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4" r:id="rId4"/>
    <p:sldId id="357" r:id="rId5"/>
    <p:sldId id="35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AD4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0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42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31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96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Ribbons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DA07AE2-12F4-4A7F-96C7-4043AD4043FA}"/>
              </a:ext>
            </a:extLst>
          </p:cNvPr>
          <p:cNvGrpSpPr/>
          <p:nvPr/>
        </p:nvGrpSpPr>
        <p:grpSpPr>
          <a:xfrm>
            <a:off x="6903547" y="3830342"/>
            <a:ext cx="1989761" cy="1521613"/>
            <a:chOff x="8921977" y="3919498"/>
            <a:chExt cx="2937088" cy="202881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A047EFE-3E3D-41A9-9EFC-E90E73F34FFA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72DC3AD-3C1C-4C67-9345-C53E0007C80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E0C7CED-1426-4024-8EDF-D1E96CE5809A}"/>
              </a:ext>
            </a:extLst>
          </p:cNvPr>
          <p:cNvGrpSpPr/>
          <p:nvPr/>
        </p:nvGrpSpPr>
        <p:grpSpPr>
          <a:xfrm>
            <a:off x="249702" y="3830342"/>
            <a:ext cx="1989761" cy="1521613"/>
            <a:chOff x="332936" y="4498450"/>
            <a:chExt cx="2937088" cy="202881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32AC7A-C5C9-490B-B2E8-A5B92EA7AD61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CA8009F-5491-47C4-87BC-24CE4C4AC8B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36D0D7A-2C20-4BEB-8780-4CDF628552FC}"/>
              </a:ext>
            </a:extLst>
          </p:cNvPr>
          <p:cNvGrpSpPr/>
          <p:nvPr/>
        </p:nvGrpSpPr>
        <p:grpSpPr>
          <a:xfrm>
            <a:off x="6909393" y="1848945"/>
            <a:ext cx="1989761" cy="1521613"/>
            <a:chOff x="8921977" y="1312837"/>
            <a:chExt cx="2937088" cy="202881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5ADA92C-8B6A-4980-9543-E9ED86438E9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BB93B66-FC07-4E4D-B59A-E05A0DEE4E2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D8BA7D1-B991-4F09-8705-47BF6C66FB41}"/>
              </a:ext>
            </a:extLst>
          </p:cNvPr>
          <p:cNvGrpSpPr/>
          <p:nvPr/>
        </p:nvGrpSpPr>
        <p:grpSpPr>
          <a:xfrm>
            <a:off x="255548" y="1848945"/>
            <a:ext cx="1989761" cy="1521613"/>
            <a:chOff x="332936" y="2473878"/>
            <a:chExt cx="2937088" cy="202881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24936CD-0453-4BB5-BCD4-E30EC0A2511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E3D296E-D9BA-41A9-B8A7-2F505C40C8B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F9378C-11A2-4D92-BDEB-C63FC57BD203}"/>
              </a:ext>
            </a:extLst>
          </p:cNvPr>
          <p:cNvGrpSpPr/>
          <p:nvPr/>
        </p:nvGrpSpPr>
        <p:grpSpPr>
          <a:xfrm>
            <a:off x="2499639" y="2269067"/>
            <a:ext cx="4144723" cy="2662767"/>
            <a:chOff x="4396015" y="1748971"/>
            <a:chExt cx="5323566" cy="34201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870948D-037A-4D1D-B848-CE9C1E9D4E1F}"/>
                </a:ext>
              </a:extLst>
            </p:cNvPr>
            <p:cNvSpPr/>
            <p:nvPr/>
          </p:nvSpPr>
          <p:spPr>
            <a:xfrm>
              <a:off x="4396015" y="1748971"/>
              <a:ext cx="3010894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9711" y="21590"/>
                  </a:moveTo>
                  <a:lnTo>
                    <a:pt x="14177" y="21600"/>
                  </a:lnTo>
                  <a:lnTo>
                    <a:pt x="2727" y="8395"/>
                  </a:lnTo>
                  <a:cubicBezTo>
                    <a:pt x="2495" y="8128"/>
                    <a:pt x="2121" y="8128"/>
                    <a:pt x="1889" y="8395"/>
                  </a:cubicBezTo>
                  <a:lnTo>
                    <a:pt x="1007" y="9413"/>
                  </a:lnTo>
                  <a:cubicBezTo>
                    <a:pt x="633" y="9844"/>
                    <a:pt x="0" y="9536"/>
                    <a:pt x="0" y="8930"/>
                  </a:cubicBezTo>
                  <a:lnTo>
                    <a:pt x="0" y="678"/>
                  </a:lnTo>
                  <a:cubicBezTo>
                    <a:pt x="0" y="298"/>
                    <a:pt x="267" y="0"/>
                    <a:pt x="588" y="0"/>
                  </a:cubicBezTo>
                  <a:lnTo>
                    <a:pt x="7744" y="0"/>
                  </a:lnTo>
                  <a:cubicBezTo>
                    <a:pt x="8269" y="0"/>
                    <a:pt x="8537" y="730"/>
                    <a:pt x="8162" y="1161"/>
                  </a:cubicBezTo>
                  <a:lnTo>
                    <a:pt x="7200" y="2261"/>
                  </a:lnTo>
                  <a:cubicBezTo>
                    <a:pt x="6968" y="2528"/>
                    <a:pt x="6968" y="2959"/>
                    <a:pt x="7200" y="3227"/>
                  </a:cubicBezTo>
                  <a:lnTo>
                    <a:pt x="20709" y="18805"/>
                  </a:lnTo>
                  <a:cubicBezTo>
                    <a:pt x="21600" y="19833"/>
                    <a:pt x="20967" y="21590"/>
                    <a:pt x="19711" y="2159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8B596CCD-9BE2-4FAA-B177-D377F40C1DA7}"/>
                </a:ext>
              </a:extLst>
            </p:cNvPr>
            <p:cNvSpPr/>
            <p:nvPr/>
          </p:nvSpPr>
          <p:spPr>
            <a:xfrm>
              <a:off x="6707414" y="2498271"/>
              <a:ext cx="3012167" cy="267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414" y="10"/>
                  </a:moveTo>
                  <a:lnTo>
                    <a:pt x="6946" y="0"/>
                  </a:lnTo>
                  <a:lnTo>
                    <a:pt x="18400" y="13209"/>
                  </a:lnTo>
                  <a:cubicBezTo>
                    <a:pt x="18632" y="13476"/>
                    <a:pt x="19006" y="13476"/>
                    <a:pt x="19238" y="13209"/>
                  </a:cubicBezTo>
                  <a:lnTo>
                    <a:pt x="20119" y="12192"/>
                  </a:lnTo>
                  <a:cubicBezTo>
                    <a:pt x="20494" y="11760"/>
                    <a:pt x="21126" y="12068"/>
                    <a:pt x="21126" y="12674"/>
                  </a:cubicBezTo>
                  <a:lnTo>
                    <a:pt x="21126" y="20922"/>
                  </a:lnTo>
                  <a:cubicBezTo>
                    <a:pt x="21126" y="21302"/>
                    <a:pt x="20859" y="21600"/>
                    <a:pt x="20538" y="21600"/>
                  </a:cubicBezTo>
                  <a:lnTo>
                    <a:pt x="13377" y="21600"/>
                  </a:lnTo>
                  <a:cubicBezTo>
                    <a:pt x="12851" y="21600"/>
                    <a:pt x="12584" y="20871"/>
                    <a:pt x="12958" y="20439"/>
                  </a:cubicBezTo>
                  <a:lnTo>
                    <a:pt x="13911" y="19340"/>
                  </a:lnTo>
                  <a:cubicBezTo>
                    <a:pt x="14143" y="19073"/>
                    <a:pt x="14143" y="18642"/>
                    <a:pt x="13911" y="18375"/>
                  </a:cubicBezTo>
                  <a:lnTo>
                    <a:pt x="417" y="2794"/>
                  </a:lnTo>
                  <a:cubicBezTo>
                    <a:pt x="-474" y="1767"/>
                    <a:pt x="158" y="10"/>
                    <a:pt x="1414" y="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8F88BE-1FDE-4939-96C4-8F41F589F9EE}"/>
                </a:ext>
              </a:extLst>
            </p:cNvPr>
            <p:cNvSpPr/>
            <p:nvPr/>
          </p:nvSpPr>
          <p:spPr>
            <a:xfrm>
              <a:off x="4396015" y="2498271"/>
              <a:ext cx="3295652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"/>
                  </a:moveTo>
                  <a:lnTo>
                    <a:pt x="15898" y="0"/>
                  </a:lnTo>
                  <a:cubicBezTo>
                    <a:pt x="14200" y="0"/>
                    <a:pt x="12569" y="832"/>
                    <a:pt x="11370" y="2312"/>
                  </a:cubicBezTo>
                  <a:lnTo>
                    <a:pt x="2547" y="13205"/>
                  </a:lnTo>
                  <a:cubicBezTo>
                    <a:pt x="2331" y="13472"/>
                    <a:pt x="1981" y="13472"/>
                    <a:pt x="1765" y="13205"/>
                  </a:cubicBezTo>
                  <a:lnTo>
                    <a:pt x="941" y="12187"/>
                  </a:lnTo>
                  <a:cubicBezTo>
                    <a:pt x="591" y="11756"/>
                    <a:pt x="0" y="12064"/>
                    <a:pt x="0" y="12670"/>
                  </a:cubicBezTo>
                  <a:lnTo>
                    <a:pt x="0" y="20922"/>
                  </a:lnTo>
                  <a:cubicBezTo>
                    <a:pt x="0" y="21302"/>
                    <a:pt x="250" y="21600"/>
                    <a:pt x="549" y="21600"/>
                  </a:cubicBezTo>
                  <a:lnTo>
                    <a:pt x="7233" y="21600"/>
                  </a:lnTo>
                  <a:cubicBezTo>
                    <a:pt x="7724" y="21600"/>
                    <a:pt x="7974" y="20870"/>
                    <a:pt x="7625" y="20439"/>
                  </a:cubicBezTo>
                  <a:lnTo>
                    <a:pt x="6726" y="19339"/>
                  </a:lnTo>
                  <a:cubicBezTo>
                    <a:pt x="6509" y="19072"/>
                    <a:pt x="6509" y="18641"/>
                    <a:pt x="6726" y="18373"/>
                  </a:cubicBezTo>
                  <a:lnTo>
                    <a:pt x="21600" y="1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B6ED218-8340-486D-BC07-306DFBDFFCEF}"/>
                </a:ext>
              </a:extLst>
            </p:cNvPr>
            <p:cNvSpPr/>
            <p:nvPr/>
          </p:nvSpPr>
          <p:spPr>
            <a:xfrm>
              <a:off x="6415314" y="1748971"/>
              <a:ext cx="3295653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90"/>
                  </a:moveTo>
                  <a:lnTo>
                    <a:pt x="5702" y="21600"/>
                  </a:lnTo>
                  <a:cubicBezTo>
                    <a:pt x="7400" y="21600"/>
                    <a:pt x="9031" y="20768"/>
                    <a:pt x="10230" y="19288"/>
                  </a:cubicBezTo>
                  <a:lnTo>
                    <a:pt x="19053" y="8395"/>
                  </a:lnTo>
                  <a:cubicBezTo>
                    <a:pt x="19269" y="8128"/>
                    <a:pt x="19619" y="8128"/>
                    <a:pt x="19835" y="8395"/>
                  </a:cubicBezTo>
                  <a:lnTo>
                    <a:pt x="20659" y="9413"/>
                  </a:lnTo>
                  <a:cubicBezTo>
                    <a:pt x="21009" y="9844"/>
                    <a:pt x="21600" y="9536"/>
                    <a:pt x="21600" y="8930"/>
                  </a:cubicBezTo>
                  <a:lnTo>
                    <a:pt x="21600" y="678"/>
                  </a:lnTo>
                  <a:cubicBezTo>
                    <a:pt x="21600" y="298"/>
                    <a:pt x="21350" y="0"/>
                    <a:pt x="21051" y="0"/>
                  </a:cubicBezTo>
                  <a:lnTo>
                    <a:pt x="14367" y="0"/>
                  </a:lnTo>
                  <a:cubicBezTo>
                    <a:pt x="13876" y="0"/>
                    <a:pt x="13626" y="730"/>
                    <a:pt x="13975" y="1161"/>
                  </a:cubicBezTo>
                  <a:lnTo>
                    <a:pt x="14866" y="2261"/>
                  </a:lnTo>
                  <a:cubicBezTo>
                    <a:pt x="15083" y="2528"/>
                    <a:pt x="15083" y="2959"/>
                    <a:pt x="14866" y="3227"/>
                  </a:cubicBezTo>
                  <a:lnTo>
                    <a:pt x="0" y="215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4" name="Graphic 3" descr="Bar graph with downward trend">
            <a:extLst>
              <a:ext uri="{FF2B5EF4-FFF2-40B4-BE49-F238E27FC236}">
                <a16:creationId xmlns:a16="http://schemas.microsoft.com/office/drawing/2014/main" id="{0B5193FA-BF19-420C-816A-B1C96D178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4468" y="3952400"/>
            <a:ext cx="457836" cy="457836"/>
          </a:xfrm>
          <a:prstGeom prst="rect">
            <a:avLst/>
          </a:prstGeom>
        </p:spPr>
      </p:pic>
      <p:pic>
        <p:nvPicPr>
          <p:cNvPr id="6" name="Graphic 5" descr="Bar graph with upward trend">
            <a:extLst>
              <a:ext uri="{FF2B5EF4-FFF2-40B4-BE49-F238E27FC236}">
                <a16:creationId xmlns:a16="http://schemas.microsoft.com/office/drawing/2014/main" id="{137BE4D0-44FA-4953-8529-D0F103B196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24467" y="2844442"/>
            <a:ext cx="457836" cy="457836"/>
          </a:xfrm>
          <a:prstGeom prst="rect">
            <a:avLst/>
          </a:prstGeom>
        </p:spPr>
      </p:pic>
      <p:pic>
        <p:nvPicPr>
          <p:cNvPr id="8" name="Graphic 7" descr="Empty battery">
            <a:extLst>
              <a:ext uri="{FF2B5EF4-FFF2-40B4-BE49-F238E27FC236}">
                <a16:creationId xmlns:a16="http://schemas.microsoft.com/office/drawing/2014/main" id="{24C1E5F0-D9F8-4DD9-9DA4-B510B48DA0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2353" y="3952401"/>
            <a:ext cx="457836" cy="457836"/>
          </a:xfrm>
          <a:prstGeom prst="rect">
            <a:avLst/>
          </a:prstGeom>
        </p:spPr>
      </p:pic>
      <p:pic>
        <p:nvPicPr>
          <p:cNvPr id="10" name="Graphic 9" descr="Full battery">
            <a:extLst>
              <a:ext uri="{FF2B5EF4-FFF2-40B4-BE49-F238E27FC236}">
                <a16:creationId xmlns:a16="http://schemas.microsoft.com/office/drawing/2014/main" id="{3F966909-18B8-46B2-9283-DED9E1BE5B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55647" y="2844443"/>
            <a:ext cx="457836" cy="45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3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Ribbons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E0C7CED-1426-4024-8EDF-D1E96CE5809A}"/>
              </a:ext>
            </a:extLst>
          </p:cNvPr>
          <p:cNvGrpSpPr/>
          <p:nvPr/>
        </p:nvGrpSpPr>
        <p:grpSpPr>
          <a:xfrm>
            <a:off x="249702" y="3830342"/>
            <a:ext cx="1989761" cy="1521613"/>
            <a:chOff x="332936" y="4498450"/>
            <a:chExt cx="2937088" cy="202881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32AC7A-C5C9-490B-B2E8-A5B92EA7AD61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CA8009F-5491-47C4-87BC-24CE4C4AC8B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36D0D7A-2C20-4BEB-8780-4CDF628552FC}"/>
              </a:ext>
            </a:extLst>
          </p:cNvPr>
          <p:cNvGrpSpPr/>
          <p:nvPr/>
        </p:nvGrpSpPr>
        <p:grpSpPr>
          <a:xfrm>
            <a:off x="6909393" y="1848945"/>
            <a:ext cx="1989761" cy="1521613"/>
            <a:chOff x="8921977" y="1312837"/>
            <a:chExt cx="2937088" cy="202881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5ADA92C-8B6A-4980-9543-E9ED86438E9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BB93B66-FC07-4E4D-B59A-E05A0DEE4E2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F9378C-11A2-4D92-BDEB-C63FC57BD203}"/>
              </a:ext>
            </a:extLst>
          </p:cNvPr>
          <p:cNvGrpSpPr/>
          <p:nvPr/>
        </p:nvGrpSpPr>
        <p:grpSpPr>
          <a:xfrm>
            <a:off x="2499639" y="2269067"/>
            <a:ext cx="4144723" cy="2662767"/>
            <a:chOff x="4396015" y="1748971"/>
            <a:chExt cx="5323566" cy="34201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870948D-037A-4D1D-B848-CE9C1E9D4E1F}"/>
                </a:ext>
              </a:extLst>
            </p:cNvPr>
            <p:cNvSpPr/>
            <p:nvPr/>
          </p:nvSpPr>
          <p:spPr>
            <a:xfrm>
              <a:off x="4396015" y="1748971"/>
              <a:ext cx="3010894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9711" y="21590"/>
                  </a:moveTo>
                  <a:lnTo>
                    <a:pt x="14177" y="21600"/>
                  </a:lnTo>
                  <a:lnTo>
                    <a:pt x="2727" y="8395"/>
                  </a:lnTo>
                  <a:cubicBezTo>
                    <a:pt x="2495" y="8128"/>
                    <a:pt x="2121" y="8128"/>
                    <a:pt x="1889" y="8395"/>
                  </a:cubicBezTo>
                  <a:lnTo>
                    <a:pt x="1007" y="9413"/>
                  </a:lnTo>
                  <a:cubicBezTo>
                    <a:pt x="633" y="9844"/>
                    <a:pt x="0" y="9536"/>
                    <a:pt x="0" y="8930"/>
                  </a:cubicBezTo>
                  <a:lnTo>
                    <a:pt x="0" y="678"/>
                  </a:lnTo>
                  <a:cubicBezTo>
                    <a:pt x="0" y="298"/>
                    <a:pt x="267" y="0"/>
                    <a:pt x="588" y="0"/>
                  </a:cubicBezTo>
                  <a:lnTo>
                    <a:pt x="7744" y="0"/>
                  </a:lnTo>
                  <a:cubicBezTo>
                    <a:pt x="8269" y="0"/>
                    <a:pt x="8537" y="730"/>
                    <a:pt x="8162" y="1161"/>
                  </a:cubicBezTo>
                  <a:lnTo>
                    <a:pt x="7200" y="2261"/>
                  </a:lnTo>
                  <a:cubicBezTo>
                    <a:pt x="6968" y="2528"/>
                    <a:pt x="6968" y="2959"/>
                    <a:pt x="7200" y="3227"/>
                  </a:cubicBezTo>
                  <a:lnTo>
                    <a:pt x="20709" y="18805"/>
                  </a:lnTo>
                  <a:cubicBezTo>
                    <a:pt x="21600" y="19833"/>
                    <a:pt x="20967" y="21590"/>
                    <a:pt x="19711" y="21590"/>
                  </a:cubicBezTo>
                  <a:close/>
                </a:path>
              </a:pathLst>
            </a:custGeom>
            <a:solidFill>
              <a:srgbClr val="C0CAD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8B596CCD-9BE2-4FAA-B177-D377F40C1DA7}"/>
                </a:ext>
              </a:extLst>
            </p:cNvPr>
            <p:cNvSpPr/>
            <p:nvPr/>
          </p:nvSpPr>
          <p:spPr>
            <a:xfrm>
              <a:off x="6707414" y="2498271"/>
              <a:ext cx="3012167" cy="267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414" y="10"/>
                  </a:moveTo>
                  <a:lnTo>
                    <a:pt x="6946" y="0"/>
                  </a:lnTo>
                  <a:lnTo>
                    <a:pt x="18400" y="13209"/>
                  </a:lnTo>
                  <a:cubicBezTo>
                    <a:pt x="18632" y="13476"/>
                    <a:pt x="19006" y="13476"/>
                    <a:pt x="19238" y="13209"/>
                  </a:cubicBezTo>
                  <a:lnTo>
                    <a:pt x="20119" y="12192"/>
                  </a:lnTo>
                  <a:cubicBezTo>
                    <a:pt x="20494" y="11760"/>
                    <a:pt x="21126" y="12068"/>
                    <a:pt x="21126" y="12674"/>
                  </a:cubicBezTo>
                  <a:lnTo>
                    <a:pt x="21126" y="20922"/>
                  </a:lnTo>
                  <a:cubicBezTo>
                    <a:pt x="21126" y="21302"/>
                    <a:pt x="20859" y="21600"/>
                    <a:pt x="20538" y="21600"/>
                  </a:cubicBezTo>
                  <a:lnTo>
                    <a:pt x="13377" y="21600"/>
                  </a:lnTo>
                  <a:cubicBezTo>
                    <a:pt x="12851" y="21600"/>
                    <a:pt x="12584" y="20871"/>
                    <a:pt x="12958" y="20439"/>
                  </a:cubicBezTo>
                  <a:lnTo>
                    <a:pt x="13911" y="19340"/>
                  </a:lnTo>
                  <a:cubicBezTo>
                    <a:pt x="14143" y="19073"/>
                    <a:pt x="14143" y="18642"/>
                    <a:pt x="13911" y="18375"/>
                  </a:cubicBezTo>
                  <a:lnTo>
                    <a:pt x="417" y="2794"/>
                  </a:lnTo>
                  <a:cubicBezTo>
                    <a:pt x="-474" y="1767"/>
                    <a:pt x="158" y="10"/>
                    <a:pt x="1414" y="10"/>
                  </a:cubicBezTo>
                  <a:close/>
                </a:path>
              </a:pathLst>
            </a:custGeom>
            <a:solidFill>
              <a:srgbClr val="C0CAD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8F88BE-1FDE-4939-96C4-8F41F589F9EE}"/>
                </a:ext>
              </a:extLst>
            </p:cNvPr>
            <p:cNvSpPr/>
            <p:nvPr/>
          </p:nvSpPr>
          <p:spPr>
            <a:xfrm>
              <a:off x="4396015" y="2498271"/>
              <a:ext cx="3295652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"/>
                  </a:moveTo>
                  <a:lnTo>
                    <a:pt x="15898" y="0"/>
                  </a:lnTo>
                  <a:cubicBezTo>
                    <a:pt x="14200" y="0"/>
                    <a:pt x="12569" y="832"/>
                    <a:pt x="11370" y="2312"/>
                  </a:cubicBezTo>
                  <a:lnTo>
                    <a:pt x="2547" y="13205"/>
                  </a:lnTo>
                  <a:cubicBezTo>
                    <a:pt x="2331" y="13472"/>
                    <a:pt x="1981" y="13472"/>
                    <a:pt x="1765" y="13205"/>
                  </a:cubicBezTo>
                  <a:lnTo>
                    <a:pt x="941" y="12187"/>
                  </a:lnTo>
                  <a:cubicBezTo>
                    <a:pt x="591" y="11756"/>
                    <a:pt x="0" y="12064"/>
                    <a:pt x="0" y="12670"/>
                  </a:cubicBezTo>
                  <a:lnTo>
                    <a:pt x="0" y="20922"/>
                  </a:lnTo>
                  <a:cubicBezTo>
                    <a:pt x="0" y="21302"/>
                    <a:pt x="250" y="21600"/>
                    <a:pt x="549" y="21600"/>
                  </a:cubicBezTo>
                  <a:lnTo>
                    <a:pt x="7233" y="21600"/>
                  </a:lnTo>
                  <a:cubicBezTo>
                    <a:pt x="7724" y="21600"/>
                    <a:pt x="7974" y="20870"/>
                    <a:pt x="7625" y="20439"/>
                  </a:cubicBezTo>
                  <a:lnTo>
                    <a:pt x="6726" y="19339"/>
                  </a:lnTo>
                  <a:cubicBezTo>
                    <a:pt x="6509" y="19072"/>
                    <a:pt x="6509" y="18641"/>
                    <a:pt x="6726" y="18373"/>
                  </a:cubicBezTo>
                  <a:lnTo>
                    <a:pt x="21600" y="1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B6ED218-8340-486D-BC07-306DFBDFFCEF}"/>
                </a:ext>
              </a:extLst>
            </p:cNvPr>
            <p:cNvSpPr/>
            <p:nvPr/>
          </p:nvSpPr>
          <p:spPr>
            <a:xfrm>
              <a:off x="6415314" y="1748971"/>
              <a:ext cx="3295653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90"/>
                  </a:moveTo>
                  <a:lnTo>
                    <a:pt x="5702" y="21600"/>
                  </a:lnTo>
                  <a:cubicBezTo>
                    <a:pt x="7400" y="21600"/>
                    <a:pt x="9031" y="20768"/>
                    <a:pt x="10230" y="19288"/>
                  </a:cubicBezTo>
                  <a:lnTo>
                    <a:pt x="19053" y="8395"/>
                  </a:lnTo>
                  <a:cubicBezTo>
                    <a:pt x="19269" y="8128"/>
                    <a:pt x="19619" y="8128"/>
                    <a:pt x="19835" y="8395"/>
                  </a:cubicBezTo>
                  <a:lnTo>
                    <a:pt x="20659" y="9413"/>
                  </a:lnTo>
                  <a:cubicBezTo>
                    <a:pt x="21009" y="9844"/>
                    <a:pt x="21600" y="9536"/>
                    <a:pt x="21600" y="8930"/>
                  </a:cubicBezTo>
                  <a:lnTo>
                    <a:pt x="21600" y="678"/>
                  </a:lnTo>
                  <a:cubicBezTo>
                    <a:pt x="21600" y="298"/>
                    <a:pt x="21350" y="0"/>
                    <a:pt x="21051" y="0"/>
                  </a:cubicBezTo>
                  <a:lnTo>
                    <a:pt x="14367" y="0"/>
                  </a:lnTo>
                  <a:cubicBezTo>
                    <a:pt x="13876" y="0"/>
                    <a:pt x="13626" y="730"/>
                    <a:pt x="13975" y="1161"/>
                  </a:cubicBezTo>
                  <a:lnTo>
                    <a:pt x="14866" y="2261"/>
                  </a:lnTo>
                  <a:cubicBezTo>
                    <a:pt x="15083" y="2528"/>
                    <a:pt x="15083" y="2959"/>
                    <a:pt x="14866" y="3227"/>
                  </a:cubicBezTo>
                  <a:lnTo>
                    <a:pt x="0" y="215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4" name="Graphic 3" descr="Bar graph with downward trend">
            <a:extLst>
              <a:ext uri="{FF2B5EF4-FFF2-40B4-BE49-F238E27FC236}">
                <a16:creationId xmlns:a16="http://schemas.microsoft.com/office/drawing/2014/main" id="{0B5193FA-BF19-420C-816A-B1C96D178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4468" y="3952400"/>
            <a:ext cx="457836" cy="457836"/>
          </a:xfrm>
          <a:prstGeom prst="rect">
            <a:avLst/>
          </a:prstGeom>
        </p:spPr>
      </p:pic>
      <p:pic>
        <p:nvPicPr>
          <p:cNvPr id="25" name="Graphic 24" descr="Bar graph with upward trend">
            <a:extLst>
              <a:ext uri="{FF2B5EF4-FFF2-40B4-BE49-F238E27FC236}">
                <a16:creationId xmlns:a16="http://schemas.microsoft.com/office/drawing/2014/main" id="{37864D33-D37D-4E2E-AB2B-EE6638DD36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53489" y="2844443"/>
            <a:ext cx="457836" cy="45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6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Ribbons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DA07AE2-12F4-4A7F-96C7-4043AD4043FA}"/>
              </a:ext>
            </a:extLst>
          </p:cNvPr>
          <p:cNvGrpSpPr/>
          <p:nvPr/>
        </p:nvGrpSpPr>
        <p:grpSpPr>
          <a:xfrm>
            <a:off x="6903547" y="3830342"/>
            <a:ext cx="1989761" cy="1521613"/>
            <a:chOff x="8921977" y="3919498"/>
            <a:chExt cx="2937088" cy="202881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A047EFE-3E3D-41A9-9EFC-E90E73F34FFA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72DC3AD-3C1C-4C67-9345-C53E0007C80A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E0C7CED-1426-4024-8EDF-D1E96CE5809A}"/>
              </a:ext>
            </a:extLst>
          </p:cNvPr>
          <p:cNvGrpSpPr/>
          <p:nvPr/>
        </p:nvGrpSpPr>
        <p:grpSpPr>
          <a:xfrm>
            <a:off x="249702" y="3830342"/>
            <a:ext cx="1989761" cy="1521613"/>
            <a:chOff x="332936" y="4498450"/>
            <a:chExt cx="2937088" cy="202881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32AC7A-C5C9-490B-B2E8-A5B92EA7AD61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CA8009F-5491-47C4-87BC-24CE4C4AC8B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36D0D7A-2C20-4BEB-8780-4CDF628552FC}"/>
              </a:ext>
            </a:extLst>
          </p:cNvPr>
          <p:cNvGrpSpPr/>
          <p:nvPr/>
        </p:nvGrpSpPr>
        <p:grpSpPr>
          <a:xfrm>
            <a:off x="6909393" y="1848945"/>
            <a:ext cx="1989761" cy="1521613"/>
            <a:chOff x="8921977" y="1312837"/>
            <a:chExt cx="2937088" cy="202881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5ADA92C-8B6A-4980-9543-E9ED86438E9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BB93B66-FC07-4E4D-B59A-E05A0DEE4E2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D8BA7D1-B991-4F09-8705-47BF6C66FB41}"/>
              </a:ext>
            </a:extLst>
          </p:cNvPr>
          <p:cNvGrpSpPr/>
          <p:nvPr/>
        </p:nvGrpSpPr>
        <p:grpSpPr>
          <a:xfrm>
            <a:off x="255548" y="1848945"/>
            <a:ext cx="1989761" cy="1521613"/>
            <a:chOff x="332936" y="2473878"/>
            <a:chExt cx="2937088" cy="202881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24936CD-0453-4BB5-BCD4-E30EC0A2511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E3D296E-D9BA-41A9-B8A7-2F505C40C8B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F9378C-11A2-4D92-BDEB-C63FC57BD203}"/>
              </a:ext>
            </a:extLst>
          </p:cNvPr>
          <p:cNvGrpSpPr/>
          <p:nvPr/>
        </p:nvGrpSpPr>
        <p:grpSpPr>
          <a:xfrm>
            <a:off x="2499639" y="2269067"/>
            <a:ext cx="4144723" cy="2662767"/>
            <a:chOff x="4396015" y="1748971"/>
            <a:chExt cx="5323566" cy="34201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870948D-037A-4D1D-B848-CE9C1E9D4E1F}"/>
                </a:ext>
              </a:extLst>
            </p:cNvPr>
            <p:cNvSpPr/>
            <p:nvPr/>
          </p:nvSpPr>
          <p:spPr>
            <a:xfrm>
              <a:off x="4396015" y="1748971"/>
              <a:ext cx="3010894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9711" y="21590"/>
                  </a:moveTo>
                  <a:lnTo>
                    <a:pt x="14177" y="21600"/>
                  </a:lnTo>
                  <a:lnTo>
                    <a:pt x="2727" y="8395"/>
                  </a:lnTo>
                  <a:cubicBezTo>
                    <a:pt x="2495" y="8128"/>
                    <a:pt x="2121" y="8128"/>
                    <a:pt x="1889" y="8395"/>
                  </a:cubicBezTo>
                  <a:lnTo>
                    <a:pt x="1007" y="9413"/>
                  </a:lnTo>
                  <a:cubicBezTo>
                    <a:pt x="633" y="9844"/>
                    <a:pt x="0" y="9536"/>
                    <a:pt x="0" y="8930"/>
                  </a:cubicBezTo>
                  <a:lnTo>
                    <a:pt x="0" y="678"/>
                  </a:lnTo>
                  <a:cubicBezTo>
                    <a:pt x="0" y="298"/>
                    <a:pt x="267" y="0"/>
                    <a:pt x="588" y="0"/>
                  </a:cubicBezTo>
                  <a:lnTo>
                    <a:pt x="7744" y="0"/>
                  </a:lnTo>
                  <a:cubicBezTo>
                    <a:pt x="8269" y="0"/>
                    <a:pt x="8537" y="730"/>
                    <a:pt x="8162" y="1161"/>
                  </a:cubicBezTo>
                  <a:lnTo>
                    <a:pt x="7200" y="2261"/>
                  </a:lnTo>
                  <a:cubicBezTo>
                    <a:pt x="6968" y="2528"/>
                    <a:pt x="6968" y="2959"/>
                    <a:pt x="7200" y="3227"/>
                  </a:cubicBezTo>
                  <a:lnTo>
                    <a:pt x="20709" y="18805"/>
                  </a:lnTo>
                  <a:cubicBezTo>
                    <a:pt x="21600" y="19833"/>
                    <a:pt x="20967" y="21590"/>
                    <a:pt x="19711" y="2159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8B596CCD-9BE2-4FAA-B177-D377F40C1DA7}"/>
                </a:ext>
              </a:extLst>
            </p:cNvPr>
            <p:cNvSpPr/>
            <p:nvPr/>
          </p:nvSpPr>
          <p:spPr>
            <a:xfrm>
              <a:off x="6707414" y="2498271"/>
              <a:ext cx="3012167" cy="267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extrusionOk="0">
                  <a:moveTo>
                    <a:pt x="1414" y="10"/>
                  </a:moveTo>
                  <a:lnTo>
                    <a:pt x="6946" y="0"/>
                  </a:lnTo>
                  <a:lnTo>
                    <a:pt x="18400" y="13209"/>
                  </a:lnTo>
                  <a:cubicBezTo>
                    <a:pt x="18632" y="13476"/>
                    <a:pt x="19006" y="13476"/>
                    <a:pt x="19238" y="13209"/>
                  </a:cubicBezTo>
                  <a:lnTo>
                    <a:pt x="20119" y="12192"/>
                  </a:lnTo>
                  <a:cubicBezTo>
                    <a:pt x="20494" y="11760"/>
                    <a:pt x="21126" y="12068"/>
                    <a:pt x="21126" y="12674"/>
                  </a:cubicBezTo>
                  <a:lnTo>
                    <a:pt x="21126" y="20922"/>
                  </a:lnTo>
                  <a:cubicBezTo>
                    <a:pt x="21126" y="21302"/>
                    <a:pt x="20859" y="21600"/>
                    <a:pt x="20538" y="21600"/>
                  </a:cubicBezTo>
                  <a:lnTo>
                    <a:pt x="13377" y="21600"/>
                  </a:lnTo>
                  <a:cubicBezTo>
                    <a:pt x="12851" y="21600"/>
                    <a:pt x="12584" y="20871"/>
                    <a:pt x="12958" y="20439"/>
                  </a:cubicBezTo>
                  <a:lnTo>
                    <a:pt x="13911" y="19340"/>
                  </a:lnTo>
                  <a:cubicBezTo>
                    <a:pt x="14143" y="19073"/>
                    <a:pt x="14143" y="18642"/>
                    <a:pt x="13911" y="18375"/>
                  </a:cubicBezTo>
                  <a:lnTo>
                    <a:pt x="417" y="2794"/>
                  </a:lnTo>
                  <a:cubicBezTo>
                    <a:pt x="-474" y="1767"/>
                    <a:pt x="158" y="10"/>
                    <a:pt x="1414" y="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8F88BE-1FDE-4939-96C4-8F41F589F9EE}"/>
                </a:ext>
              </a:extLst>
            </p:cNvPr>
            <p:cNvSpPr/>
            <p:nvPr/>
          </p:nvSpPr>
          <p:spPr>
            <a:xfrm>
              <a:off x="4396015" y="2498271"/>
              <a:ext cx="3295652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"/>
                  </a:moveTo>
                  <a:lnTo>
                    <a:pt x="15898" y="0"/>
                  </a:lnTo>
                  <a:cubicBezTo>
                    <a:pt x="14200" y="0"/>
                    <a:pt x="12569" y="832"/>
                    <a:pt x="11370" y="2312"/>
                  </a:cubicBezTo>
                  <a:lnTo>
                    <a:pt x="2547" y="13205"/>
                  </a:lnTo>
                  <a:cubicBezTo>
                    <a:pt x="2331" y="13472"/>
                    <a:pt x="1981" y="13472"/>
                    <a:pt x="1765" y="13205"/>
                  </a:cubicBezTo>
                  <a:lnTo>
                    <a:pt x="941" y="12187"/>
                  </a:lnTo>
                  <a:cubicBezTo>
                    <a:pt x="591" y="11756"/>
                    <a:pt x="0" y="12064"/>
                    <a:pt x="0" y="12670"/>
                  </a:cubicBezTo>
                  <a:lnTo>
                    <a:pt x="0" y="20922"/>
                  </a:lnTo>
                  <a:cubicBezTo>
                    <a:pt x="0" y="21302"/>
                    <a:pt x="250" y="21600"/>
                    <a:pt x="549" y="21600"/>
                  </a:cubicBezTo>
                  <a:lnTo>
                    <a:pt x="7233" y="21600"/>
                  </a:lnTo>
                  <a:cubicBezTo>
                    <a:pt x="7724" y="21600"/>
                    <a:pt x="7974" y="20870"/>
                    <a:pt x="7625" y="20439"/>
                  </a:cubicBezTo>
                  <a:lnTo>
                    <a:pt x="6726" y="19339"/>
                  </a:lnTo>
                  <a:cubicBezTo>
                    <a:pt x="6509" y="19072"/>
                    <a:pt x="6509" y="18641"/>
                    <a:pt x="6726" y="18373"/>
                  </a:cubicBezTo>
                  <a:lnTo>
                    <a:pt x="21600" y="1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B6ED218-8340-486D-BC07-306DFBDFFCEF}"/>
                </a:ext>
              </a:extLst>
            </p:cNvPr>
            <p:cNvSpPr/>
            <p:nvPr/>
          </p:nvSpPr>
          <p:spPr>
            <a:xfrm>
              <a:off x="6415314" y="1748971"/>
              <a:ext cx="3295653" cy="266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590"/>
                  </a:moveTo>
                  <a:lnTo>
                    <a:pt x="5702" y="21600"/>
                  </a:lnTo>
                  <a:cubicBezTo>
                    <a:pt x="7400" y="21600"/>
                    <a:pt x="9031" y="20768"/>
                    <a:pt x="10230" y="19288"/>
                  </a:cubicBezTo>
                  <a:lnTo>
                    <a:pt x="19053" y="8395"/>
                  </a:lnTo>
                  <a:cubicBezTo>
                    <a:pt x="19269" y="8128"/>
                    <a:pt x="19619" y="8128"/>
                    <a:pt x="19835" y="8395"/>
                  </a:cubicBezTo>
                  <a:lnTo>
                    <a:pt x="20659" y="9413"/>
                  </a:lnTo>
                  <a:cubicBezTo>
                    <a:pt x="21009" y="9844"/>
                    <a:pt x="21600" y="9536"/>
                    <a:pt x="21600" y="8930"/>
                  </a:cubicBezTo>
                  <a:lnTo>
                    <a:pt x="21600" y="678"/>
                  </a:lnTo>
                  <a:cubicBezTo>
                    <a:pt x="21600" y="298"/>
                    <a:pt x="21350" y="0"/>
                    <a:pt x="21051" y="0"/>
                  </a:cubicBezTo>
                  <a:lnTo>
                    <a:pt x="14367" y="0"/>
                  </a:lnTo>
                  <a:cubicBezTo>
                    <a:pt x="13876" y="0"/>
                    <a:pt x="13626" y="730"/>
                    <a:pt x="13975" y="1161"/>
                  </a:cubicBezTo>
                  <a:lnTo>
                    <a:pt x="14866" y="2261"/>
                  </a:lnTo>
                  <a:cubicBezTo>
                    <a:pt x="15083" y="2528"/>
                    <a:pt x="15083" y="2959"/>
                    <a:pt x="14866" y="3227"/>
                  </a:cubicBezTo>
                  <a:lnTo>
                    <a:pt x="0" y="215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4" name="Graphic 3" descr="Bar graph with downward trend">
            <a:extLst>
              <a:ext uri="{FF2B5EF4-FFF2-40B4-BE49-F238E27FC236}">
                <a16:creationId xmlns:a16="http://schemas.microsoft.com/office/drawing/2014/main" id="{0B5193FA-BF19-420C-816A-B1C96D178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4468" y="3952400"/>
            <a:ext cx="457836" cy="457836"/>
          </a:xfrm>
          <a:prstGeom prst="rect">
            <a:avLst/>
          </a:prstGeom>
        </p:spPr>
      </p:pic>
      <p:pic>
        <p:nvPicPr>
          <p:cNvPr id="6" name="Graphic 5" descr="Bar graph with upward trend">
            <a:extLst>
              <a:ext uri="{FF2B5EF4-FFF2-40B4-BE49-F238E27FC236}">
                <a16:creationId xmlns:a16="http://schemas.microsoft.com/office/drawing/2014/main" id="{137BE4D0-44FA-4953-8529-D0F103B196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24467" y="2844442"/>
            <a:ext cx="457836" cy="457836"/>
          </a:xfrm>
          <a:prstGeom prst="rect">
            <a:avLst/>
          </a:prstGeom>
        </p:spPr>
      </p:pic>
      <p:pic>
        <p:nvPicPr>
          <p:cNvPr id="8" name="Graphic 7" descr="Empty battery">
            <a:extLst>
              <a:ext uri="{FF2B5EF4-FFF2-40B4-BE49-F238E27FC236}">
                <a16:creationId xmlns:a16="http://schemas.microsoft.com/office/drawing/2014/main" id="{24C1E5F0-D9F8-4DD9-9DA4-B510B48DA0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2353" y="3952401"/>
            <a:ext cx="457836" cy="457836"/>
          </a:xfrm>
          <a:prstGeom prst="rect">
            <a:avLst/>
          </a:prstGeom>
        </p:spPr>
      </p:pic>
      <p:pic>
        <p:nvPicPr>
          <p:cNvPr id="10" name="Graphic 9" descr="Full battery">
            <a:extLst>
              <a:ext uri="{FF2B5EF4-FFF2-40B4-BE49-F238E27FC236}">
                <a16:creationId xmlns:a16="http://schemas.microsoft.com/office/drawing/2014/main" id="{3F966909-18B8-46B2-9283-DED9E1BE5B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55647" y="2844443"/>
            <a:ext cx="457836" cy="45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8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465</Words>
  <PresentationFormat>On-screen Show 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Ribbons – Slide Template</vt:lpstr>
      <vt:lpstr>Arrow Ribbons – Slide Template</vt:lpstr>
      <vt:lpstr>Arrow Ribbons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Ribbons</dc:title>
  <dc:creator>PresentationGO.com</dc:creator>
  <dc:description>© Copyright PresentationGO.com</dc:description>
  <dcterms:created xsi:type="dcterms:W3CDTF">2014-11-26T05:14:11Z</dcterms:created>
  <dcterms:modified xsi:type="dcterms:W3CDTF">2020-02-14T03:34:56Z</dcterms:modified>
  <cp:category>Charts &amp; Diagrams</cp:category>
</cp:coreProperties>
</file>