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05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Arrow with Flags &amp; Target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AE1C73-C1D4-419D-B55E-7D4667B726B0}"/>
              </a:ext>
            </a:extLst>
          </p:cNvPr>
          <p:cNvSpPr/>
          <p:nvPr/>
        </p:nvSpPr>
        <p:spPr>
          <a:xfrm>
            <a:off x="10147949" y="692080"/>
            <a:ext cx="2044051" cy="498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72" y="0"/>
                </a:moveTo>
                <a:cubicBezTo>
                  <a:pt x="2050" y="0"/>
                  <a:pt x="0" y="4840"/>
                  <a:pt x="0" y="10800"/>
                </a:cubicBezTo>
                <a:cubicBezTo>
                  <a:pt x="0" y="16760"/>
                  <a:pt x="2050" y="21600"/>
                  <a:pt x="457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45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88BED3-A925-4578-95DB-B25D2FF4F7E0}"/>
              </a:ext>
            </a:extLst>
          </p:cNvPr>
          <p:cNvSpPr/>
          <p:nvPr/>
        </p:nvSpPr>
        <p:spPr>
          <a:xfrm>
            <a:off x="10396616" y="2134353"/>
            <a:ext cx="368030" cy="210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84" y="0"/>
                  <a:pt x="21600" y="4840"/>
                  <a:pt x="21600" y="10800"/>
                </a:cubicBezTo>
                <a:cubicBezTo>
                  <a:pt x="21600" y="16760"/>
                  <a:pt x="16784" y="21600"/>
                  <a:pt x="10800" y="21600"/>
                </a:cubicBezTo>
                <a:cubicBezTo>
                  <a:pt x="4816" y="21600"/>
                  <a:pt x="0" y="16760"/>
                  <a:pt x="0" y="10800"/>
                </a:cubicBezTo>
                <a:cubicBezTo>
                  <a:pt x="146" y="4840"/>
                  <a:pt x="4962" y="0"/>
                  <a:pt x="10800" y="0"/>
                </a:cubicBezTo>
                <a:close/>
                <a:moveTo>
                  <a:pt x="10800" y="16200"/>
                </a:moveTo>
                <a:cubicBezTo>
                  <a:pt x="13719" y="16200"/>
                  <a:pt x="16200" y="13780"/>
                  <a:pt x="16200" y="10775"/>
                </a:cubicBezTo>
                <a:cubicBezTo>
                  <a:pt x="16200" y="7769"/>
                  <a:pt x="13719" y="5349"/>
                  <a:pt x="10800" y="5349"/>
                </a:cubicBezTo>
                <a:cubicBezTo>
                  <a:pt x="7881" y="5349"/>
                  <a:pt x="5400" y="7769"/>
                  <a:pt x="5400" y="10775"/>
                </a:cubicBezTo>
                <a:cubicBezTo>
                  <a:pt x="5400" y="13780"/>
                  <a:pt x="7881" y="16200"/>
                  <a:pt x="10800" y="16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AF588A-365B-49D7-AEF5-EA4A64C571E5}"/>
              </a:ext>
            </a:extLst>
          </p:cNvPr>
          <p:cNvSpPr/>
          <p:nvPr/>
        </p:nvSpPr>
        <p:spPr>
          <a:xfrm>
            <a:off x="10322014" y="1637016"/>
            <a:ext cx="532151" cy="3063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5" y="0"/>
                  <a:pt x="21600" y="4839"/>
                  <a:pt x="21600" y="10800"/>
                </a:cubicBezTo>
                <a:cubicBezTo>
                  <a:pt x="21600" y="16761"/>
                  <a:pt x="16755" y="21600"/>
                  <a:pt x="10800" y="21600"/>
                </a:cubicBezTo>
                <a:cubicBezTo>
                  <a:pt x="4845" y="21600"/>
                  <a:pt x="0" y="16761"/>
                  <a:pt x="0" y="10800"/>
                </a:cubicBezTo>
                <a:cubicBezTo>
                  <a:pt x="0" y="4839"/>
                  <a:pt x="4845" y="0"/>
                  <a:pt x="10800" y="0"/>
                </a:cubicBezTo>
                <a:close/>
                <a:moveTo>
                  <a:pt x="10800" y="18234"/>
                </a:moveTo>
                <a:cubicBezTo>
                  <a:pt x="14938" y="18234"/>
                  <a:pt x="18269" y="14903"/>
                  <a:pt x="18269" y="10800"/>
                </a:cubicBezTo>
                <a:cubicBezTo>
                  <a:pt x="18269" y="6697"/>
                  <a:pt x="14938" y="3366"/>
                  <a:pt x="10800" y="3366"/>
                </a:cubicBezTo>
                <a:cubicBezTo>
                  <a:pt x="6662" y="3366"/>
                  <a:pt x="3331" y="6697"/>
                  <a:pt x="3331" y="10800"/>
                </a:cubicBezTo>
                <a:cubicBezTo>
                  <a:pt x="3432" y="14903"/>
                  <a:pt x="6763" y="18234"/>
                  <a:pt x="10800" y="18234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38D49A-E1C0-456C-8360-8D2F8984AC4D}"/>
              </a:ext>
            </a:extLst>
          </p:cNvPr>
          <p:cNvSpPr/>
          <p:nvPr/>
        </p:nvSpPr>
        <p:spPr>
          <a:xfrm>
            <a:off x="10496083" y="2656556"/>
            <a:ext cx="184016" cy="105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962" y="0"/>
                  <a:pt x="0" y="4817"/>
                  <a:pt x="0" y="10800"/>
                </a:cubicBezTo>
                <a:cubicBezTo>
                  <a:pt x="0" y="16783"/>
                  <a:pt x="4962" y="21600"/>
                  <a:pt x="10800" y="21600"/>
                </a:cubicBezTo>
                <a:cubicBezTo>
                  <a:pt x="16638" y="21600"/>
                  <a:pt x="21600" y="16783"/>
                  <a:pt x="21600" y="10800"/>
                </a:cubicBezTo>
                <a:cubicBezTo>
                  <a:pt x="21600" y="4817"/>
                  <a:pt x="1693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CD7C9FB-DC4D-4E5B-90BF-BDEF5E1DFD51}"/>
              </a:ext>
            </a:extLst>
          </p:cNvPr>
          <p:cNvSpPr/>
          <p:nvPr/>
        </p:nvSpPr>
        <p:spPr>
          <a:xfrm>
            <a:off x="10147949" y="692080"/>
            <a:ext cx="865364" cy="498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9" y="0"/>
                  <a:pt x="21600" y="4840"/>
                  <a:pt x="21600" y="10800"/>
                </a:cubicBezTo>
                <a:cubicBezTo>
                  <a:pt x="21600" y="16760"/>
                  <a:pt x="16759" y="21600"/>
                  <a:pt x="10800" y="21600"/>
                </a:cubicBezTo>
                <a:cubicBezTo>
                  <a:pt x="4841" y="21600"/>
                  <a:pt x="0" y="16760"/>
                  <a:pt x="0" y="10800"/>
                </a:cubicBezTo>
                <a:cubicBezTo>
                  <a:pt x="0" y="4829"/>
                  <a:pt x="4841" y="0"/>
                  <a:pt x="10800" y="0"/>
                </a:cubicBezTo>
                <a:close/>
                <a:moveTo>
                  <a:pt x="10800" y="19520"/>
                </a:moveTo>
                <a:cubicBezTo>
                  <a:pt x="15641" y="19520"/>
                  <a:pt x="19552" y="15618"/>
                  <a:pt x="19552" y="10800"/>
                </a:cubicBezTo>
                <a:cubicBezTo>
                  <a:pt x="19552" y="5982"/>
                  <a:pt x="15641" y="2069"/>
                  <a:pt x="10800" y="2069"/>
                </a:cubicBezTo>
                <a:cubicBezTo>
                  <a:pt x="5959" y="2069"/>
                  <a:pt x="2048" y="5971"/>
                  <a:pt x="2048" y="10800"/>
                </a:cubicBezTo>
                <a:cubicBezTo>
                  <a:pt x="2110" y="15618"/>
                  <a:pt x="6021" y="19520"/>
                  <a:pt x="10800" y="1952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E5B652C-333A-41C1-BC19-5A10FFC49EDC}"/>
              </a:ext>
            </a:extLst>
          </p:cNvPr>
          <p:cNvSpPr/>
          <p:nvPr/>
        </p:nvSpPr>
        <p:spPr>
          <a:xfrm>
            <a:off x="10247416" y="1164549"/>
            <a:ext cx="701241" cy="4025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74" y="0"/>
                  <a:pt x="21600" y="4830"/>
                  <a:pt x="21600" y="10807"/>
                </a:cubicBezTo>
                <a:cubicBezTo>
                  <a:pt x="21600" y="16784"/>
                  <a:pt x="16774" y="21600"/>
                  <a:pt x="10800" y="21600"/>
                </a:cubicBezTo>
                <a:cubicBezTo>
                  <a:pt x="4826" y="21600"/>
                  <a:pt x="0" y="16770"/>
                  <a:pt x="0" y="10807"/>
                </a:cubicBezTo>
                <a:cubicBezTo>
                  <a:pt x="0" y="4843"/>
                  <a:pt x="4902" y="0"/>
                  <a:pt x="10800" y="0"/>
                </a:cubicBezTo>
                <a:close/>
                <a:moveTo>
                  <a:pt x="10800" y="19025"/>
                </a:moveTo>
                <a:cubicBezTo>
                  <a:pt x="15319" y="19025"/>
                  <a:pt x="18996" y="15343"/>
                  <a:pt x="18996" y="10807"/>
                </a:cubicBezTo>
                <a:cubicBezTo>
                  <a:pt x="18996" y="6271"/>
                  <a:pt x="15319" y="2588"/>
                  <a:pt x="10800" y="2588"/>
                </a:cubicBezTo>
                <a:cubicBezTo>
                  <a:pt x="6281" y="2588"/>
                  <a:pt x="2604" y="6271"/>
                  <a:pt x="2604" y="10807"/>
                </a:cubicBezTo>
                <a:cubicBezTo>
                  <a:pt x="2604" y="15343"/>
                  <a:pt x="6281" y="19025"/>
                  <a:pt x="10800" y="1902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094069C-0CEB-4A2B-A708-47E798390D63}"/>
              </a:ext>
            </a:extLst>
          </p:cNvPr>
          <p:cNvSpPr/>
          <p:nvPr/>
        </p:nvSpPr>
        <p:spPr>
          <a:xfrm>
            <a:off x="10485788" y="3110714"/>
            <a:ext cx="500602" cy="1225316"/>
          </a:xfrm>
          <a:custGeom>
            <a:avLst/>
            <a:gdLst>
              <a:gd name="connsiteX0" fmla="*/ 122072 w 500602"/>
              <a:gd name="connsiteY0" fmla="*/ 0 h 1225316"/>
              <a:gd name="connsiteX1" fmla="*/ 425057 w 500602"/>
              <a:gd name="connsiteY1" fmla="*/ 744929 h 1225316"/>
              <a:gd name="connsiteX2" fmla="*/ 500602 w 500602"/>
              <a:gd name="connsiteY2" fmla="*/ 930667 h 1225316"/>
              <a:gd name="connsiteX3" fmla="*/ 493491 w 500602"/>
              <a:gd name="connsiteY3" fmla="*/ 1042424 h 1225316"/>
              <a:gd name="connsiteX4" fmla="*/ 478178 w 500602"/>
              <a:gd name="connsiteY4" fmla="*/ 1225316 h 1225316"/>
              <a:gd name="connsiteX5" fmla="*/ 402473 w 500602"/>
              <a:gd name="connsiteY5" fmla="*/ 1039185 h 1225316"/>
              <a:gd name="connsiteX6" fmla="*/ 0 w 500602"/>
              <a:gd name="connsiteY6" fmla="*/ 49650 h 1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02" h="1225316">
                <a:moveTo>
                  <a:pt x="122072" y="0"/>
                </a:moveTo>
                <a:lnTo>
                  <a:pt x="425057" y="744929"/>
                </a:lnTo>
                <a:lnTo>
                  <a:pt x="500602" y="930667"/>
                </a:lnTo>
                <a:lnTo>
                  <a:pt x="493491" y="1042424"/>
                </a:lnTo>
                <a:lnTo>
                  <a:pt x="478178" y="1225316"/>
                </a:lnTo>
                <a:lnTo>
                  <a:pt x="402473" y="1039185"/>
                </a:lnTo>
                <a:lnTo>
                  <a:pt x="0" y="4965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B23DFA6-A29D-4A1F-AA4A-2FDCB66034A9}"/>
              </a:ext>
            </a:extLst>
          </p:cNvPr>
          <p:cNvSpPr/>
          <p:nvPr/>
        </p:nvSpPr>
        <p:spPr>
          <a:xfrm>
            <a:off x="675842" y="2780888"/>
            <a:ext cx="9931796" cy="798230"/>
          </a:xfrm>
          <a:custGeom>
            <a:avLst/>
            <a:gdLst>
              <a:gd name="connsiteX0" fmla="*/ 0 w 9931796"/>
              <a:gd name="connsiteY0" fmla="*/ 0 h 798230"/>
              <a:gd name="connsiteX1" fmla="*/ 213965 w 9931796"/>
              <a:gd name="connsiteY1" fmla="*/ 0 h 798230"/>
              <a:gd name="connsiteX2" fmla="*/ 547060 w 9931796"/>
              <a:gd name="connsiteY2" fmla="*/ 333224 h 798230"/>
              <a:gd name="connsiteX3" fmla="*/ 629282 w 9931796"/>
              <a:gd name="connsiteY3" fmla="*/ 333224 h 798230"/>
              <a:gd name="connsiteX4" fmla="*/ 343372 w 9931796"/>
              <a:gd name="connsiteY4" fmla="*/ 47229 h 798230"/>
              <a:gd name="connsiteX5" fmla="*/ 532110 w 9931796"/>
              <a:gd name="connsiteY5" fmla="*/ 47229 h 798230"/>
              <a:gd name="connsiteX6" fmla="*/ 818021 w 9931796"/>
              <a:gd name="connsiteY6" fmla="*/ 333224 h 798230"/>
              <a:gd name="connsiteX7" fmla="*/ 885293 w 9931796"/>
              <a:gd name="connsiteY7" fmla="*/ 333224 h 798230"/>
              <a:gd name="connsiteX8" fmla="*/ 654043 w 9931796"/>
              <a:gd name="connsiteY8" fmla="*/ 101959 h 798230"/>
              <a:gd name="connsiteX9" fmla="*/ 813349 w 9931796"/>
              <a:gd name="connsiteY9" fmla="*/ 101959 h 798230"/>
              <a:gd name="connsiteX10" fmla="*/ 1044599 w 9931796"/>
              <a:gd name="connsiteY10" fmla="*/ 333224 h 798230"/>
              <a:gd name="connsiteX11" fmla="*/ 9568640 w 9931796"/>
              <a:gd name="connsiteY11" fmla="*/ 333224 h 798230"/>
              <a:gd name="connsiteX12" fmla="*/ 9394852 w 9931796"/>
              <a:gd name="connsiteY12" fmla="*/ 101959 h 798230"/>
              <a:gd name="connsiteX13" fmla="*/ 9931796 w 9931796"/>
              <a:gd name="connsiteY13" fmla="*/ 330208 h 798230"/>
              <a:gd name="connsiteX14" fmla="*/ 9931796 w 9931796"/>
              <a:gd name="connsiteY14" fmla="*/ 466084 h 798230"/>
              <a:gd name="connsiteX15" fmla="*/ 9394852 w 9931796"/>
              <a:gd name="connsiteY15" fmla="*/ 696271 h 798230"/>
              <a:gd name="connsiteX16" fmla="*/ 9568640 w 9931796"/>
              <a:gd name="connsiteY16" fmla="*/ 465006 h 798230"/>
              <a:gd name="connsiteX17" fmla="*/ 1046935 w 9931796"/>
              <a:gd name="connsiteY17" fmla="*/ 465006 h 798230"/>
              <a:gd name="connsiteX18" fmla="*/ 815684 w 9931796"/>
              <a:gd name="connsiteY18" fmla="*/ 696271 h 798230"/>
              <a:gd name="connsiteX19" fmla="*/ 656378 w 9931796"/>
              <a:gd name="connsiteY19" fmla="*/ 696271 h 798230"/>
              <a:gd name="connsiteX20" fmla="*/ 887629 w 9931796"/>
              <a:gd name="connsiteY20" fmla="*/ 465006 h 798230"/>
              <a:gd name="connsiteX21" fmla="*/ 818021 w 9931796"/>
              <a:gd name="connsiteY21" fmla="*/ 465006 h 798230"/>
              <a:gd name="connsiteX22" fmla="*/ 532110 w 9931796"/>
              <a:gd name="connsiteY22" fmla="*/ 751002 h 798230"/>
              <a:gd name="connsiteX23" fmla="*/ 343372 w 9931796"/>
              <a:gd name="connsiteY23" fmla="*/ 751002 h 798230"/>
              <a:gd name="connsiteX24" fmla="*/ 629282 w 9931796"/>
              <a:gd name="connsiteY24" fmla="*/ 465006 h 798230"/>
              <a:gd name="connsiteX25" fmla="*/ 547060 w 9931796"/>
              <a:gd name="connsiteY25" fmla="*/ 465006 h 798230"/>
              <a:gd name="connsiteX26" fmla="*/ 213965 w 9931796"/>
              <a:gd name="connsiteY26" fmla="*/ 798230 h 798230"/>
              <a:gd name="connsiteX27" fmla="*/ 0 w 9931796"/>
              <a:gd name="connsiteY27" fmla="*/ 798230 h 798230"/>
              <a:gd name="connsiteX28" fmla="*/ 330759 w 9931796"/>
              <a:gd name="connsiteY28" fmla="*/ 467482 h 798230"/>
              <a:gd name="connsiteX29" fmla="*/ 241062 w 9931796"/>
              <a:gd name="connsiteY29" fmla="*/ 467482 h 798230"/>
              <a:gd name="connsiteX30" fmla="*/ 178928 w 9931796"/>
              <a:gd name="connsiteY30" fmla="*/ 422729 h 798230"/>
              <a:gd name="connsiteX31" fmla="*/ 263486 w 9931796"/>
              <a:gd name="connsiteY31" fmla="*/ 422729 h 798230"/>
              <a:gd name="connsiteX32" fmla="*/ 263486 w 9931796"/>
              <a:gd name="connsiteY32" fmla="*/ 377977 h 798230"/>
              <a:gd name="connsiteX33" fmla="*/ 178928 w 9931796"/>
              <a:gd name="connsiteY33" fmla="*/ 377977 h 798230"/>
              <a:gd name="connsiteX34" fmla="*/ 241062 w 9931796"/>
              <a:gd name="connsiteY34" fmla="*/ 333224 h 798230"/>
              <a:gd name="connsiteX35" fmla="*/ 333095 w 9931796"/>
              <a:gd name="connsiteY35" fmla="*/ 333224 h 79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31796" h="798230">
                <a:moveTo>
                  <a:pt x="0" y="0"/>
                </a:moveTo>
                <a:lnTo>
                  <a:pt x="213965" y="0"/>
                </a:lnTo>
                <a:lnTo>
                  <a:pt x="547060" y="333224"/>
                </a:lnTo>
                <a:lnTo>
                  <a:pt x="629282" y="333224"/>
                </a:lnTo>
                <a:lnTo>
                  <a:pt x="343372" y="47229"/>
                </a:lnTo>
                <a:lnTo>
                  <a:pt x="532110" y="47229"/>
                </a:lnTo>
                <a:lnTo>
                  <a:pt x="818021" y="333224"/>
                </a:lnTo>
                <a:lnTo>
                  <a:pt x="885293" y="333224"/>
                </a:lnTo>
                <a:lnTo>
                  <a:pt x="654043" y="101959"/>
                </a:lnTo>
                <a:lnTo>
                  <a:pt x="813349" y="101959"/>
                </a:lnTo>
                <a:lnTo>
                  <a:pt x="1044599" y="333224"/>
                </a:lnTo>
                <a:lnTo>
                  <a:pt x="9568640" y="333224"/>
                </a:lnTo>
                <a:lnTo>
                  <a:pt x="9394852" y="101959"/>
                </a:lnTo>
                <a:lnTo>
                  <a:pt x="9931796" y="330208"/>
                </a:lnTo>
                <a:lnTo>
                  <a:pt x="9931796" y="466084"/>
                </a:lnTo>
                <a:lnTo>
                  <a:pt x="9394852" y="696271"/>
                </a:lnTo>
                <a:lnTo>
                  <a:pt x="9568640" y="465006"/>
                </a:lnTo>
                <a:lnTo>
                  <a:pt x="1046935" y="465006"/>
                </a:lnTo>
                <a:lnTo>
                  <a:pt x="815684" y="696271"/>
                </a:lnTo>
                <a:lnTo>
                  <a:pt x="656378" y="696271"/>
                </a:lnTo>
                <a:lnTo>
                  <a:pt x="887629" y="465006"/>
                </a:lnTo>
                <a:lnTo>
                  <a:pt x="818021" y="465006"/>
                </a:lnTo>
                <a:lnTo>
                  <a:pt x="532110" y="751002"/>
                </a:lnTo>
                <a:lnTo>
                  <a:pt x="343372" y="751002"/>
                </a:lnTo>
                <a:lnTo>
                  <a:pt x="629282" y="465006"/>
                </a:lnTo>
                <a:lnTo>
                  <a:pt x="547060" y="465006"/>
                </a:lnTo>
                <a:lnTo>
                  <a:pt x="213965" y="798230"/>
                </a:lnTo>
                <a:lnTo>
                  <a:pt x="0" y="798230"/>
                </a:lnTo>
                <a:lnTo>
                  <a:pt x="330759" y="467482"/>
                </a:lnTo>
                <a:lnTo>
                  <a:pt x="241062" y="467482"/>
                </a:lnTo>
                <a:cubicBezTo>
                  <a:pt x="211162" y="467482"/>
                  <a:pt x="189205" y="447600"/>
                  <a:pt x="178928" y="422729"/>
                </a:cubicBezTo>
                <a:lnTo>
                  <a:pt x="263486" y="422729"/>
                </a:lnTo>
                <a:lnTo>
                  <a:pt x="263486" y="377977"/>
                </a:lnTo>
                <a:lnTo>
                  <a:pt x="178928" y="377977"/>
                </a:lnTo>
                <a:cubicBezTo>
                  <a:pt x="189205" y="350630"/>
                  <a:pt x="211162" y="333224"/>
                  <a:pt x="241062" y="333224"/>
                </a:cubicBezTo>
                <a:lnTo>
                  <a:pt x="333095" y="33322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233DA5E-9599-493F-B4CB-8E191A3F8394}"/>
              </a:ext>
            </a:extLst>
          </p:cNvPr>
          <p:cNvSpPr/>
          <p:nvPr/>
        </p:nvSpPr>
        <p:spPr>
          <a:xfrm>
            <a:off x="2162875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C8B4A6-5553-463F-9AA0-F31C9A55ACAB}"/>
              </a:ext>
            </a:extLst>
          </p:cNvPr>
          <p:cNvSpPr/>
          <p:nvPr/>
        </p:nvSpPr>
        <p:spPr>
          <a:xfrm>
            <a:off x="2093249" y="3039502"/>
            <a:ext cx="1728241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6E3C1-51C1-4120-A326-D30935EBE4AE}"/>
              </a:ext>
            </a:extLst>
          </p:cNvPr>
          <p:cNvSpPr txBox="1"/>
          <p:nvPr/>
        </p:nvSpPr>
        <p:spPr>
          <a:xfrm>
            <a:off x="2591384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18FBF8-0A1A-497B-B81F-F9948E4352C9}"/>
              </a:ext>
            </a:extLst>
          </p:cNvPr>
          <p:cNvSpPr txBox="1"/>
          <p:nvPr/>
        </p:nvSpPr>
        <p:spPr>
          <a:xfrm>
            <a:off x="2371096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262357-D20B-49BE-8EE2-C816FFB7804E}"/>
              </a:ext>
            </a:extLst>
          </p:cNvPr>
          <p:cNvGrpSpPr/>
          <p:nvPr/>
        </p:nvGrpSpPr>
        <p:grpSpPr>
          <a:xfrm>
            <a:off x="2186391" y="4955932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76B1B8C-A86B-4C94-A0D0-5451D2CFAD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C81712-1EC5-46E1-AC9D-E4D465312E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03301119-9097-447A-9226-77AF20353352}"/>
              </a:ext>
            </a:extLst>
          </p:cNvPr>
          <p:cNvSpPr/>
          <p:nvPr/>
        </p:nvSpPr>
        <p:spPr>
          <a:xfrm>
            <a:off x="4110750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4B8B5364-4A4A-4896-99B1-18DB3485CD8A}"/>
              </a:ext>
            </a:extLst>
          </p:cNvPr>
          <p:cNvSpPr/>
          <p:nvPr/>
        </p:nvSpPr>
        <p:spPr>
          <a:xfrm>
            <a:off x="4041063" y="3039502"/>
            <a:ext cx="1728363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34" y="21600"/>
                  <a:pt x="2060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6381BD-6357-4712-B339-D6A72ED89A68}"/>
              </a:ext>
            </a:extLst>
          </p:cNvPr>
          <p:cNvSpPr txBox="1"/>
          <p:nvPr/>
        </p:nvSpPr>
        <p:spPr>
          <a:xfrm>
            <a:off x="4539259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45EDB-92B0-4CF1-9BDB-E1DF470C1D6C}"/>
              </a:ext>
            </a:extLst>
          </p:cNvPr>
          <p:cNvSpPr txBox="1"/>
          <p:nvPr/>
        </p:nvSpPr>
        <p:spPr>
          <a:xfrm>
            <a:off x="4318971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2">
                    <a:lumMod val="75000"/>
                  </a:schemeClr>
                </a:solidFill>
              </a:rPr>
              <a:t>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DEABBF8-CCDF-4FE4-959B-E1107F1AD6F7}"/>
              </a:ext>
            </a:extLst>
          </p:cNvPr>
          <p:cNvGrpSpPr/>
          <p:nvPr/>
        </p:nvGrpSpPr>
        <p:grpSpPr>
          <a:xfrm>
            <a:off x="4134266" y="4955932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6FD52D-A178-4EB5-AABC-7CFEFB272A8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240702-25F7-4F28-AD79-55EAAAF7E7A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E1A99BAC-2AD4-452A-9D18-BA10FC4EFC6D}"/>
              </a:ext>
            </a:extLst>
          </p:cNvPr>
          <p:cNvSpPr/>
          <p:nvPr/>
        </p:nvSpPr>
        <p:spPr>
          <a:xfrm>
            <a:off x="6058689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8663E24-EB60-4192-887E-5CBD5948447F}"/>
              </a:ext>
            </a:extLst>
          </p:cNvPr>
          <p:cNvSpPr/>
          <p:nvPr/>
        </p:nvSpPr>
        <p:spPr>
          <a:xfrm>
            <a:off x="5988999" y="3039502"/>
            <a:ext cx="1728369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66" y="21600"/>
                  <a:pt x="2060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4B7822-EF37-4931-A8D6-0B0FEE717091}"/>
              </a:ext>
            </a:extLst>
          </p:cNvPr>
          <p:cNvSpPr txBox="1"/>
          <p:nvPr/>
        </p:nvSpPr>
        <p:spPr>
          <a:xfrm>
            <a:off x="6487198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05E700-3DE8-4013-B932-A6415E88E151}"/>
              </a:ext>
            </a:extLst>
          </p:cNvPr>
          <p:cNvSpPr txBox="1"/>
          <p:nvPr/>
        </p:nvSpPr>
        <p:spPr>
          <a:xfrm>
            <a:off x="6266910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786D88-6332-4358-AC8A-85A12B28EB62}"/>
              </a:ext>
            </a:extLst>
          </p:cNvPr>
          <p:cNvGrpSpPr/>
          <p:nvPr/>
        </p:nvGrpSpPr>
        <p:grpSpPr>
          <a:xfrm>
            <a:off x="6082205" y="4955932"/>
            <a:ext cx="1541957" cy="1013154"/>
            <a:chOff x="332936" y="2720099"/>
            <a:chExt cx="2975111" cy="101315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79C295-493C-4EBA-9FD2-79E98BAB3AD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D5E83D-11F3-48DB-8AE9-79F40B4BD8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1DF600F-8645-4591-BCF4-844BD9B7FFFD}"/>
              </a:ext>
            </a:extLst>
          </p:cNvPr>
          <p:cNvSpPr/>
          <p:nvPr/>
        </p:nvSpPr>
        <p:spPr>
          <a:xfrm>
            <a:off x="8006568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688F983-FF5C-4724-9A63-9DA9FA5DF543}"/>
              </a:ext>
            </a:extLst>
          </p:cNvPr>
          <p:cNvSpPr/>
          <p:nvPr/>
        </p:nvSpPr>
        <p:spPr>
          <a:xfrm>
            <a:off x="7936942" y="3039502"/>
            <a:ext cx="1728241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BD3F8-9A06-45B5-8DEB-EE471747AC17}"/>
              </a:ext>
            </a:extLst>
          </p:cNvPr>
          <p:cNvSpPr txBox="1"/>
          <p:nvPr/>
        </p:nvSpPr>
        <p:spPr>
          <a:xfrm>
            <a:off x="8435077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AF8EE7-FB7C-45D1-A29A-BBBA6EE86FA5}"/>
              </a:ext>
            </a:extLst>
          </p:cNvPr>
          <p:cNvSpPr txBox="1"/>
          <p:nvPr/>
        </p:nvSpPr>
        <p:spPr>
          <a:xfrm>
            <a:off x="8214789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3">
                    <a:lumMod val="75000"/>
                  </a:schemeClr>
                </a:solidFill>
              </a:rPr>
              <a:t>Ipsum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8E498E-E24B-4817-A35E-CBA8EAF28FA2}"/>
              </a:ext>
            </a:extLst>
          </p:cNvPr>
          <p:cNvGrpSpPr/>
          <p:nvPr/>
        </p:nvGrpSpPr>
        <p:grpSpPr>
          <a:xfrm>
            <a:off x="8030084" y="4955932"/>
            <a:ext cx="1541957" cy="1013154"/>
            <a:chOff x="332936" y="2720099"/>
            <a:chExt cx="2975111" cy="101315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CDB8FC6-E65D-4D54-A182-42D9F950C5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D45713-84E2-4853-9271-6987B9D137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Arrow with Flags &amp; Target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AE1C73-C1D4-419D-B55E-7D4667B726B0}"/>
              </a:ext>
            </a:extLst>
          </p:cNvPr>
          <p:cNvSpPr/>
          <p:nvPr/>
        </p:nvSpPr>
        <p:spPr>
          <a:xfrm>
            <a:off x="10147949" y="692080"/>
            <a:ext cx="2044051" cy="498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572" y="0"/>
                </a:moveTo>
                <a:cubicBezTo>
                  <a:pt x="2050" y="0"/>
                  <a:pt x="0" y="4840"/>
                  <a:pt x="0" y="10800"/>
                </a:cubicBezTo>
                <a:cubicBezTo>
                  <a:pt x="0" y="16760"/>
                  <a:pt x="2050" y="21600"/>
                  <a:pt x="457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45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6200000" scaled="1"/>
            <a:tileRect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388BED3-A925-4578-95DB-B25D2FF4F7E0}"/>
              </a:ext>
            </a:extLst>
          </p:cNvPr>
          <p:cNvSpPr/>
          <p:nvPr/>
        </p:nvSpPr>
        <p:spPr>
          <a:xfrm>
            <a:off x="10396616" y="2134353"/>
            <a:ext cx="368030" cy="2108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84" y="0"/>
                  <a:pt x="21600" y="4840"/>
                  <a:pt x="21600" y="10800"/>
                </a:cubicBezTo>
                <a:cubicBezTo>
                  <a:pt x="21600" y="16760"/>
                  <a:pt x="16784" y="21600"/>
                  <a:pt x="10800" y="21600"/>
                </a:cubicBezTo>
                <a:cubicBezTo>
                  <a:pt x="4816" y="21600"/>
                  <a:pt x="0" y="16760"/>
                  <a:pt x="0" y="10800"/>
                </a:cubicBezTo>
                <a:cubicBezTo>
                  <a:pt x="146" y="4840"/>
                  <a:pt x="4962" y="0"/>
                  <a:pt x="10800" y="0"/>
                </a:cubicBezTo>
                <a:close/>
                <a:moveTo>
                  <a:pt x="10800" y="16200"/>
                </a:moveTo>
                <a:cubicBezTo>
                  <a:pt x="13719" y="16200"/>
                  <a:pt x="16200" y="13780"/>
                  <a:pt x="16200" y="10775"/>
                </a:cubicBezTo>
                <a:cubicBezTo>
                  <a:pt x="16200" y="7769"/>
                  <a:pt x="13719" y="5349"/>
                  <a:pt x="10800" y="5349"/>
                </a:cubicBezTo>
                <a:cubicBezTo>
                  <a:pt x="7881" y="5349"/>
                  <a:pt x="5400" y="7769"/>
                  <a:pt x="5400" y="10775"/>
                </a:cubicBezTo>
                <a:cubicBezTo>
                  <a:pt x="5400" y="13780"/>
                  <a:pt x="7881" y="16200"/>
                  <a:pt x="10800" y="16200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2AF588A-365B-49D7-AEF5-EA4A64C571E5}"/>
              </a:ext>
            </a:extLst>
          </p:cNvPr>
          <p:cNvSpPr/>
          <p:nvPr/>
        </p:nvSpPr>
        <p:spPr>
          <a:xfrm>
            <a:off x="10322014" y="1637016"/>
            <a:ext cx="532151" cy="3063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5" y="0"/>
                  <a:pt x="21600" y="4839"/>
                  <a:pt x="21600" y="10800"/>
                </a:cubicBezTo>
                <a:cubicBezTo>
                  <a:pt x="21600" y="16761"/>
                  <a:pt x="16755" y="21600"/>
                  <a:pt x="10800" y="21600"/>
                </a:cubicBezTo>
                <a:cubicBezTo>
                  <a:pt x="4845" y="21600"/>
                  <a:pt x="0" y="16761"/>
                  <a:pt x="0" y="10800"/>
                </a:cubicBezTo>
                <a:cubicBezTo>
                  <a:pt x="0" y="4839"/>
                  <a:pt x="4845" y="0"/>
                  <a:pt x="10800" y="0"/>
                </a:cubicBezTo>
                <a:close/>
                <a:moveTo>
                  <a:pt x="10800" y="18234"/>
                </a:moveTo>
                <a:cubicBezTo>
                  <a:pt x="14938" y="18234"/>
                  <a:pt x="18269" y="14903"/>
                  <a:pt x="18269" y="10800"/>
                </a:cubicBezTo>
                <a:cubicBezTo>
                  <a:pt x="18269" y="6697"/>
                  <a:pt x="14938" y="3366"/>
                  <a:pt x="10800" y="3366"/>
                </a:cubicBezTo>
                <a:cubicBezTo>
                  <a:pt x="6662" y="3366"/>
                  <a:pt x="3331" y="6697"/>
                  <a:pt x="3331" y="10800"/>
                </a:cubicBezTo>
                <a:cubicBezTo>
                  <a:pt x="3432" y="14903"/>
                  <a:pt x="6763" y="18234"/>
                  <a:pt x="10800" y="18234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A38D49A-E1C0-456C-8360-8D2F8984AC4D}"/>
              </a:ext>
            </a:extLst>
          </p:cNvPr>
          <p:cNvSpPr/>
          <p:nvPr/>
        </p:nvSpPr>
        <p:spPr>
          <a:xfrm>
            <a:off x="10496083" y="2656556"/>
            <a:ext cx="184016" cy="10593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962" y="0"/>
                  <a:pt x="0" y="4817"/>
                  <a:pt x="0" y="10800"/>
                </a:cubicBezTo>
                <a:cubicBezTo>
                  <a:pt x="0" y="16783"/>
                  <a:pt x="4962" y="21600"/>
                  <a:pt x="10800" y="21600"/>
                </a:cubicBezTo>
                <a:cubicBezTo>
                  <a:pt x="16638" y="21600"/>
                  <a:pt x="21600" y="16783"/>
                  <a:pt x="21600" y="10800"/>
                </a:cubicBezTo>
                <a:cubicBezTo>
                  <a:pt x="21600" y="4817"/>
                  <a:pt x="16930" y="0"/>
                  <a:pt x="10800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BCD7C9FB-DC4D-4E5B-90BF-BDEF5E1DFD51}"/>
              </a:ext>
            </a:extLst>
          </p:cNvPr>
          <p:cNvSpPr/>
          <p:nvPr/>
        </p:nvSpPr>
        <p:spPr>
          <a:xfrm>
            <a:off x="10147949" y="692080"/>
            <a:ext cx="865364" cy="4983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59" y="0"/>
                  <a:pt x="21600" y="4840"/>
                  <a:pt x="21600" y="10800"/>
                </a:cubicBezTo>
                <a:cubicBezTo>
                  <a:pt x="21600" y="16760"/>
                  <a:pt x="16759" y="21600"/>
                  <a:pt x="10800" y="21600"/>
                </a:cubicBezTo>
                <a:cubicBezTo>
                  <a:pt x="4841" y="21600"/>
                  <a:pt x="0" y="16760"/>
                  <a:pt x="0" y="10800"/>
                </a:cubicBezTo>
                <a:cubicBezTo>
                  <a:pt x="0" y="4829"/>
                  <a:pt x="4841" y="0"/>
                  <a:pt x="10800" y="0"/>
                </a:cubicBezTo>
                <a:close/>
                <a:moveTo>
                  <a:pt x="10800" y="19520"/>
                </a:moveTo>
                <a:cubicBezTo>
                  <a:pt x="15641" y="19520"/>
                  <a:pt x="19552" y="15618"/>
                  <a:pt x="19552" y="10800"/>
                </a:cubicBezTo>
                <a:cubicBezTo>
                  <a:pt x="19552" y="5982"/>
                  <a:pt x="15641" y="2069"/>
                  <a:pt x="10800" y="2069"/>
                </a:cubicBezTo>
                <a:cubicBezTo>
                  <a:pt x="5959" y="2069"/>
                  <a:pt x="2048" y="5971"/>
                  <a:pt x="2048" y="10800"/>
                </a:cubicBezTo>
                <a:cubicBezTo>
                  <a:pt x="2110" y="15618"/>
                  <a:pt x="6021" y="19520"/>
                  <a:pt x="10800" y="19520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E5B652C-333A-41C1-BC19-5A10FFC49EDC}"/>
              </a:ext>
            </a:extLst>
          </p:cNvPr>
          <p:cNvSpPr/>
          <p:nvPr/>
        </p:nvSpPr>
        <p:spPr>
          <a:xfrm>
            <a:off x="10247416" y="1164549"/>
            <a:ext cx="701241" cy="4025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16774" y="0"/>
                  <a:pt x="21600" y="4830"/>
                  <a:pt x="21600" y="10807"/>
                </a:cubicBezTo>
                <a:cubicBezTo>
                  <a:pt x="21600" y="16784"/>
                  <a:pt x="16774" y="21600"/>
                  <a:pt x="10800" y="21600"/>
                </a:cubicBezTo>
                <a:cubicBezTo>
                  <a:pt x="4826" y="21600"/>
                  <a:pt x="0" y="16770"/>
                  <a:pt x="0" y="10807"/>
                </a:cubicBezTo>
                <a:cubicBezTo>
                  <a:pt x="0" y="4843"/>
                  <a:pt x="4902" y="0"/>
                  <a:pt x="10800" y="0"/>
                </a:cubicBezTo>
                <a:close/>
                <a:moveTo>
                  <a:pt x="10800" y="19025"/>
                </a:moveTo>
                <a:cubicBezTo>
                  <a:pt x="15319" y="19025"/>
                  <a:pt x="18996" y="15343"/>
                  <a:pt x="18996" y="10807"/>
                </a:cubicBezTo>
                <a:cubicBezTo>
                  <a:pt x="18996" y="6271"/>
                  <a:pt x="15319" y="2588"/>
                  <a:pt x="10800" y="2588"/>
                </a:cubicBezTo>
                <a:cubicBezTo>
                  <a:pt x="6281" y="2588"/>
                  <a:pt x="2604" y="6271"/>
                  <a:pt x="2604" y="10807"/>
                </a:cubicBezTo>
                <a:cubicBezTo>
                  <a:pt x="2604" y="15343"/>
                  <a:pt x="6281" y="19025"/>
                  <a:pt x="10800" y="19025"/>
                </a:cubicBezTo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094069C-0CEB-4A2B-A708-47E798390D63}"/>
              </a:ext>
            </a:extLst>
          </p:cNvPr>
          <p:cNvSpPr/>
          <p:nvPr/>
        </p:nvSpPr>
        <p:spPr>
          <a:xfrm>
            <a:off x="10485788" y="3110714"/>
            <a:ext cx="500602" cy="1225316"/>
          </a:xfrm>
          <a:custGeom>
            <a:avLst/>
            <a:gdLst>
              <a:gd name="connsiteX0" fmla="*/ 122072 w 500602"/>
              <a:gd name="connsiteY0" fmla="*/ 0 h 1225316"/>
              <a:gd name="connsiteX1" fmla="*/ 425057 w 500602"/>
              <a:gd name="connsiteY1" fmla="*/ 744929 h 1225316"/>
              <a:gd name="connsiteX2" fmla="*/ 500602 w 500602"/>
              <a:gd name="connsiteY2" fmla="*/ 930667 h 1225316"/>
              <a:gd name="connsiteX3" fmla="*/ 493491 w 500602"/>
              <a:gd name="connsiteY3" fmla="*/ 1042424 h 1225316"/>
              <a:gd name="connsiteX4" fmla="*/ 478178 w 500602"/>
              <a:gd name="connsiteY4" fmla="*/ 1225316 h 1225316"/>
              <a:gd name="connsiteX5" fmla="*/ 402473 w 500602"/>
              <a:gd name="connsiteY5" fmla="*/ 1039185 h 1225316"/>
              <a:gd name="connsiteX6" fmla="*/ 0 w 500602"/>
              <a:gd name="connsiteY6" fmla="*/ 49650 h 122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0602" h="1225316">
                <a:moveTo>
                  <a:pt x="122072" y="0"/>
                </a:moveTo>
                <a:lnTo>
                  <a:pt x="425057" y="744929"/>
                </a:lnTo>
                <a:lnTo>
                  <a:pt x="500602" y="930667"/>
                </a:lnTo>
                <a:lnTo>
                  <a:pt x="493491" y="1042424"/>
                </a:lnTo>
                <a:lnTo>
                  <a:pt x="478178" y="1225316"/>
                </a:lnTo>
                <a:lnTo>
                  <a:pt x="402473" y="1039185"/>
                </a:lnTo>
                <a:lnTo>
                  <a:pt x="0" y="4965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B23DFA6-A29D-4A1F-AA4A-2FDCB66034A9}"/>
              </a:ext>
            </a:extLst>
          </p:cNvPr>
          <p:cNvSpPr/>
          <p:nvPr/>
        </p:nvSpPr>
        <p:spPr>
          <a:xfrm>
            <a:off x="675842" y="2780888"/>
            <a:ext cx="9931796" cy="798230"/>
          </a:xfrm>
          <a:custGeom>
            <a:avLst/>
            <a:gdLst>
              <a:gd name="connsiteX0" fmla="*/ 0 w 9931796"/>
              <a:gd name="connsiteY0" fmla="*/ 0 h 798230"/>
              <a:gd name="connsiteX1" fmla="*/ 213965 w 9931796"/>
              <a:gd name="connsiteY1" fmla="*/ 0 h 798230"/>
              <a:gd name="connsiteX2" fmla="*/ 547060 w 9931796"/>
              <a:gd name="connsiteY2" fmla="*/ 333224 h 798230"/>
              <a:gd name="connsiteX3" fmla="*/ 629282 w 9931796"/>
              <a:gd name="connsiteY3" fmla="*/ 333224 h 798230"/>
              <a:gd name="connsiteX4" fmla="*/ 343372 w 9931796"/>
              <a:gd name="connsiteY4" fmla="*/ 47229 h 798230"/>
              <a:gd name="connsiteX5" fmla="*/ 532110 w 9931796"/>
              <a:gd name="connsiteY5" fmla="*/ 47229 h 798230"/>
              <a:gd name="connsiteX6" fmla="*/ 818021 w 9931796"/>
              <a:gd name="connsiteY6" fmla="*/ 333224 h 798230"/>
              <a:gd name="connsiteX7" fmla="*/ 885293 w 9931796"/>
              <a:gd name="connsiteY7" fmla="*/ 333224 h 798230"/>
              <a:gd name="connsiteX8" fmla="*/ 654043 w 9931796"/>
              <a:gd name="connsiteY8" fmla="*/ 101959 h 798230"/>
              <a:gd name="connsiteX9" fmla="*/ 813349 w 9931796"/>
              <a:gd name="connsiteY9" fmla="*/ 101959 h 798230"/>
              <a:gd name="connsiteX10" fmla="*/ 1044599 w 9931796"/>
              <a:gd name="connsiteY10" fmla="*/ 333224 h 798230"/>
              <a:gd name="connsiteX11" fmla="*/ 9568640 w 9931796"/>
              <a:gd name="connsiteY11" fmla="*/ 333224 h 798230"/>
              <a:gd name="connsiteX12" fmla="*/ 9394852 w 9931796"/>
              <a:gd name="connsiteY12" fmla="*/ 101959 h 798230"/>
              <a:gd name="connsiteX13" fmla="*/ 9931796 w 9931796"/>
              <a:gd name="connsiteY13" fmla="*/ 330208 h 798230"/>
              <a:gd name="connsiteX14" fmla="*/ 9931796 w 9931796"/>
              <a:gd name="connsiteY14" fmla="*/ 466084 h 798230"/>
              <a:gd name="connsiteX15" fmla="*/ 9394852 w 9931796"/>
              <a:gd name="connsiteY15" fmla="*/ 696271 h 798230"/>
              <a:gd name="connsiteX16" fmla="*/ 9568640 w 9931796"/>
              <a:gd name="connsiteY16" fmla="*/ 465006 h 798230"/>
              <a:gd name="connsiteX17" fmla="*/ 1046935 w 9931796"/>
              <a:gd name="connsiteY17" fmla="*/ 465006 h 798230"/>
              <a:gd name="connsiteX18" fmla="*/ 815684 w 9931796"/>
              <a:gd name="connsiteY18" fmla="*/ 696271 h 798230"/>
              <a:gd name="connsiteX19" fmla="*/ 656378 w 9931796"/>
              <a:gd name="connsiteY19" fmla="*/ 696271 h 798230"/>
              <a:gd name="connsiteX20" fmla="*/ 887629 w 9931796"/>
              <a:gd name="connsiteY20" fmla="*/ 465006 h 798230"/>
              <a:gd name="connsiteX21" fmla="*/ 818021 w 9931796"/>
              <a:gd name="connsiteY21" fmla="*/ 465006 h 798230"/>
              <a:gd name="connsiteX22" fmla="*/ 532110 w 9931796"/>
              <a:gd name="connsiteY22" fmla="*/ 751002 h 798230"/>
              <a:gd name="connsiteX23" fmla="*/ 343372 w 9931796"/>
              <a:gd name="connsiteY23" fmla="*/ 751002 h 798230"/>
              <a:gd name="connsiteX24" fmla="*/ 629282 w 9931796"/>
              <a:gd name="connsiteY24" fmla="*/ 465006 h 798230"/>
              <a:gd name="connsiteX25" fmla="*/ 547060 w 9931796"/>
              <a:gd name="connsiteY25" fmla="*/ 465006 h 798230"/>
              <a:gd name="connsiteX26" fmla="*/ 213965 w 9931796"/>
              <a:gd name="connsiteY26" fmla="*/ 798230 h 798230"/>
              <a:gd name="connsiteX27" fmla="*/ 0 w 9931796"/>
              <a:gd name="connsiteY27" fmla="*/ 798230 h 798230"/>
              <a:gd name="connsiteX28" fmla="*/ 330759 w 9931796"/>
              <a:gd name="connsiteY28" fmla="*/ 467482 h 798230"/>
              <a:gd name="connsiteX29" fmla="*/ 241062 w 9931796"/>
              <a:gd name="connsiteY29" fmla="*/ 467482 h 798230"/>
              <a:gd name="connsiteX30" fmla="*/ 178928 w 9931796"/>
              <a:gd name="connsiteY30" fmla="*/ 422729 h 798230"/>
              <a:gd name="connsiteX31" fmla="*/ 263486 w 9931796"/>
              <a:gd name="connsiteY31" fmla="*/ 422729 h 798230"/>
              <a:gd name="connsiteX32" fmla="*/ 263486 w 9931796"/>
              <a:gd name="connsiteY32" fmla="*/ 377977 h 798230"/>
              <a:gd name="connsiteX33" fmla="*/ 178928 w 9931796"/>
              <a:gd name="connsiteY33" fmla="*/ 377977 h 798230"/>
              <a:gd name="connsiteX34" fmla="*/ 241062 w 9931796"/>
              <a:gd name="connsiteY34" fmla="*/ 333224 h 798230"/>
              <a:gd name="connsiteX35" fmla="*/ 333095 w 9931796"/>
              <a:gd name="connsiteY35" fmla="*/ 333224 h 79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931796" h="798230">
                <a:moveTo>
                  <a:pt x="0" y="0"/>
                </a:moveTo>
                <a:lnTo>
                  <a:pt x="213965" y="0"/>
                </a:lnTo>
                <a:lnTo>
                  <a:pt x="547060" y="333224"/>
                </a:lnTo>
                <a:lnTo>
                  <a:pt x="629282" y="333224"/>
                </a:lnTo>
                <a:lnTo>
                  <a:pt x="343372" y="47229"/>
                </a:lnTo>
                <a:lnTo>
                  <a:pt x="532110" y="47229"/>
                </a:lnTo>
                <a:lnTo>
                  <a:pt x="818021" y="333224"/>
                </a:lnTo>
                <a:lnTo>
                  <a:pt x="885293" y="333224"/>
                </a:lnTo>
                <a:lnTo>
                  <a:pt x="654043" y="101959"/>
                </a:lnTo>
                <a:lnTo>
                  <a:pt x="813349" y="101959"/>
                </a:lnTo>
                <a:lnTo>
                  <a:pt x="1044599" y="333224"/>
                </a:lnTo>
                <a:lnTo>
                  <a:pt x="9568640" y="333224"/>
                </a:lnTo>
                <a:lnTo>
                  <a:pt x="9394852" y="101959"/>
                </a:lnTo>
                <a:lnTo>
                  <a:pt x="9931796" y="330208"/>
                </a:lnTo>
                <a:lnTo>
                  <a:pt x="9931796" y="466084"/>
                </a:lnTo>
                <a:lnTo>
                  <a:pt x="9394852" y="696271"/>
                </a:lnTo>
                <a:lnTo>
                  <a:pt x="9568640" y="465006"/>
                </a:lnTo>
                <a:lnTo>
                  <a:pt x="1046935" y="465006"/>
                </a:lnTo>
                <a:lnTo>
                  <a:pt x="815684" y="696271"/>
                </a:lnTo>
                <a:lnTo>
                  <a:pt x="656378" y="696271"/>
                </a:lnTo>
                <a:lnTo>
                  <a:pt x="887629" y="465006"/>
                </a:lnTo>
                <a:lnTo>
                  <a:pt x="818021" y="465006"/>
                </a:lnTo>
                <a:lnTo>
                  <a:pt x="532110" y="751002"/>
                </a:lnTo>
                <a:lnTo>
                  <a:pt x="343372" y="751002"/>
                </a:lnTo>
                <a:lnTo>
                  <a:pt x="629282" y="465006"/>
                </a:lnTo>
                <a:lnTo>
                  <a:pt x="547060" y="465006"/>
                </a:lnTo>
                <a:lnTo>
                  <a:pt x="213965" y="798230"/>
                </a:lnTo>
                <a:lnTo>
                  <a:pt x="0" y="798230"/>
                </a:lnTo>
                <a:lnTo>
                  <a:pt x="330759" y="467482"/>
                </a:lnTo>
                <a:lnTo>
                  <a:pt x="241062" y="467482"/>
                </a:lnTo>
                <a:cubicBezTo>
                  <a:pt x="211162" y="467482"/>
                  <a:pt x="189205" y="447600"/>
                  <a:pt x="178928" y="422729"/>
                </a:cubicBezTo>
                <a:lnTo>
                  <a:pt x="263486" y="422729"/>
                </a:lnTo>
                <a:lnTo>
                  <a:pt x="263486" y="377977"/>
                </a:lnTo>
                <a:lnTo>
                  <a:pt x="178928" y="377977"/>
                </a:lnTo>
                <a:cubicBezTo>
                  <a:pt x="189205" y="350630"/>
                  <a:pt x="211162" y="333224"/>
                  <a:pt x="241062" y="333224"/>
                </a:cubicBezTo>
                <a:lnTo>
                  <a:pt x="333095" y="333224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1233DA5E-9599-493F-B4CB-8E191A3F8394}"/>
              </a:ext>
            </a:extLst>
          </p:cNvPr>
          <p:cNvSpPr/>
          <p:nvPr/>
        </p:nvSpPr>
        <p:spPr>
          <a:xfrm>
            <a:off x="2162875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79C8B4A6-5553-463F-9AA0-F31C9A55ACAB}"/>
              </a:ext>
            </a:extLst>
          </p:cNvPr>
          <p:cNvSpPr/>
          <p:nvPr/>
        </p:nvSpPr>
        <p:spPr>
          <a:xfrm>
            <a:off x="2093249" y="3039502"/>
            <a:ext cx="1728241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26E3C1-51C1-4120-A326-D30935EBE4AE}"/>
              </a:ext>
            </a:extLst>
          </p:cNvPr>
          <p:cNvSpPr txBox="1"/>
          <p:nvPr/>
        </p:nvSpPr>
        <p:spPr>
          <a:xfrm>
            <a:off x="2591384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18FBF8-0A1A-497B-B81F-F9948E4352C9}"/>
              </a:ext>
            </a:extLst>
          </p:cNvPr>
          <p:cNvSpPr txBox="1"/>
          <p:nvPr/>
        </p:nvSpPr>
        <p:spPr>
          <a:xfrm>
            <a:off x="2371096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E262357-D20B-49BE-8EE2-C816FFB7804E}"/>
              </a:ext>
            </a:extLst>
          </p:cNvPr>
          <p:cNvGrpSpPr/>
          <p:nvPr/>
        </p:nvGrpSpPr>
        <p:grpSpPr>
          <a:xfrm>
            <a:off x="2186391" y="4955932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76B1B8C-A86B-4C94-A0D0-5451D2CFAD9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3C81712-1EC5-46E1-AC9D-E4D465312E4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3" name="Shape">
            <a:extLst>
              <a:ext uri="{FF2B5EF4-FFF2-40B4-BE49-F238E27FC236}">
                <a16:creationId xmlns:a16="http://schemas.microsoft.com/office/drawing/2014/main" id="{03301119-9097-447A-9226-77AF20353352}"/>
              </a:ext>
            </a:extLst>
          </p:cNvPr>
          <p:cNvSpPr/>
          <p:nvPr/>
        </p:nvSpPr>
        <p:spPr>
          <a:xfrm>
            <a:off x="4110750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4B8B5364-4A4A-4896-99B1-18DB3485CD8A}"/>
              </a:ext>
            </a:extLst>
          </p:cNvPr>
          <p:cNvSpPr/>
          <p:nvPr/>
        </p:nvSpPr>
        <p:spPr>
          <a:xfrm>
            <a:off x="4041063" y="3039502"/>
            <a:ext cx="1728363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34" y="21600"/>
                  <a:pt x="2060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6381BD-6357-4712-B339-D6A72ED89A68}"/>
              </a:ext>
            </a:extLst>
          </p:cNvPr>
          <p:cNvSpPr txBox="1"/>
          <p:nvPr/>
        </p:nvSpPr>
        <p:spPr>
          <a:xfrm>
            <a:off x="4539259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F45EDB-92B0-4CF1-9BDB-E1DF470C1D6C}"/>
              </a:ext>
            </a:extLst>
          </p:cNvPr>
          <p:cNvSpPr txBox="1"/>
          <p:nvPr/>
        </p:nvSpPr>
        <p:spPr>
          <a:xfrm>
            <a:off x="4318971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Ipsum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DEABBF8-CCDF-4FE4-959B-E1107F1AD6F7}"/>
              </a:ext>
            </a:extLst>
          </p:cNvPr>
          <p:cNvGrpSpPr/>
          <p:nvPr/>
        </p:nvGrpSpPr>
        <p:grpSpPr>
          <a:xfrm>
            <a:off x="4134266" y="4955932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86FD52D-A178-4EB5-AABC-7CFEFB272A8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240702-25F7-4F28-AD79-55EAAAF7E7A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E1A99BAC-2AD4-452A-9D18-BA10FC4EFC6D}"/>
              </a:ext>
            </a:extLst>
          </p:cNvPr>
          <p:cNvSpPr/>
          <p:nvPr/>
        </p:nvSpPr>
        <p:spPr>
          <a:xfrm>
            <a:off x="6058689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276" y="19245"/>
                </a:moveTo>
                <a:lnTo>
                  <a:pt x="1521" y="0"/>
                </a:lnTo>
                <a:lnTo>
                  <a:pt x="20011" y="0"/>
                </a:lnTo>
                <a:lnTo>
                  <a:pt x="11256" y="19245"/>
                </a:lnTo>
                <a:cubicBezTo>
                  <a:pt x="11155" y="19450"/>
                  <a:pt x="10986" y="19553"/>
                  <a:pt x="10749" y="19553"/>
                </a:cubicBezTo>
                <a:cubicBezTo>
                  <a:pt x="10513" y="19553"/>
                  <a:pt x="10377" y="19450"/>
                  <a:pt x="10276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18663E24-EB60-4192-887E-5CBD5948447F}"/>
              </a:ext>
            </a:extLst>
          </p:cNvPr>
          <p:cNvSpPr/>
          <p:nvPr/>
        </p:nvSpPr>
        <p:spPr>
          <a:xfrm>
            <a:off x="5988999" y="3039502"/>
            <a:ext cx="1728369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600" extrusionOk="0">
                <a:moveTo>
                  <a:pt x="20607" y="21600"/>
                </a:moveTo>
                <a:lnTo>
                  <a:pt x="962" y="21600"/>
                </a:lnTo>
                <a:cubicBezTo>
                  <a:pt x="434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4" y="0"/>
                  <a:pt x="962" y="0"/>
                </a:cubicBezTo>
                <a:lnTo>
                  <a:pt x="20607" y="0"/>
                </a:lnTo>
                <a:cubicBezTo>
                  <a:pt x="21134" y="0"/>
                  <a:pt x="21569" y="2676"/>
                  <a:pt x="21569" y="5926"/>
                </a:cubicBezTo>
                <a:lnTo>
                  <a:pt x="21569" y="15674"/>
                </a:lnTo>
                <a:cubicBezTo>
                  <a:pt x="21600" y="18924"/>
                  <a:pt x="21166" y="21600"/>
                  <a:pt x="2060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4B7822-EF37-4931-A8D6-0B0FEE717091}"/>
              </a:ext>
            </a:extLst>
          </p:cNvPr>
          <p:cNvSpPr txBox="1"/>
          <p:nvPr/>
        </p:nvSpPr>
        <p:spPr>
          <a:xfrm>
            <a:off x="6487198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805E700-3DE8-4013-B932-A6415E88E151}"/>
              </a:ext>
            </a:extLst>
          </p:cNvPr>
          <p:cNvSpPr txBox="1"/>
          <p:nvPr/>
        </p:nvSpPr>
        <p:spPr>
          <a:xfrm>
            <a:off x="6266910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5"/>
                </a:solidFill>
              </a:rPr>
              <a:t>Ipsum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5786D88-6332-4358-AC8A-85A12B28EB62}"/>
              </a:ext>
            </a:extLst>
          </p:cNvPr>
          <p:cNvGrpSpPr/>
          <p:nvPr/>
        </p:nvGrpSpPr>
        <p:grpSpPr>
          <a:xfrm>
            <a:off x="6082205" y="4955932"/>
            <a:ext cx="1541957" cy="1013154"/>
            <a:chOff x="332936" y="2720099"/>
            <a:chExt cx="2975111" cy="101315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79C295-493C-4EBA-9FD2-79E98BAB3AD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D5E83D-11F3-48DB-8AE9-79F40B4BD8C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21DF600F-8645-4591-BCF4-844BD9B7FFFD}"/>
              </a:ext>
            </a:extLst>
          </p:cNvPr>
          <p:cNvSpPr/>
          <p:nvPr/>
        </p:nvSpPr>
        <p:spPr>
          <a:xfrm>
            <a:off x="8006568" y="3278223"/>
            <a:ext cx="1588989" cy="15479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42" extrusionOk="0">
                <a:moveTo>
                  <a:pt x="10310" y="19245"/>
                </a:moveTo>
                <a:lnTo>
                  <a:pt x="1555" y="0"/>
                </a:lnTo>
                <a:lnTo>
                  <a:pt x="20045" y="0"/>
                </a:lnTo>
                <a:lnTo>
                  <a:pt x="11290" y="19245"/>
                </a:lnTo>
                <a:cubicBezTo>
                  <a:pt x="11189" y="19450"/>
                  <a:pt x="11020" y="19553"/>
                  <a:pt x="10783" y="19553"/>
                </a:cubicBezTo>
                <a:cubicBezTo>
                  <a:pt x="10546" y="19553"/>
                  <a:pt x="10377" y="19450"/>
                  <a:pt x="10310" y="19245"/>
                </a:cubicBezTo>
                <a:close/>
                <a:moveTo>
                  <a:pt x="11493" y="19382"/>
                </a:moveTo>
                <a:cubicBezTo>
                  <a:pt x="11358" y="19655"/>
                  <a:pt x="11087" y="19860"/>
                  <a:pt x="10783" y="19860"/>
                </a:cubicBezTo>
                <a:cubicBezTo>
                  <a:pt x="10479" y="19860"/>
                  <a:pt x="10208" y="19689"/>
                  <a:pt x="10073" y="19382"/>
                </a:cubicBezTo>
                <a:lnTo>
                  <a:pt x="1285" y="0"/>
                </a:lnTo>
                <a:lnTo>
                  <a:pt x="0" y="0"/>
                </a:lnTo>
                <a:lnTo>
                  <a:pt x="9161" y="20167"/>
                </a:lnTo>
                <a:cubicBezTo>
                  <a:pt x="9803" y="21600"/>
                  <a:pt x="11797" y="21600"/>
                  <a:pt x="12439" y="20167"/>
                </a:cubicBezTo>
                <a:lnTo>
                  <a:pt x="21600" y="0"/>
                </a:lnTo>
                <a:lnTo>
                  <a:pt x="20315" y="0"/>
                </a:lnTo>
                <a:lnTo>
                  <a:pt x="11493" y="1938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8688F983-FF5C-4724-9A63-9DA9FA5DF543}"/>
              </a:ext>
            </a:extLst>
          </p:cNvPr>
          <p:cNvSpPr/>
          <p:nvPr/>
        </p:nvSpPr>
        <p:spPr>
          <a:xfrm>
            <a:off x="7936942" y="3039502"/>
            <a:ext cx="1728241" cy="281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37" y="21600"/>
                </a:moveTo>
                <a:lnTo>
                  <a:pt x="963" y="21600"/>
                </a:lnTo>
                <a:cubicBezTo>
                  <a:pt x="435" y="21600"/>
                  <a:pt x="0" y="18924"/>
                  <a:pt x="0" y="15674"/>
                </a:cubicBezTo>
                <a:lnTo>
                  <a:pt x="0" y="5926"/>
                </a:lnTo>
                <a:cubicBezTo>
                  <a:pt x="0" y="2676"/>
                  <a:pt x="435" y="0"/>
                  <a:pt x="963" y="0"/>
                </a:cubicBezTo>
                <a:lnTo>
                  <a:pt x="20637" y="0"/>
                </a:lnTo>
                <a:cubicBezTo>
                  <a:pt x="21165" y="0"/>
                  <a:pt x="21600" y="2676"/>
                  <a:pt x="21600" y="5926"/>
                </a:cubicBezTo>
                <a:lnTo>
                  <a:pt x="21600" y="15674"/>
                </a:lnTo>
                <a:cubicBezTo>
                  <a:pt x="21600" y="18924"/>
                  <a:pt x="21165" y="21600"/>
                  <a:pt x="20637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DBD3F8-9A06-45B5-8DEB-EE471747AC17}"/>
              </a:ext>
            </a:extLst>
          </p:cNvPr>
          <p:cNvSpPr txBox="1"/>
          <p:nvPr/>
        </p:nvSpPr>
        <p:spPr>
          <a:xfrm>
            <a:off x="8435077" y="3407207"/>
            <a:ext cx="7319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/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EAF8EE7-FB7C-45D1-A29A-BBBA6EE86FA5}"/>
              </a:ext>
            </a:extLst>
          </p:cNvPr>
          <p:cNvSpPr txBox="1"/>
          <p:nvPr/>
        </p:nvSpPr>
        <p:spPr>
          <a:xfrm>
            <a:off x="8214789" y="2134353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Ipsum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78E498E-E24B-4817-A35E-CBA8EAF28FA2}"/>
              </a:ext>
            </a:extLst>
          </p:cNvPr>
          <p:cNvGrpSpPr/>
          <p:nvPr/>
        </p:nvGrpSpPr>
        <p:grpSpPr>
          <a:xfrm>
            <a:off x="8030084" y="4955932"/>
            <a:ext cx="1541957" cy="1013154"/>
            <a:chOff x="332936" y="2720099"/>
            <a:chExt cx="2975111" cy="1013154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CDB8FC6-E65D-4D54-A182-42D9F950C53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1D45713-84E2-4853-9271-6987B9D137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30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8556</TotalTime>
  <Words>221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Arrow with Flags &amp; Target – Slide Template</vt:lpstr>
      <vt:lpstr>Arrow with Flags &amp; Target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Arrow with Flags &amp; Target</dc:title>
  <dc:creator>PresentationGO.com</dc:creator>
  <dc:description>© Copyright PresentationGO.com</dc:description>
  <dcterms:created xsi:type="dcterms:W3CDTF">2014-11-26T05:14:11Z</dcterms:created>
  <dcterms:modified xsi:type="dcterms:W3CDTF">2021-09-08T19:29:27Z</dcterms:modified>
  <cp:category>Graphics &amp; Metaphors</cp:category>
</cp:coreProperties>
</file>