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60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Arrowhead Alternating Flow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B610FF7-D84F-4A5B-AAA7-9AE433302AFB}"/>
              </a:ext>
            </a:extLst>
          </p:cNvPr>
          <p:cNvSpPr/>
          <p:nvPr/>
        </p:nvSpPr>
        <p:spPr>
          <a:xfrm>
            <a:off x="6411225" y="4564631"/>
            <a:ext cx="957181" cy="39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71" y="0"/>
                </a:lnTo>
                <a:lnTo>
                  <a:pt x="17176" y="0"/>
                </a:lnTo>
                <a:cubicBezTo>
                  <a:pt x="19623" y="0"/>
                  <a:pt x="21600" y="4813"/>
                  <a:pt x="21600" y="10771"/>
                </a:cubicBezTo>
                <a:lnTo>
                  <a:pt x="21600" y="10771"/>
                </a:lnTo>
                <a:cubicBezTo>
                  <a:pt x="21600" y="16730"/>
                  <a:pt x="19624" y="21543"/>
                  <a:pt x="17176" y="21543"/>
                </a:cubicBezTo>
                <a:lnTo>
                  <a:pt x="0" y="2154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b="1" dirty="0">
                <a:solidFill>
                  <a:schemeClr val="bg1"/>
                </a:solidFill>
              </a:rPr>
              <a:t>06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F30AC30-8D6C-4610-81CB-51AE780C0ACA}"/>
              </a:ext>
            </a:extLst>
          </p:cNvPr>
          <p:cNvSpPr/>
          <p:nvPr/>
        </p:nvSpPr>
        <p:spPr>
          <a:xfrm>
            <a:off x="5823183" y="2334342"/>
            <a:ext cx="1839548" cy="2623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B828DB9-777A-4BF6-A1C7-7316007A3901}"/>
              </a:ext>
            </a:extLst>
          </p:cNvPr>
          <p:cNvSpPr/>
          <p:nvPr/>
        </p:nvSpPr>
        <p:spPr>
          <a:xfrm>
            <a:off x="5458245" y="2333298"/>
            <a:ext cx="958225" cy="399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25" y="21600"/>
                </a:moveTo>
                <a:lnTo>
                  <a:pt x="0" y="0"/>
                </a:lnTo>
                <a:lnTo>
                  <a:pt x="21600" y="0"/>
                </a:lnTo>
                <a:lnTo>
                  <a:pt x="17322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b="1" dirty="0">
                <a:solidFill>
                  <a:schemeClr val="bg1"/>
                </a:solidFill>
              </a:rPr>
              <a:t>05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6F84381-6EC5-4A53-A082-E259CB277EA2}"/>
              </a:ext>
            </a:extLst>
          </p:cNvPr>
          <p:cNvSpPr/>
          <p:nvPr/>
        </p:nvSpPr>
        <p:spPr>
          <a:xfrm>
            <a:off x="4873789" y="2334342"/>
            <a:ext cx="1839548" cy="2623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82B6B29-AD77-40C3-8CB4-1DABE3D4B74E}"/>
              </a:ext>
            </a:extLst>
          </p:cNvPr>
          <p:cNvSpPr/>
          <p:nvPr/>
        </p:nvSpPr>
        <p:spPr>
          <a:xfrm>
            <a:off x="4511066" y="4564631"/>
            <a:ext cx="957181" cy="39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47" y="0"/>
                </a:lnTo>
                <a:lnTo>
                  <a:pt x="17176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b="1" dirty="0">
                <a:solidFill>
                  <a:schemeClr val="bg1"/>
                </a:solidFill>
              </a:rPr>
              <a:t>04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047A759-ABF1-4272-906C-B8F99070BC35}"/>
              </a:ext>
            </a:extLst>
          </p:cNvPr>
          <p:cNvSpPr/>
          <p:nvPr/>
        </p:nvSpPr>
        <p:spPr>
          <a:xfrm>
            <a:off x="3924397" y="2334342"/>
            <a:ext cx="1839548" cy="2623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6C4172D-B376-4B12-B81A-1583CB5B6B4E}"/>
              </a:ext>
            </a:extLst>
          </p:cNvPr>
          <p:cNvSpPr/>
          <p:nvPr/>
        </p:nvSpPr>
        <p:spPr>
          <a:xfrm>
            <a:off x="3551669" y="2333298"/>
            <a:ext cx="958222" cy="399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2" y="21600"/>
                </a:moveTo>
                <a:lnTo>
                  <a:pt x="0" y="0"/>
                </a:lnTo>
                <a:lnTo>
                  <a:pt x="21600" y="0"/>
                </a:lnTo>
                <a:lnTo>
                  <a:pt x="17299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39FA2B3-1537-4869-8F9D-165C624E6943}"/>
              </a:ext>
            </a:extLst>
          </p:cNvPr>
          <p:cNvSpPr/>
          <p:nvPr/>
        </p:nvSpPr>
        <p:spPr>
          <a:xfrm>
            <a:off x="2975004" y="2334342"/>
            <a:ext cx="1839548" cy="2623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46553D3-2876-41DC-84F2-C0C9FC25470F}"/>
              </a:ext>
            </a:extLst>
          </p:cNvPr>
          <p:cNvSpPr/>
          <p:nvPr/>
        </p:nvSpPr>
        <p:spPr>
          <a:xfrm>
            <a:off x="2615667" y="4564631"/>
            <a:ext cx="957181" cy="39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47" y="0"/>
                </a:lnTo>
                <a:lnTo>
                  <a:pt x="17153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b="1" dirty="0">
                <a:solidFill>
                  <a:schemeClr val="bg1"/>
                </a:solidFill>
              </a:rPr>
              <a:t>02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96B7AB5-25E8-48FF-9190-53F8C66FA9F6}"/>
              </a:ext>
            </a:extLst>
          </p:cNvPr>
          <p:cNvSpPr/>
          <p:nvPr/>
        </p:nvSpPr>
        <p:spPr>
          <a:xfrm>
            <a:off x="2025611" y="2334342"/>
            <a:ext cx="1839548" cy="2623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B19FEE1-A639-4FED-92CC-0C6C4CAA5575}"/>
              </a:ext>
            </a:extLst>
          </p:cNvPr>
          <p:cNvSpPr/>
          <p:nvPr/>
        </p:nvSpPr>
        <p:spPr>
          <a:xfrm>
            <a:off x="1657444" y="2333298"/>
            <a:ext cx="958222" cy="399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4" extrusionOk="0">
                <a:moveTo>
                  <a:pt x="0" y="10800"/>
                </a:moveTo>
                <a:lnTo>
                  <a:pt x="0" y="10800"/>
                </a:lnTo>
                <a:cubicBezTo>
                  <a:pt x="0" y="4837"/>
                  <a:pt x="2021" y="0"/>
                  <a:pt x="4513" y="0"/>
                </a:cubicBezTo>
                <a:lnTo>
                  <a:pt x="21600" y="0"/>
                </a:lnTo>
                <a:lnTo>
                  <a:pt x="17322" y="21544"/>
                </a:lnTo>
                <a:lnTo>
                  <a:pt x="4513" y="21544"/>
                </a:lnTo>
                <a:cubicBezTo>
                  <a:pt x="2021" y="21600"/>
                  <a:pt x="0" y="16763"/>
                  <a:pt x="0" y="108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b="1" dirty="0">
                <a:solidFill>
                  <a:schemeClr val="bg1"/>
                </a:solidFill>
              </a:rPr>
              <a:t>01</a:t>
            </a:r>
            <a:endParaRPr b="1" dirty="0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2CCC978-F670-4C41-BDA8-DAE71BB87679}"/>
              </a:ext>
            </a:extLst>
          </p:cNvPr>
          <p:cNvGrpSpPr/>
          <p:nvPr/>
        </p:nvGrpSpPr>
        <p:grpSpPr>
          <a:xfrm>
            <a:off x="2642531" y="5005993"/>
            <a:ext cx="1357023" cy="913427"/>
            <a:chOff x="332936" y="2704739"/>
            <a:chExt cx="2975111" cy="103790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82B8CA6-5637-4AB9-AE08-4BAD034D0740}"/>
                </a:ext>
              </a:extLst>
            </p:cNvPr>
            <p:cNvSpPr txBox="1"/>
            <p:nvPr/>
          </p:nvSpPr>
          <p:spPr>
            <a:xfrm>
              <a:off x="332936" y="2704739"/>
              <a:ext cx="2926081" cy="3846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820AA46-9FCC-4540-8C50-15C37D12954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557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B9BFF05-1FD7-4420-9C66-B05A52E489FD}"/>
              </a:ext>
            </a:extLst>
          </p:cNvPr>
          <p:cNvGrpSpPr/>
          <p:nvPr/>
        </p:nvGrpSpPr>
        <p:grpSpPr>
          <a:xfrm>
            <a:off x="4543896" y="5005993"/>
            <a:ext cx="1357023" cy="913427"/>
            <a:chOff x="332936" y="2704739"/>
            <a:chExt cx="2975111" cy="103790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C0184D2-3B42-4BE5-9DDD-05B54E3A2B29}"/>
                </a:ext>
              </a:extLst>
            </p:cNvPr>
            <p:cNvSpPr txBox="1"/>
            <p:nvPr/>
          </p:nvSpPr>
          <p:spPr>
            <a:xfrm>
              <a:off x="332936" y="2704739"/>
              <a:ext cx="2926081" cy="3846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164DF19-EDAB-4B36-BBD6-1C0A9A9857B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557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331ECC1-809D-4784-9834-11734C344BCD}"/>
              </a:ext>
            </a:extLst>
          </p:cNvPr>
          <p:cNvGrpSpPr/>
          <p:nvPr/>
        </p:nvGrpSpPr>
        <p:grpSpPr>
          <a:xfrm>
            <a:off x="7481103" y="4301839"/>
            <a:ext cx="1357023" cy="913428"/>
            <a:chOff x="332936" y="2704739"/>
            <a:chExt cx="2975111" cy="103790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22F96A-3854-4FCF-B9AF-DEC1FA9D5C01}"/>
                </a:ext>
              </a:extLst>
            </p:cNvPr>
            <p:cNvSpPr txBox="1"/>
            <p:nvPr/>
          </p:nvSpPr>
          <p:spPr>
            <a:xfrm>
              <a:off x="332936" y="2704739"/>
              <a:ext cx="2926081" cy="3846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843974C-44FB-4F81-B08C-F945F1B643F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557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9860446-C734-49A5-85AC-C14113838D6C}"/>
              </a:ext>
            </a:extLst>
          </p:cNvPr>
          <p:cNvGrpSpPr/>
          <p:nvPr/>
        </p:nvGrpSpPr>
        <p:grpSpPr>
          <a:xfrm>
            <a:off x="229334" y="2073633"/>
            <a:ext cx="1357023" cy="913428"/>
            <a:chOff x="332936" y="2704739"/>
            <a:chExt cx="2975111" cy="103790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3DF309F-4588-4F37-9469-52DE2E4A57C4}"/>
                </a:ext>
              </a:extLst>
            </p:cNvPr>
            <p:cNvSpPr txBox="1"/>
            <p:nvPr/>
          </p:nvSpPr>
          <p:spPr>
            <a:xfrm>
              <a:off x="332936" y="2704739"/>
              <a:ext cx="2926081" cy="3846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616C28-1E9F-4E99-8DC8-59349259B34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557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EAEBFAE-7DBB-42BD-AC4C-DC900B32BC8A}"/>
              </a:ext>
            </a:extLst>
          </p:cNvPr>
          <p:cNvGrpSpPr/>
          <p:nvPr/>
        </p:nvGrpSpPr>
        <p:grpSpPr>
          <a:xfrm>
            <a:off x="3593213" y="1372644"/>
            <a:ext cx="1357023" cy="913428"/>
            <a:chOff x="332936" y="2704739"/>
            <a:chExt cx="2975111" cy="103790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DDC509E-DEC2-4749-BB9B-9F092A9F5579}"/>
                </a:ext>
              </a:extLst>
            </p:cNvPr>
            <p:cNvSpPr txBox="1"/>
            <p:nvPr/>
          </p:nvSpPr>
          <p:spPr>
            <a:xfrm>
              <a:off x="332936" y="2704739"/>
              <a:ext cx="2926081" cy="3846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D38A32D-FD24-4F05-A524-54A44CC7AF1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557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7F0F2BD-03CD-4BF2-8FB5-A5B3341625E3}"/>
              </a:ext>
            </a:extLst>
          </p:cNvPr>
          <p:cNvGrpSpPr/>
          <p:nvPr/>
        </p:nvGrpSpPr>
        <p:grpSpPr>
          <a:xfrm>
            <a:off x="5494579" y="1372644"/>
            <a:ext cx="1357023" cy="913428"/>
            <a:chOff x="332936" y="2704739"/>
            <a:chExt cx="2975111" cy="103790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A959549-E538-4213-A15D-C78A5DECD708}"/>
                </a:ext>
              </a:extLst>
            </p:cNvPr>
            <p:cNvSpPr txBox="1"/>
            <p:nvPr/>
          </p:nvSpPr>
          <p:spPr>
            <a:xfrm>
              <a:off x="332936" y="2704739"/>
              <a:ext cx="2926081" cy="3846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4F719BB-A000-4A88-B9D5-F3894EA7F8B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557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Arrowhead Alternating Flow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B610FF7-D84F-4A5B-AAA7-9AE433302AFB}"/>
              </a:ext>
            </a:extLst>
          </p:cNvPr>
          <p:cNvSpPr/>
          <p:nvPr/>
        </p:nvSpPr>
        <p:spPr>
          <a:xfrm>
            <a:off x="6411225" y="4564631"/>
            <a:ext cx="957181" cy="39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71" y="0"/>
                </a:lnTo>
                <a:lnTo>
                  <a:pt x="17176" y="0"/>
                </a:lnTo>
                <a:cubicBezTo>
                  <a:pt x="19623" y="0"/>
                  <a:pt x="21600" y="4813"/>
                  <a:pt x="21600" y="10771"/>
                </a:cubicBezTo>
                <a:lnTo>
                  <a:pt x="21600" y="10771"/>
                </a:lnTo>
                <a:cubicBezTo>
                  <a:pt x="21600" y="16730"/>
                  <a:pt x="19624" y="21543"/>
                  <a:pt x="17176" y="21543"/>
                </a:cubicBezTo>
                <a:lnTo>
                  <a:pt x="0" y="2154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b="1" dirty="0">
                <a:solidFill>
                  <a:schemeClr val="bg1"/>
                </a:solidFill>
              </a:rPr>
              <a:t>06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F30AC30-8D6C-4610-81CB-51AE780C0ACA}"/>
              </a:ext>
            </a:extLst>
          </p:cNvPr>
          <p:cNvSpPr/>
          <p:nvPr/>
        </p:nvSpPr>
        <p:spPr>
          <a:xfrm>
            <a:off x="5823183" y="2334342"/>
            <a:ext cx="1839548" cy="2623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B828DB9-777A-4BF6-A1C7-7316007A3901}"/>
              </a:ext>
            </a:extLst>
          </p:cNvPr>
          <p:cNvSpPr/>
          <p:nvPr/>
        </p:nvSpPr>
        <p:spPr>
          <a:xfrm>
            <a:off x="5458245" y="2333298"/>
            <a:ext cx="958225" cy="399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25" y="21600"/>
                </a:moveTo>
                <a:lnTo>
                  <a:pt x="0" y="0"/>
                </a:lnTo>
                <a:lnTo>
                  <a:pt x="21600" y="0"/>
                </a:lnTo>
                <a:lnTo>
                  <a:pt x="17322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b="1" dirty="0">
                <a:solidFill>
                  <a:schemeClr val="bg1"/>
                </a:solidFill>
              </a:rPr>
              <a:t>05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6F84381-6EC5-4A53-A082-E259CB277EA2}"/>
              </a:ext>
            </a:extLst>
          </p:cNvPr>
          <p:cNvSpPr/>
          <p:nvPr/>
        </p:nvSpPr>
        <p:spPr>
          <a:xfrm>
            <a:off x="4873789" y="2334342"/>
            <a:ext cx="1839548" cy="2623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82B6B29-AD77-40C3-8CB4-1DABE3D4B74E}"/>
              </a:ext>
            </a:extLst>
          </p:cNvPr>
          <p:cNvSpPr/>
          <p:nvPr/>
        </p:nvSpPr>
        <p:spPr>
          <a:xfrm>
            <a:off x="4511066" y="4564631"/>
            <a:ext cx="957181" cy="39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47" y="0"/>
                </a:lnTo>
                <a:lnTo>
                  <a:pt x="17176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b="1" dirty="0">
                <a:solidFill>
                  <a:schemeClr val="bg1"/>
                </a:solidFill>
              </a:rPr>
              <a:t>04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047A759-ABF1-4272-906C-B8F99070BC35}"/>
              </a:ext>
            </a:extLst>
          </p:cNvPr>
          <p:cNvSpPr/>
          <p:nvPr/>
        </p:nvSpPr>
        <p:spPr>
          <a:xfrm>
            <a:off x="3924397" y="2334342"/>
            <a:ext cx="1839548" cy="2623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6C4172D-B376-4B12-B81A-1583CB5B6B4E}"/>
              </a:ext>
            </a:extLst>
          </p:cNvPr>
          <p:cNvSpPr/>
          <p:nvPr/>
        </p:nvSpPr>
        <p:spPr>
          <a:xfrm>
            <a:off x="3551669" y="2333298"/>
            <a:ext cx="958222" cy="399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2" y="21600"/>
                </a:moveTo>
                <a:lnTo>
                  <a:pt x="0" y="0"/>
                </a:lnTo>
                <a:lnTo>
                  <a:pt x="21600" y="0"/>
                </a:lnTo>
                <a:lnTo>
                  <a:pt x="17299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39FA2B3-1537-4869-8F9D-165C624E6943}"/>
              </a:ext>
            </a:extLst>
          </p:cNvPr>
          <p:cNvSpPr/>
          <p:nvPr/>
        </p:nvSpPr>
        <p:spPr>
          <a:xfrm>
            <a:off x="2975004" y="2334342"/>
            <a:ext cx="1839548" cy="2623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46553D3-2876-41DC-84F2-C0C9FC25470F}"/>
              </a:ext>
            </a:extLst>
          </p:cNvPr>
          <p:cNvSpPr/>
          <p:nvPr/>
        </p:nvSpPr>
        <p:spPr>
          <a:xfrm>
            <a:off x="2615667" y="4564631"/>
            <a:ext cx="957181" cy="39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47" y="0"/>
                </a:lnTo>
                <a:lnTo>
                  <a:pt x="17153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b="1" dirty="0">
                <a:solidFill>
                  <a:schemeClr val="bg1"/>
                </a:solidFill>
              </a:rPr>
              <a:t>02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96B7AB5-25E8-48FF-9190-53F8C66FA9F6}"/>
              </a:ext>
            </a:extLst>
          </p:cNvPr>
          <p:cNvSpPr/>
          <p:nvPr/>
        </p:nvSpPr>
        <p:spPr>
          <a:xfrm>
            <a:off x="2025611" y="2334342"/>
            <a:ext cx="1839548" cy="2623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600" extrusionOk="0">
                <a:moveTo>
                  <a:pt x="0" y="0"/>
                </a:moveTo>
                <a:lnTo>
                  <a:pt x="6872" y="0"/>
                </a:lnTo>
                <a:lnTo>
                  <a:pt x="20884" y="9907"/>
                </a:lnTo>
                <a:cubicBezTo>
                  <a:pt x="21600" y="10414"/>
                  <a:pt x="21600" y="11238"/>
                  <a:pt x="20884" y="11744"/>
                </a:cubicBezTo>
                <a:lnTo>
                  <a:pt x="6945" y="21600"/>
                </a:lnTo>
                <a:lnTo>
                  <a:pt x="73" y="21600"/>
                </a:lnTo>
                <a:lnTo>
                  <a:pt x="14011" y="11744"/>
                </a:lnTo>
                <a:cubicBezTo>
                  <a:pt x="14728" y="11238"/>
                  <a:pt x="14728" y="10414"/>
                  <a:pt x="14011" y="990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B19FEE1-A639-4FED-92CC-0C6C4CAA5575}"/>
              </a:ext>
            </a:extLst>
          </p:cNvPr>
          <p:cNvSpPr/>
          <p:nvPr/>
        </p:nvSpPr>
        <p:spPr>
          <a:xfrm>
            <a:off x="1657444" y="2333298"/>
            <a:ext cx="958222" cy="399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4" extrusionOk="0">
                <a:moveTo>
                  <a:pt x="0" y="10800"/>
                </a:moveTo>
                <a:lnTo>
                  <a:pt x="0" y="10800"/>
                </a:lnTo>
                <a:cubicBezTo>
                  <a:pt x="0" y="4837"/>
                  <a:pt x="2021" y="0"/>
                  <a:pt x="4513" y="0"/>
                </a:cubicBezTo>
                <a:lnTo>
                  <a:pt x="21600" y="0"/>
                </a:lnTo>
                <a:lnTo>
                  <a:pt x="17322" y="21544"/>
                </a:lnTo>
                <a:lnTo>
                  <a:pt x="4513" y="21544"/>
                </a:lnTo>
                <a:cubicBezTo>
                  <a:pt x="2021" y="21600"/>
                  <a:pt x="0" y="16763"/>
                  <a:pt x="0" y="108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b="1" dirty="0">
                <a:solidFill>
                  <a:schemeClr val="bg1"/>
                </a:solidFill>
              </a:rPr>
              <a:t>01</a:t>
            </a:r>
            <a:endParaRPr b="1" dirty="0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2CCC978-F670-4C41-BDA8-DAE71BB87679}"/>
              </a:ext>
            </a:extLst>
          </p:cNvPr>
          <p:cNvGrpSpPr/>
          <p:nvPr/>
        </p:nvGrpSpPr>
        <p:grpSpPr>
          <a:xfrm>
            <a:off x="2642531" y="5005993"/>
            <a:ext cx="1357023" cy="913427"/>
            <a:chOff x="332936" y="2704739"/>
            <a:chExt cx="2975111" cy="103790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82B8CA6-5637-4AB9-AE08-4BAD034D0740}"/>
                </a:ext>
              </a:extLst>
            </p:cNvPr>
            <p:cNvSpPr txBox="1"/>
            <p:nvPr/>
          </p:nvSpPr>
          <p:spPr>
            <a:xfrm>
              <a:off x="332936" y="2704739"/>
              <a:ext cx="2926081" cy="3846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820AA46-9FCC-4540-8C50-15C37D12954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557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B9BFF05-1FD7-4420-9C66-B05A52E489FD}"/>
              </a:ext>
            </a:extLst>
          </p:cNvPr>
          <p:cNvGrpSpPr/>
          <p:nvPr/>
        </p:nvGrpSpPr>
        <p:grpSpPr>
          <a:xfrm>
            <a:off x="4543896" y="5005993"/>
            <a:ext cx="1357023" cy="913427"/>
            <a:chOff x="332936" y="2704739"/>
            <a:chExt cx="2975111" cy="103790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C0184D2-3B42-4BE5-9DDD-05B54E3A2B29}"/>
                </a:ext>
              </a:extLst>
            </p:cNvPr>
            <p:cNvSpPr txBox="1"/>
            <p:nvPr/>
          </p:nvSpPr>
          <p:spPr>
            <a:xfrm>
              <a:off x="332936" y="2704739"/>
              <a:ext cx="2926081" cy="3846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164DF19-EDAB-4B36-BBD6-1C0A9A9857B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557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331ECC1-809D-4784-9834-11734C344BCD}"/>
              </a:ext>
            </a:extLst>
          </p:cNvPr>
          <p:cNvGrpSpPr/>
          <p:nvPr/>
        </p:nvGrpSpPr>
        <p:grpSpPr>
          <a:xfrm>
            <a:off x="7481103" y="4301839"/>
            <a:ext cx="1357023" cy="913428"/>
            <a:chOff x="332936" y="2704739"/>
            <a:chExt cx="2975111" cy="103790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22F96A-3854-4FCF-B9AF-DEC1FA9D5C01}"/>
                </a:ext>
              </a:extLst>
            </p:cNvPr>
            <p:cNvSpPr txBox="1"/>
            <p:nvPr/>
          </p:nvSpPr>
          <p:spPr>
            <a:xfrm>
              <a:off x="332936" y="2704739"/>
              <a:ext cx="2926081" cy="3846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843974C-44FB-4F81-B08C-F945F1B643F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557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9860446-C734-49A5-85AC-C14113838D6C}"/>
              </a:ext>
            </a:extLst>
          </p:cNvPr>
          <p:cNvGrpSpPr/>
          <p:nvPr/>
        </p:nvGrpSpPr>
        <p:grpSpPr>
          <a:xfrm>
            <a:off x="229334" y="2073633"/>
            <a:ext cx="1357023" cy="913428"/>
            <a:chOff x="332936" y="2704739"/>
            <a:chExt cx="2975111" cy="103790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3DF309F-4588-4F37-9469-52DE2E4A57C4}"/>
                </a:ext>
              </a:extLst>
            </p:cNvPr>
            <p:cNvSpPr txBox="1"/>
            <p:nvPr/>
          </p:nvSpPr>
          <p:spPr>
            <a:xfrm>
              <a:off x="332936" y="2704739"/>
              <a:ext cx="2926081" cy="3846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616C28-1E9F-4E99-8DC8-59349259B34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557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EAEBFAE-7DBB-42BD-AC4C-DC900B32BC8A}"/>
              </a:ext>
            </a:extLst>
          </p:cNvPr>
          <p:cNvGrpSpPr/>
          <p:nvPr/>
        </p:nvGrpSpPr>
        <p:grpSpPr>
          <a:xfrm>
            <a:off x="3593213" y="1372644"/>
            <a:ext cx="1357023" cy="913428"/>
            <a:chOff x="332936" y="2704739"/>
            <a:chExt cx="2975111" cy="103790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DDC509E-DEC2-4749-BB9B-9F092A9F5579}"/>
                </a:ext>
              </a:extLst>
            </p:cNvPr>
            <p:cNvSpPr txBox="1"/>
            <p:nvPr/>
          </p:nvSpPr>
          <p:spPr>
            <a:xfrm>
              <a:off x="332936" y="2704739"/>
              <a:ext cx="2926081" cy="3846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D38A32D-FD24-4F05-A524-54A44CC7AF1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557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7F0F2BD-03CD-4BF2-8FB5-A5B3341625E3}"/>
              </a:ext>
            </a:extLst>
          </p:cNvPr>
          <p:cNvGrpSpPr/>
          <p:nvPr/>
        </p:nvGrpSpPr>
        <p:grpSpPr>
          <a:xfrm>
            <a:off x="5494579" y="1372644"/>
            <a:ext cx="1357023" cy="913428"/>
            <a:chOff x="332936" y="2704739"/>
            <a:chExt cx="2975111" cy="103790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A959549-E538-4213-A15D-C78A5DECD708}"/>
                </a:ext>
              </a:extLst>
            </p:cNvPr>
            <p:cNvSpPr txBox="1"/>
            <p:nvPr/>
          </p:nvSpPr>
          <p:spPr>
            <a:xfrm>
              <a:off x="332936" y="2704739"/>
              <a:ext cx="2926081" cy="3846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4F719BB-A000-4A88-B9D5-F3894EA7F8B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557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030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273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Arrowhead Alternating Flow – Slide Template</vt:lpstr>
      <vt:lpstr>Arrowhead Alternating Flow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Arrowhead Alternating Flow</dc:title>
  <dc:creator>PresentationGO.com</dc:creator>
  <dc:description>© Copyright PresentationGO.com</dc:description>
  <dcterms:created xsi:type="dcterms:W3CDTF">2014-11-26T05:14:11Z</dcterms:created>
  <dcterms:modified xsi:type="dcterms:W3CDTF">2020-04-27T04:56:35Z</dcterms:modified>
  <cp:category>Charts &amp; Diagrams</cp:category>
</cp:coreProperties>
</file>