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Arrowhead Alternating Flow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610FF7-D84F-4A5B-AAA7-9AE433302AFB}"/>
              </a:ext>
            </a:extLst>
          </p:cNvPr>
          <p:cNvSpPr/>
          <p:nvPr/>
        </p:nvSpPr>
        <p:spPr>
          <a:xfrm>
            <a:off x="8110039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71" y="0"/>
                </a:lnTo>
                <a:lnTo>
                  <a:pt x="17176" y="0"/>
                </a:lnTo>
                <a:cubicBezTo>
                  <a:pt x="19623" y="0"/>
                  <a:pt x="21600" y="4813"/>
                  <a:pt x="21600" y="10771"/>
                </a:cubicBezTo>
                <a:lnTo>
                  <a:pt x="21600" y="10771"/>
                </a:lnTo>
                <a:cubicBezTo>
                  <a:pt x="21600" y="16730"/>
                  <a:pt x="19624" y="21543"/>
                  <a:pt x="17176" y="21543"/>
                </a:cubicBezTo>
                <a:lnTo>
                  <a:pt x="0" y="2154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06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F30AC30-8D6C-4610-81CB-51AE780C0ACA}"/>
              </a:ext>
            </a:extLst>
          </p:cNvPr>
          <p:cNvSpPr/>
          <p:nvPr/>
        </p:nvSpPr>
        <p:spPr>
          <a:xfrm>
            <a:off x="7441860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828DB9-777A-4BF6-A1C7-7316007A3901}"/>
              </a:ext>
            </a:extLst>
          </p:cNvPr>
          <p:cNvSpPr/>
          <p:nvPr/>
        </p:nvSpPr>
        <p:spPr>
          <a:xfrm>
            <a:off x="7027189" y="2112390"/>
            <a:ext cx="1088810" cy="453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25" y="21600"/>
                </a:moveTo>
                <a:lnTo>
                  <a:pt x="0" y="0"/>
                </a:lnTo>
                <a:lnTo>
                  <a:pt x="21600" y="0"/>
                </a:lnTo>
                <a:lnTo>
                  <a:pt x="17322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05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F84381-6EC5-4A53-A082-E259CB277EA2}"/>
              </a:ext>
            </a:extLst>
          </p:cNvPr>
          <p:cNvSpPr/>
          <p:nvPr/>
        </p:nvSpPr>
        <p:spPr>
          <a:xfrm>
            <a:off x="6363084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2B6B29-AD77-40C3-8CB4-1DABE3D4B74E}"/>
              </a:ext>
            </a:extLst>
          </p:cNvPr>
          <p:cNvSpPr/>
          <p:nvPr/>
        </p:nvSpPr>
        <p:spPr>
          <a:xfrm>
            <a:off x="5950929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7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04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47A759-ABF1-4272-906C-B8F99070BC35}"/>
              </a:ext>
            </a:extLst>
          </p:cNvPr>
          <p:cNvSpPr/>
          <p:nvPr/>
        </p:nvSpPr>
        <p:spPr>
          <a:xfrm>
            <a:off x="5284309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C4172D-B376-4B12-B81A-1583CB5B6B4E}"/>
              </a:ext>
            </a:extLst>
          </p:cNvPr>
          <p:cNvSpPr/>
          <p:nvPr/>
        </p:nvSpPr>
        <p:spPr>
          <a:xfrm>
            <a:off x="4860786" y="2112390"/>
            <a:ext cx="1088808" cy="453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2" y="21600"/>
                </a:moveTo>
                <a:lnTo>
                  <a:pt x="0" y="0"/>
                </a:lnTo>
                <a:lnTo>
                  <a:pt x="21600" y="0"/>
                </a:lnTo>
                <a:lnTo>
                  <a:pt x="1729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39FA2B3-1537-4869-8F9D-165C624E6943}"/>
              </a:ext>
            </a:extLst>
          </p:cNvPr>
          <p:cNvSpPr/>
          <p:nvPr/>
        </p:nvSpPr>
        <p:spPr>
          <a:xfrm>
            <a:off x="4205534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46553D3-2876-41DC-84F2-C0C9FC25470F}"/>
              </a:ext>
            </a:extLst>
          </p:cNvPr>
          <p:cNvSpPr/>
          <p:nvPr/>
        </p:nvSpPr>
        <p:spPr>
          <a:xfrm>
            <a:off x="3797226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53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02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6B7AB5-25E8-48FF-9190-53F8C66FA9F6}"/>
              </a:ext>
            </a:extLst>
          </p:cNvPr>
          <p:cNvSpPr/>
          <p:nvPr/>
        </p:nvSpPr>
        <p:spPr>
          <a:xfrm>
            <a:off x="3126759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B19FEE1-A639-4FED-92CC-0C6C4CAA5575}"/>
              </a:ext>
            </a:extLst>
          </p:cNvPr>
          <p:cNvSpPr/>
          <p:nvPr/>
        </p:nvSpPr>
        <p:spPr>
          <a:xfrm>
            <a:off x="2708418" y="2112390"/>
            <a:ext cx="1088808" cy="453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10800"/>
                </a:moveTo>
                <a:lnTo>
                  <a:pt x="0" y="10800"/>
                </a:lnTo>
                <a:cubicBezTo>
                  <a:pt x="0" y="4837"/>
                  <a:pt x="2021" y="0"/>
                  <a:pt x="4513" y="0"/>
                </a:cubicBezTo>
                <a:lnTo>
                  <a:pt x="21600" y="0"/>
                </a:lnTo>
                <a:lnTo>
                  <a:pt x="17322" y="21544"/>
                </a:lnTo>
                <a:lnTo>
                  <a:pt x="4513" y="21544"/>
                </a:lnTo>
                <a:cubicBezTo>
                  <a:pt x="2021" y="21600"/>
                  <a:pt x="0" y="16763"/>
                  <a:pt x="0" y="10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01</a:t>
            </a:r>
            <a:endParaRPr sz="2000" b="1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CCC978-F670-4C41-BDA8-DAE71BB87679}"/>
              </a:ext>
            </a:extLst>
          </p:cNvPr>
          <p:cNvGrpSpPr/>
          <p:nvPr/>
        </p:nvGrpSpPr>
        <p:grpSpPr>
          <a:xfrm>
            <a:off x="3827751" y="5120954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2B8CA6-5637-4AB9-AE08-4BAD034D074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20AA46-9FCC-4540-8C50-15C37D1295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9BFF05-1FD7-4420-9C66-B05A52E489FD}"/>
              </a:ext>
            </a:extLst>
          </p:cNvPr>
          <p:cNvGrpSpPr/>
          <p:nvPr/>
        </p:nvGrpSpPr>
        <p:grpSpPr>
          <a:xfrm>
            <a:off x="5988233" y="5120954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0184D2-3B42-4BE5-9DDD-05B54E3A2B2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64DF19-EDAB-4B36-BBD6-1C0A9A9857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31ECC1-809D-4784-9834-11734C344BCD}"/>
              </a:ext>
            </a:extLst>
          </p:cNvPr>
          <p:cNvGrpSpPr/>
          <p:nvPr/>
        </p:nvGrpSpPr>
        <p:grpSpPr>
          <a:xfrm>
            <a:off x="9532100" y="4364561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F96A-3854-4FCF-B9AF-DEC1FA9D5C0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843974C-44FB-4F81-B08C-F945F1B643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860446-C734-49A5-85AC-C14113838D6C}"/>
              </a:ext>
            </a:extLst>
          </p:cNvPr>
          <p:cNvGrpSpPr/>
          <p:nvPr/>
        </p:nvGrpSpPr>
        <p:grpSpPr>
          <a:xfrm>
            <a:off x="966277" y="1832696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DF309F-4588-4F37-9469-52DE2E4A57C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616C28-1E9F-4E99-8DC8-59349259B3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EAEBFAE-7DBB-42BD-AC4C-DC900B32BC8A}"/>
              </a:ext>
            </a:extLst>
          </p:cNvPr>
          <p:cNvGrpSpPr/>
          <p:nvPr/>
        </p:nvGrpSpPr>
        <p:grpSpPr>
          <a:xfrm>
            <a:off x="4907992" y="1085993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DC509E-DEC2-4749-BB9B-9F092A9F557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38A32D-FD24-4F05-A524-54A44CC7AF1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F0F2BD-03CD-4BF2-8FB5-A5B3341625E3}"/>
              </a:ext>
            </a:extLst>
          </p:cNvPr>
          <p:cNvGrpSpPr/>
          <p:nvPr/>
        </p:nvGrpSpPr>
        <p:grpSpPr>
          <a:xfrm>
            <a:off x="7068474" y="1085993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959549-E538-4213-A15D-C78A5DECD70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F719BB-A000-4A88-B9D5-F3894EA7F8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Arrowhead Alternating Flow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CCC978-F670-4C41-BDA8-DAE71BB87679}"/>
              </a:ext>
            </a:extLst>
          </p:cNvPr>
          <p:cNvGrpSpPr/>
          <p:nvPr/>
        </p:nvGrpSpPr>
        <p:grpSpPr>
          <a:xfrm>
            <a:off x="3827751" y="5120954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2B8CA6-5637-4AB9-AE08-4BAD034D074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20AA46-9FCC-4540-8C50-15C37D1295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9BFF05-1FD7-4420-9C66-B05A52E489FD}"/>
              </a:ext>
            </a:extLst>
          </p:cNvPr>
          <p:cNvGrpSpPr/>
          <p:nvPr/>
        </p:nvGrpSpPr>
        <p:grpSpPr>
          <a:xfrm>
            <a:off x="5988233" y="5120954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0184D2-3B42-4BE5-9DDD-05B54E3A2B2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64DF19-EDAB-4B36-BBD6-1C0A9A9857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31ECC1-809D-4784-9834-11734C344BCD}"/>
              </a:ext>
            </a:extLst>
          </p:cNvPr>
          <p:cNvGrpSpPr/>
          <p:nvPr/>
        </p:nvGrpSpPr>
        <p:grpSpPr>
          <a:xfrm>
            <a:off x="9532100" y="4364561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F96A-3854-4FCF-B9AF-DEC1FA9D5C0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843974C-44FB-4F81-B08C-F945F1B643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860446-C734-49A5-85AC-C14113838D6C}"/>
              </a:ext>
            </a:extLst>
          </p:cNvPr>
          <p:cNvGrpSpPr/>
          <p:nvPr/>
        </p:nvGrpSpPr>
        <p:grpSpPr>
          <a:xfrm>
            <a:off x="966277" y="1832696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DF309F-4588-4F37-9469-52DE2E4A57C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616C28-1E9F-4E99-8DC8-59349259B3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EAEBFAE-7DBB-42BD-AC4C-DC900B32BC8A}"/>
              </a:ext>
            </a:extLst>
          </p:cNvPr>
          <p:cNvGrpSpPr/>
          <p:nvPr/>
        </p:nvGrpSpPr>
        <p:grpSpPr>
          <a:xfrm>
            <a:off x="4907992" y="1085993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DC509E-DEC2-4749-BB9B-9F092A9F557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38A32D-FD24-4F05-A524-54A44CC7AF1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F0F2BD-03CD-4BF2-8FB5-A5B3341625E3}"/>
              </a:ext>
            </a:extLst>
          </p:cNvPr>
          <p:cNvGrpSpPr/>
          <p:nvPr/>
        </p:nvGrpSpPr>
        <p:grpSpPr>
          <a:xfrm>
            <a:off x="7068474" y="1085993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959549-E538-4213-A15D-C78A5DECD70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F719BB-A000-4A88-B9D5-F3894EA7F8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D28B1897-0C32-4D69-8EAE-14B10B8ED7F0}"/>
              </a:ext>
            </a:extLst>
          </p:cNvPr>
          <p:cNvSpPr/>
          <p:nvPr/>
        </p:nvSpPr>
        <p:spPr>
          <a:xfrm>
            <a:off x="8110039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71" y="0"/>
                </a:lnTo>
                <a:lnTo>
                  <a:pt x="17176" y="0"/>
                </a:lnTo>
                <a:cubicBezTo>
                  <a:pt x="19623" y="0"/>
                  <a:pt x="21600" y="4813"/>
                  <a:pt x="21600" y="10771"/>
                </a:cubicBezTo>
                <a:lnTo>
                  <a:pt x="21600" y="10771"/>
                </a:lnTo>
                <a:cubicBezTo>
                  <a:pt x="21600" y="16730"/>
                  <a:pt x="19624" y="21543"/>
                  <a:pt x="17176" y="21543"/>
                </a:cubicBezTo>
                <a:lnTo>
                  <a:pt x="0" y="2154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06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3DD9794-2C68-4E2E-8EAF-402C67679A5E}"/>
              </a:ext>
            </a:extLst>
          </p:cNvPr>
          <p:cNvSpPr/>
          <p:nvPr/>
        </p:nvSpPr>
        <p:spPr>
          <a:xfrm>
            <a:off x="7441860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5E0471D-562F-485C-8616-915C03D4936A}"/>
              </a:ext>
            </a:extLst>
          </p:cNvPr>
          <p:cNvSpPr/>
          <p:nvPr/>
        </p:nvSpPr>
        <p:spPr>
          <a:xfrm>
            <a:off x="7027189" y="2112390"/>
            <a:ext cx="1088810" cy="453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25" y="21600"/>
                </a:moveTo>
                <a:lnTo>
                  <a:pt x="0" y="0"/>
                </a:lnTo>
                <a:lnTo>
                  <a:pt x="21600" y="0"/>
                </a:lnTo>
                <a:lnTo>
                  <a:pt x="17322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05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1A21C67A-1674-475A-8B13-0561AB7E2564}"/>
              </a:ext>
            </a:extLst>
          </p:cNvPr>
          <p:cNvSpPr/>
          <p:nvPr/>
        </p:nvSpPr>
        <p:spPr>
          <a:xfrm>
            <a:off x="6363084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241D4614-375B-4B6D-B21C-F644CD1F01F2}"/>
              </a:ext>
            </a:extLst>
          </p:cNvPr>
          <p:cNvSpPr/>
          <p:nvPr/>
        </p:nvSpPr>
        <p:spPr>
          <a:xfrm>
            <a:off x="5950929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7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04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6EC71B2-0075-41DB-8BB5-240FE66ED5E2}"/>
              </a:ext>
            </a:extLst>
          </p:cNvPr>
          <p:cNvSpPr/>
          <p:nvPr/>
        </p:nvSpPr>
        <p:spPr>
          <a:xfrm>
            <a:off x="5284309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96C6FD4-3FE7-44D3-AEE4-711B0707FDBB}"/>
              </a:ext>
            </a:extLst>
          </p:cNvPr>
          <p:cNvSpPr/>
          <p:nvPr/>
        </p:nvSpPr>
        <p:spPr>
          <a:xfrm>
            <a:off x="4860786" y="2112390"/>
            <a:ext cx="1088808" cy="453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2" y="21600"/>
                </a:moveTo>
                <a:lnTo>
                  <a:pt x="0" y="0"/>
                </a:lnTo>
                <a:lnTo>
                  <a:pt x="21600" y="0"/>
                </a:lnTo>
                <a:lnTo>
                  <a:pt x="1729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FDE2553-4A70-4830-982D-CE3EB2153E29}"/>
              </a:ext>
            </a:extLst>
          </p:cNvPr>
          <p:cNvSpPr/>
          <p:nvPr/>
        </p:nvSpPr>
        <p:spPr>
          <a:xfrm>
            <a:off x="4205534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C838ABB-A242-4F05-84DC-F55AAB221D8C}"/>
              </a:ext>
            </a:extLst>
          </p:cNvPr>
          <p:cNvSpPr/>
          <p:nvPr/>
        </p:nvSpPr>
        <p:spPr>
          <a:xfrm>
            <a:off x="3797226" y="4647808"/>
            <a:ext cx="1087625" cy="44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53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02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FC1C1EDC-159A-4BCF-AA2E-482B0A0792F2}"/>
              </a:ext>
            </a:extLst>
          </p:cNvPr>
          <p:cNvSpPr/>
          <p:nvPr/>
        </p:nvSpPr>
        <p:spPr>
          <a:xfrm>
            <a:off x="3126759" y="2113575"/>
            <a:ext cx="2090240" cy="2980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D17A3A1-E500-4E41-9B03-DED14478DC57}"/>
              </a:ext>
            </a:extLst>
          </p:cNvPr>
          <p:cNvSpPr/>
          <p:nvPr/>
        </p:nvSpPr>
        <p:spPr>
          <a:xfrm>
            <a:off x="2708418" y="2112390"/>
            <a:ext cx="1088808" cy="453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10800"/>
                </a:moveTo>
                <a:lnTo>
                  <a:pt x="0" y="10800"/>
                </a:lnTo>
                <a:cubicBezTo>
                  <a:pt x="0" y="4837"/>
                  <a:pt x="2021" y="0"/>
                  <a:pt x="4513" y="0"/>
                </a:cubicBezTo>
                <a:lnTo>
                  <a:pt x="21600" y="0"/>
                </a:lnTo>
                <a:lnTo>
                  <a:pt x="17322" y="21544"/>
                </a:lnTo>
                <a:lnTo>
                  <a:pt x="4513" y="21544"/>
                </a:lnTo>
                <a:cubicBezTo>
                  <a:pt x="2021" y="21600"/>
                  <a:pt x="0" y="16763"/>
                  <a:pt x="0" y="10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01</a:t>
            </a:r>
            <a:endParaRPr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2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273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Arrowhead Alternating Flow – Slide Template</vt:lpstr>
      <vt:lpstr>Arrowhead Alternating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Arrowhead Alternating Flow</dc:title>
  <dc:creator>PresentationGO.com</dc:creator>
  <dc:description>© Copyright PresentationGO.com</dc:description>
  <dcterms:created xsi:type="dcterms:W3CDTF">2014-11-26T05:14:11Z</dcterms:created>
  <dcterms:modified xsi:type="dcterms:W3CDTF">2020-04-27T04:57:15Z</dcterms:modified>
  <cp:category>Charts &amp; Diagrams</cp:category>
</cp:coreProperties>
</file>