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5" r:id="rId4"/>
    <p:sldId id="31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283E"/>
    <a:srgbClr val="8C3858"/>
    <a:srgbClr val="323A45"/>
    <a:srgbClr val="7A7E85"/>
    <a:srgbClr val="272D36"/>
    <a:srgbClr val="272E36"/>
    <a:srgbClr val="F9AB0C"/>
    <a:srgbClr val="F2583A"/>
    <a:srgbClr val="4F6A79"/>
    <a:srgbClr val="F0E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0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236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15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 46"/>
          <p:cNvSpPr/>
          <p:nvPr/>
        </p:nvSpPr>
        <p:spPr bwMode="auto">
          <a:xfrm flipH="1" flipV="1">
            <a:off x="1049336" y="3605720"/>
            <a:ext cx="1122365" cy="2073275"/>
          </a:xfrm>
          <a:custGeom>
            <a:avLst/>
            <a:gdLst>
              <a:gd name="connsiteX0" fmla="*/ 1122364 w 1122365"/>
              <a:gd name="connsiteY0" fmla="*/ 2073275 h 2073275"/>
              <a:gd name="connsiteX1" fmla="*/ 1 w 1122365"/>
              <a:gd name="connsiteY1" fmla="*/ 2073275 h 2073275"/>
              <a:gd name="connsiteX2" fmla="*/ 1 w 1122365"/>
              <a:gd name="connsiteY2" fmla="*/ 2073274 h 2073275"/>
              <a:gd name="connsiteX3" fmla="*/ 0 w 1122365"/>
              <a:gd name="connsiteY3" fmla="*/ 2073274 h 2073275"/>
              <a:gd name="connsiteX4" fmla="*/ 0 w 1122365"/>
              <a:gd name="connsiteY4" fmla="*/ 941894 h 2073275"/>
              <a:gd name="connsiteX5" fmla="*/ 1996 w 1122365"/>
              <a:gd name="connsiteY5" fmla="*/ 941894 h 2073275"/>
              <a:gd name="connsiteX6" fmla="*/ 2021 w 1122365"/>
              <a:gd name="connsiteY6" fmla="*/ 927583 h 2073275"/>
              <a:gd name="connsiteX7" fmla="*/ 1122364 w 1122365"/>
              <a:gd name="connsiteY7" fmla="*/ 0 h 2073275"/>
              <a:gd name="connsiteX8" fmla="*/ 1122364 w 1122365"/>
              <a:gd name="connsiteY8" fmla="*/ 1036637 h 2073275"/>
              <a:gd name="connsiteX9" fmla="*/ 1122365 w 1122365"/>
              <a:gd name="connsiteY9" fmla="*/ 1036636 h 2073275"/>
              <a:gd name="connsiteX10" fmla="*/ 1122365 w 1122365"/>
              <a:gd name="connsiteY10" fmla="*/ 2073274 h 2073275"/>
              <a:gd name="connsiteX11" fmla="*/ 1122364 w 1122365"/>
              <a:gd name="connsiteY11" fmla="*/ 2073274 h 207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2365" h="2073275">
                <a:moveTo>
                  <a:pt x="1122364" y="2073275"/>
                </a:moveTo>
                <a:lnTo>
                  <a:pt x="1" y="2073275"/>
                </a:lnTo>
                <a:lnTo>
                  <a:pt x="1" y="2073274"/>
                </a:lnTo>
                <a:lnTo>
                  <a:pt x="0" y="2073274"/>
                </a:lnTo>
                <a:lnTo>
                  <a:pt x="0" y="941894"/>
                </a:lnTo>
                <a:lnTo>
                  <a:pt x="1996" y="941894"/>
                </a:lnTo>
                <a:lnTo>
                  <a:pt x="2021" y="927583"/>
                </a:lnTo>
                <a:lnTo>
                  <a:pt x="1122364" y="0"/>
                </a:lnTo>
                <a:lnTo>
                  <a:pt x="1122364" y="1036637"/>
                </a:lnTo>
                <a:lnTo>
                  <a:pt x="1122365" y="1036636"/>
                </a:lnTo>
                <a:lnTo>
                  <a:pt x="1122365" y="2073274"/>
                </a:lnTo>
                <a:lnTo>
                  <a:pt x="1122364" y="2073274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Arrows Bar Chart for PowerPoint</a:t>
            </a:r>
            <a:endParaRPr lang="en-US" dirty="0"/>
          </a:p>
        </p:txBody>
      </p:sp>
      <p:sp>
        <p:nvSpPr>
          <p:cNvPr id="7" name="Pentagon 8"/>
          <p:cNvSpPr/>
          <p:nvPr/>
        </p:nvSpPr>
        <p:spPr bwMode="auto">
          <a:xfrm>
            <a:off x="2166938" y="2465896"/>
            <a:ext cx="6829425" cy="576072"/>
          </a:xfrm>
          <a:prstGeom prst="homePlat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/>
          </a:p>
        </p:txBody>
      </p:sp>
      <p:grpSp>
        <p:nvGrpSpPr>
          <p:cNvPr id="29" name="Group 10"/>
          <p:cNvGrpSpPr>
            <a:grpSpLocks/>
          </p:cNvGrpSpPr>
          <p:nvPr/>
        </p:nvGrpSpPr>
        <p:grpSpPr bwMode="auto">
          <a:xfrm>
            <a:off x="1041187" y="1537209"/>
            <a:ext cx="1130767" cy="2075168"/>
            <a:chOff x="2897280" y="204839"/>
            <a:chExt cx="1065120" cy="2439102"/>
          </a:xfrm>
        </p:grpSpPr>
        <p:sp>
          <p:nvSpPr>
            <p:cNvPr id="33" name="Manual Input 10"/>
            <p:cNvSpPr/>
            <p:nvPr/>
          </p:nvSpPr>
          <p:spPr>
            <a:xfrm flipH="1">
              <a:off x="2897481" y="204839"/>
              <a:ext cx="1064680" cy="2438741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18 w 10000"/>
                <a:gd name="connsiteY0" fmla="*/ 4474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8 w 10000"/>
                <a:gd name="connsiteY4" fmla="*/ 447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8" y="4474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18" y="447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/>
            </a:p>
          </p:txBody>
        </p:sp>
        <p:sp>
          <p:nvSpPr>
            <p:cNvPr id="34" name="Manual Input 10"/>
            <p:cNvSpPr/>
            <p:nvPr/>
          </p:nvSpPr>
          <p:spPr>
            <a:xfrm flipH="1">
              <a:off x="2897481" y="1425143"/>
              <a:ext cx="1064680" cy="1218437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18 w 10000"/>
                <a:gd name="connsiteY0" fmla="*/ 4474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8 w 10000"/>
                <a:gd name="connsiteY4" fmla="*/ 447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8" y="4474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18" y="447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/>
            </a:p>
          </p:txBody>
        </p:sp>
      </p:grpSp>
      <p:sp>
        <p:nvSpPr>
          <p:cNvPr id="10" name="Rectangle 9"/>
          <p:cNvSpPr/>
          <p:nvPr/>
        </p:nvSpPr>
        <p:spPr bwMode="auto">
          <a:xfrm>
            <a:off x="0" y="4637025"/>
            <a:ext cx="1049338" cy="104197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latin typeface="FontAwesome" pitchFamily="2" charset="0"/>
              </a:rPr>
              <a:t></a:t>
            </a:r>
            <a:endParaRPr lang="en-US" sz="4400" dirty="0">
              <a:latin typeface="FontAwesome" pitchFamily="2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1537209"/>
            <a:ext cx="1049338" cy="10525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latin typeface="FontAwesome" pitchFamily="2" charset="0"/>
              </a:rPr>
              <a:t></a:t>
            </a:r>
            <a:endParaRPr lang="en-US" sz="4400" dirty="0">
              <a:latin typeface="FontAwesome" pitchFamily="2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0" y="2565909"/>
            <a:ext cx="1049338" cy="10424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latin typeface="FontAwesome" pitchFamily="2" charset="0"/>
              </a:rPr>
              <a:t></a:t>
            </a:r>
            <a:endParaRPr lang="en-US" sz="4400" dirty="0">
              <a:latin typeface="FontAwesome" pitchFamily="2" charset="0"/>
            </a:endParaRPr>
          </a:p>
        </p:txBody>
      </p:sp>
      <p:sp>
        <p:nvSpPr>
          <p:cNvPr id="41" name="Manual Input 10"/>
          <p:cNvSpPr/>
          <p:nvPr/>
        </p:nvSpPr>
        <p:spPr bwMode="auto">
          <a:xfrm flipH="1" flipV="1">
            <a:off x="1049336" y="3605721"/>
            <a:ext cx="1122363" cy="1036638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18 w 10000"/>
              <a:gd name="connsiteY0" fmla="*/ 4474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8 w 10000"/>
              <a:gd name="connsiteY4" fmla="*/ 447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18" y="4474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18" y="4474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/>
          </a:p>
        </p:txBody>
      </p:sp>
      <p:sp>
        <p:nvSpPr>
          <p:cNvPr id="9" name="Rectangle 8"/>
          <p:cNvSpPr/>
          <p:nvPr/>
        </p:nvSpPr>
        <p:spPr bwMode="auto">
          <a:xfrm>
            <a:off x="0" y="3602547"/>
            <a:ext cx="1049338" cy="103822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latin typeface="FontAwesome" pitchFamily="2" charset="0"/>
              </a:rPr>
              <a:t></a:t>
            </a:r>
            <a:endParaRPr lang="en-US" sz="4400" dirty="0">
              <a:latin typeface="FontAwesome" pitchFamily="2" charset="0"/>
            </a:endParaRPr>
          </a:p>
        </p:txBody>
      </p:sp>
      <p:sp>
        <p:nvSpPr>
          <p:cNvPr id="4" name="Pentagon 4"/>
          <p:cNvSpPr/>
          <p:nvPr/>
        </p:nvSpPr>
        <p:spPr bwMode="auto">
          <a:xfrm>
            <a:off x="2166938" y="3035809"/>
            <a:ext cx="5241925" cy="569908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/>
          </a:p>
        </p:txBody>
      </p:sp>
      <p:sp>
        <p:nvSpPr>
          <p:cNvPr id="5" name="Pentagon 6"/>
          <p:cNvSpPr/>
          <p:nvPr/>
        </p:nvSpPr>
        <p:spPr bwMode="auto">
          <a:xfrm>
            <a:off x="2166938" y="3605718"/>
            <a:ext cx="5824537" cy="572899"/>
          </a:xfrm>
          <a:prstGeom prst="homePlat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/>
          </a:p>
        </p:txBody>
      </p:sp>
      <p:sp>
        <p:nvSpPr>
          <p:cNvPr id="6" name="Pentagon 7"/>
          <p:cNvSpPr/>
          <p:nvPr/>
        </p:nvSpPr>
        <p:spPr bwMode="auto">
          <a:xfrm>
            <a:off x="2166938" y="4175630"/>
            <a:ext cx="4206875" cy="576446"/>
          </a:xfrm>
          <a:prstGeom prst="homePlat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2387746" y="2466542"/>
            <a:ext cx="2749550" cy="563231"/>
          </a:xfrm>
          <a:prstGeom prst="rect">
            <a:avLst/>
          </a:prstGeom>
        </p:spPr>
        <p:txBody>
          <a:bodyPr lIns="0" rIns="0">
            <a:spAutoFit/>
          </a:bodyPr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33" b="1" dirty="0" smtClean="0">
                <a:solidFill>
                  <a:srgbClr val="FFFFFF"/>
                </a:solidFill>
                <a:latin typeface="+mn-lt"/>
                <a:cs typeface="+mn-cs"/>
              </a:rPr>
              <a:t>Lorem Ipsum</a:t>
            </a:r>
            <a:endParaRPr lang="en-US" sz="2133" b="1" dirty="0">
              <a:solidFill>
                <a:srgbClr val="FFFFFF"/>
              </a:solidFill>
              <a:latin typeface="+mn-lt"/>
              <a:cs typeface="+mn-cs"/>
            </a:endParaRP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67" dirty="0">
                <a:solidFill>
                  <a:srgbClr val="FFFFFF"/>
                </a:solidFill>
                <a:latin typeface="+mn-lt"/>
                <a:cs typeface="+mn-cs"/>
              </a:rPr>
              <a:t>Lorem ipsum dolor sit amet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387746" y="3036350"/>
            <a:ext cx="2749550" cy="563231"/>
          </a:xfrm>
          <a:prstGeom prst="rect">
            <a:avLst/>
          </a:prstGeom>
        </p:spPr>
        <p:txBody>
          <a:bodyPr lIns="0" rIns="0">
            <a:spAutoFit/>
          </a:bodyPr>
          <a:lstStyle/>
          <a:p>
            <a:pPr lvl="0">
              <a:lnSpc>
                <a:spcPct val="85000"/>
              </a:lnSpc>
              <a:defRPr/>
            </a:pPr>
            <a:r>
              <a:rPr lang="en-US" sz="2133" b="1" dirty="0">
                <a:solidFill>
                  <a:srgbClr val="FFFFFF"/>
                </a:solidFill>
              </a:rPr>
              <a:t>Lorem Ipsum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67" dirty="0" smtClean="0">
                <a:solidFill>
                  <a:srgbClr val="FFFFFF"/>
                </a:solidFill>
                <a:latin typeface="+mn-lt"/>
                <a:cs typeface="+mn-cs"/>
              </a:rPr>
              <a:t>Lorem </a:t>
            </a:r>
            <a:r>
              <a:rPr lang="en-US" sz="1467" dirty="0">
                <a:solidFill>
                  <a:srgbClr val="FFFFFF"/>
                </a:solidFill>
                <a:latin typeface="+mn-lt"/>
                <a:cs typeface="+mn-cs"/>
              </a:rPr>
              <a:t>ipsum dolor sit </a:t>
            </a:r>
            <a:r>
              <a:rPr lang="en-US" sz="1467" dirty="0">
                <a:solidFill>
                  <a:srgbClr val="FFFFFF"/>
                </a:solidFill>
                <a:latin typeface="+mn-lt"/>
                <a:cs typeface="+mn-cs"/>
              </a:rPr>
              <a:t>amet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387746" y="3606158"/>
            <a:ext cx="2749550" cy="563231"/>
          </a:xfrm>
          <a:prstGeom prst="rect">
            <a:avLst/>
          </a:prstGeom>
        </p:spPr>
        <p:txBody>
          <a:bodyPr lIns="0" r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sz="2133" b="1" dirty="0">
                <a:solidFill>
                  <a:srgbClr val="FFFFFF"/>
                </a:solidFill>
              </a:rPr>
              <a:t>Lorem Ipsum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67" dirty="0" smtClean="0">
                <a:solidFill>
                  <a:srgbClr val="FFFFFF"/>
                </a:solidFill>
                <a:latin typeface="+mn-lt"/>
                <a:cs typeface="+mn-cs"/>
              </a:rPr>
              <a:t>Lorem </a:t>
            </a:r>
            <a:r>
              <a:rPr lang="en-US" sz="1467" dirty="0">
                <a:solidFill>
                  <a:srgbClr val="FFFFFF"/>
                </a:solidFill>
                <a:latin typeface="+mn-lt"/>
                <a:cs typeface="+mn-cs"/>
              </a:rPr>
              <a:t>ipsum dolor sit </a:t>
            </a:r>
            <a:r>
              <a:rPr lang="en-US" sz="1467" dirty="0">
                <a:solidFill>
                  <a:srgbClr val="FFFFFF"/>
                </a:solidFill>
                <a:latin typeface="+mn-lt"/>
                <a:cs typeface="+mn-cs"/>
              </a:rPr>
              <a:t>amet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387746" y="4175965"/>
            <a:ext cx="2749550" cy="563231"/>
          </a:xfrm>
          <a:prstGeom prst="rect">
            <a:avLst/>
          </a:prstGeom>
        </p:spPr>
        <p:txBody>
          <a:bodyPr lIns="0" r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sz="2133" b="1" dirty="0">
                <a:solidFill>
                  <a:srgbClr val="FFFFFF"/>
                </a:solidFill>
              </a:rPr>
              <a:t>Lorem Ipsum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67" dirty="0" smtClean="0">
                <a:solidFill>
                  <a:srgbClr val="FFFFFF"/>
                </a:solidFill>
                <a:latin typeface="+mn-lt"/>
                <a:cs typeface="+mn-cs"/>
              </a:rPr>
              <a:t>Lorem </a:t>
            </a:r>
            <a:r>
              <a:rPr lang="en-US" sz="1467" dirty="0">
                <a:solidFill>
                  <a:srgbClr val="FFFFFF"/>
                </a:solidFill>
                <a:latin typeface="+mn-lt"/>
                <a:cs typeface="+mn-cs"/>
              </a:rPr>
              <a:t>ipsum dolor sit </a:t>
            </a:r>
            <a:r>
              <a:rPr lang="en-US" sz="1467" dirty="0">
                <a:solidFill>
                  <a:srgbClr val="FFFFFF"/>
                </a:solidFill>
                <a:latin typeface="+mn-lt"/>
                <a:cs typeface="+mn-cs"/>
              </a:rPr>
              <a:t>amet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114672" y="3020753"/>
            <a:ext cx="8947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70</a:t>
            </a:r>
            <a:r>
              <a:rPr lang="en-US" sz="3200" dirty="0">
                <a:solidFill>
                  <a:schemeClr val="bg1"/>
                </a:solidFill>
              </a:rPr>
              <a:t>%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782885" y="3599878"/>
            <a:ext cx="8947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75%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132664" y="4169790"/>
            <a:ext cx="89479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50%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755215" y="2465609"/>
            <a:ext cx="8947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95%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51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Freeform 76"/>
          <p:cNvSpPr/>
          <p:nvPr/>
        </p:nvSpPr>
        <p:spPr bwMode="auto">
          <a:xfrm flipH="1" flipV="1">
            <a:off x="1049336" y="3605720"/>
            <a:ext cx="1122365" cy="2073275"/>
          </a:xfrm>
          <a:custGeom>
            <a:avLst/>
            <a:gdLst>
              <a:gd name="connsiteX0" fmla="*/ 1122364 w 1122365"/>
              <a:gd name="connsiteY0" fmla="*/ 2073275 h 2073275"/>
              <a:gd name="connsiteX1" fmla="*/ 1 w 1122365"/>
              <a:gd name="connsiteY1" fmla="*/ 2073275 h 2073275"/>
              <a:gd name="connsiteX2" fmla="*/ 1 w 1122365"/>
              <a:gd name="connsiteY2" fmla="*/ 2073274 h 2073275"/>
              <a:gd name="connsiteX3" fmla="*/ 0 w 1122365"/>
              <a:gd name="connsiteY3" fmla="*/ 2073274 h 2073275"/>
              <a:gd name="connsiteX4" fmla="*/ 0 w 1122365"/>
              <a:gd name="connsiteY4" fmla="*/ 941894 h 2073275"/>
              <a:gd name="connsiteX5" fmla="*/ 1996 w 1122365"/>
              <a:gd name="connsiteY5" fmla="*/ 941894 h 2073275"/>
              <a:gd name="connsiteX6" fmla="*/ 2021 w 1122365"/>
              <a:gd name="connsiteY6" fmla="*/ 927583 h 2073275"/>
              <a:gd name="connsiteX7" fmla="*/ 1122364 w 1122365"/>
              <a:gd name="connsiteY7" fmla="*/ 0 h 2073275"/>
              <a:gd name="connsiteX8" fmla="*/ 1122364 w 1122365"/>
              <a:gd name="connsiteY8" fmla="*/ 1036637 h 2073275"/>
              <a:gd name="connsiteX9" fmla="*/ 1122365 w 1122365"/>
              <a:gd name="connsiteY9" fmla="*/ 1036636 h 2073275"/>
              <a:gd name="connsiteX10" fmla="*/ 1122365 w 1122365"/>
              <a:gd name="connsiteY10" fmla="*/ 2073274 h 2073275"/>
              <a:gd name="connsiteX11" fmla="*/ 1122364 w 1122365"/>
              <a:gd name="connsiteY11" fmla="*/ 2073274 h 207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2365" h="2073275">
                <a:moveTo>
                  <a:pt x="1122364" y="2073275"/>
                </a:moveTo>
                <a:lnTo>
                  <a:pt x="1" y="2073275"/>
                </a:lnTo>
                <a:lnTo>
                  <a:pt x="1" y="2073274"/>
                </a:lnTo>
                <a:lnTo>
                  <a:pt x="0" y="2073274"/>
                </a:lnTo>
                <a:lnTo>
                  <a:pt x="0" y="941894"/>
                </a:lnTo>
                <a:lnTo>
                  <a:pt x="1996" y="941894"/>
                </a:lnTo>
                <a:lnTo>
                  <a:pt x="2021" y="927583"/>
                </a:lnTo>
                <a:lnTo>
                  <a:pt x="1122364" y="0"/>
                </a:lnTo>
                <a:lnTo>
                  <a:pt x="1122364" y="1036637"/>
                </a:lnTo>
                <a:lnTo>
                  <a:pt x="1122365" y="1036636"/>
                </a:lnTo>
                <a:lnTo>
                  <a:pt x="1122365" y="2073274"/>
                </a:lnTo>
                <a:lnTo>
                  <a:pt x="1122364" y="2073274"/>
                </a:lnTo>
                <a:close/>
              </a:path>
            </a:pathLst>
          </a:custGeom>
          <a:solidFill>
            <a:srgbClr val="00B09B">
              <a:lumMod val="75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Arrows Bar Chart for PowerPoint</a:t>
            </a:r>
            <a:endParaRPr lang="en-US" dirty="0"/>
          </a:p>
        </p:txBody>
      </p:sp>
      <p:sp>
        <p:nvSpPr>
          <p:cNvPr id="51" name="Pentagon 8"/>
          <p:cNvSpPr/>
          <p:nvPr/>
        </p:nvSpPr>
        <p:spPr bwMode="auto">
          <a:xfrm>
            <a:off x="2166938" y="2465896"/>
            <a:ext cx="6829425" cy="576072"/>
          </a:xfrm>
          <a:prstGeom prst="homePlate">
            <a:avLst/>
          </a:prstGeom>
          <a:solidFill>
            <a:srgbClr val="8C3858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2" name="Group 10"/>
          <p:cNvGrpSpPr>
            <a:grpSpLocks/>
          </p:cNvGrpSpPr>
          <p:nvPr/>
        </p:nvGrpSpPr>
        <p:grpSpPr bwMode="auto">
          <a:xfrm>
            <a:off x="1041187" y="1537209"/>
            <a:ext cx="1130767" cy="2075168"/>
            <a:chOff x="2897280" y="204839"/>
            <a:chExt cx="1065120" cy="2439102"/>
          </a:xfrm>
        </p:grpSpPr>
        <p:sp>
          <p:nvSpPr>
            <p:cNvPr id="53" name="Manual Input 10"/>
            <p:cNvSpPr/>
            <p:nvPr/>
          </p:nvSpPr>
          <p:spPr>
            <a:xfrm flipH="1">
              <a:off x="2897481" y="204839"/>
              <a:ext cx="1064680" cy="2438741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18 w 10000"/>
                <a:gd name="connsiteY0" fmla="*/ 4474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8 w 10000"/>
                <a:gd name="connsiteY4" fmla="*/ 447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8" y="4474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18" y="4474"/>
                  </a:lnTo>
                  <a:close/>
                </a:path>
              </a:pathLst>
            </a:custGeom>
            <a:solidFill>
              <a:srgbClr val="66283E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Manual Input 10"/>
            <p:cNvSpPr/>
            <p:nvPr/>
          </p:nvSpPr>
          <p:spPr>
            <a:xfrm flipH="1">
              <a:off x="2897481" y="1425143"/>
              <a:ext cx="1064680" cy="1218437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18 w 10000"/>
                <a:gd name="connsiteY0" fmla="*/ 4474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8 w 10000"/>
                <a:gd name="connsiteY4" fmla="*/ 447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8" y="4474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18" y="4474"/>
                  </a:lnTo>
                  <a:close/>
                </a:path>
              </a:pathLst>
            </a:custGeom>
            <a:solidFill>
              <a:srgbClr val="DF361F">
                <a:lumMod val="75000"/>
              </a:srgb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6" name="Rectangle 55"/>
          <p:cNvSpPr/>
          <p:nvPr/>
        </p:nvSpPr>
        <p:spPr bwMode="auto">
          <a:xfrm>
            <a:off x="0" y="4637025"/>
            <a:ext cx="1049338" cy="1041971"/>
          </a:xfrm>
          <a:prstGeom prst="rect">
            <a:avLst/>
          </a:prstGeom>
          <a:solidFill>
            <a:srgbClr val="00B09B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ontAwesome" pitchFamily="2" charset="0"/>
                <a:ea typeface="+mn-ea"/>
                <a:cs typeface="+mn-cs"/>
              </a:rPr>
              <a:t>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+mn-ea"/>
              <a:cs typeface="+mn-cs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0" y="1537209"/>
            <a:ext cx="1049338" cy="1052512"/>
          </a:xfrm>
          <a:prstGeom prst="rect">
            <a:avLst/>
          </a:prstGeom>
          <a:solidFill>
            <a:srgbClr val="8C3858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ontAwesome" pitchFamily="2" charset="0"/>
                <a:ea typeface="+mn-ea"/>
                <a:cs typeface="+mn-cs"/>
              </a:rPr>
              <a:t>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+mn-ea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0" y="2565909"/>
            <a:ext cx="1049338" cy="1042416"/>
          </a:xfrm>
          <a:prstGeom prst="rect">
            <a:avLst/>
          </a:prstGeom>
          <a:solidFill>
            <a:srgbClr val="DF361F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ontAwesome" pitchFamily="2" charset="0"/>
                <a:ea typeface="+mn-ea"/>
                <a:cs typeface="+mn-cs"/>
              </a:rPr>
              <a:t>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+mn-ea"/>
              <a:cs typeface="+mn-cs"/>
            </a:endParaRPr>
          </a:p>
        </p:txBody>
      </p:sp>
      <p:sp>
        <p:nvSpPr>
          <p:cNvPr id="59" name="Manual Input 10"/>
          <p:cNvSpPr/>
          <p:nvPr/>
        </p:nvSpPr>
        <p:spPr bwMode="auto">
          <a:xfrm flipH="1" flipV="1">
            <a:off x="1049336" y="3605721"/>
            <a:ext cx="1122363" cy="1036638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18 w 10000"/>
              <a:gd name="connsiteY0" fmla="*/ 4474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8 w 10000"/>
              <a:gd name="connsiteY4" fmla="*/ 447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18" y="4474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18" y="4474"/>
                </a:lnTo>
                <a:close/>
              </a:path>
            </a:pathLst>
          </a:custGeom>
          <a:solidFill>
            <a:srgbClr val="90BC33">
              <a:lumMod val="75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0" y="3602547"/>
            <a:ext cx="1049338" cy="1038224"/>
          </a:xfrm>
          <a:prstGeom prst="rect">
            <a:avLst/>
          </a:prstGeom>
          <a:solidFill>
            <a:srgbClr val="90BC33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ontAwesome" pitchFamily="2" charset="0"/>
                <a:ea typeface="+mn-ea"/>
                <a:cs typeface="+mn-cs"/>
              </a:rPr>
              <a:t>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+mn-ea"/>
              <a:cs typeface="+mn-cs"/>
            </a:endParaRPr>
          </a:p>
        </p:txBody>
      </p:sp>
      <p:sp>
        <p:nvSpPr>
          <p:cNvPr id="61" name="Pentagon 4"/>
          <p:cNvSpPr/>
          <p:nvPr/>
        </p:nvSpPr>
        <p:spPr bwMode="auto">
          <a:xfrm>
            <a:off x="2166938" y="3035809"/>
            <a:ext cx="5241925" cy="569908"/>
          </a:xfrm>
          <a:prstGeom prst="homePlate">
            <a:avLst/>
          </a:prstGeom>
          <a:solidFill>
            <a:srgbClr val="DF361F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Pentagon 6"/>
          <p:cNvSpPr/>
          <p:nvPr/>
        </p:nvSpPr>
        <p:spPr bwMode="auto">
          <a:xfrm>
            <a:off x="2166938" y="3605718"/>
            <a:ext cx="5824537" cy="572899"/>
          </a:xfrm>
          <a:prstGeom prst="homePlate">
            <a:avLst/>
          </a:prstGeom>
          <a:solidFill>
            <a:srgbClr val="90BC33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Pentagon 7"/>
          <p:cNvSpPr/>
          <p:nvPr/>
        </p:nvSpPr>
        <p:spPr bwMode="auto">
          <a:xfrm>
            <a:off x="2166938" y="4175630"/>
            <a:ext cx="4206875" cy="576446"/>
          </a:xfrm>
          <a:prstGeom prst="homePlate">
            <a:avLst/>
          </a:prstGeom>
          <a:solidFill>
            <a:srgbClr val="00B09B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114672" y="3020753"/>
            <a:ext cx="8947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70%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6782885" y="3599878"/>
            <a:ext cx="8947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75%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5132664" y="4169790"/>
            <a:ext cx="89479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50%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7755215" y="2465609"/>
            <a:ext cx="8947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95%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2387746" y="2466542"/>
            <a:ext cx="2749550" cy="563231"/>
          </a:xfrm>
          <a:prstGeom prst="rect">
            <a:avLst/>
          </a:prstGeom>
        </p:spPr>
        <p:txBody>
          <a:bodyPr lIns="0" rIns="0">
            <a:spAutoFit/>
          </a:bodyPr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33" b="1" dirty="0" smtClean="0">
                <a:solidFill>
                  <a:srgbClr val="FFFFFF"/>
                </a:solidFill>
                <a:latin typeface="+mn-lt"/>
                <a:cs typeface="+mn-cs"/>
              </a:rPr>
              <a:t>Lorem Ipsum</a:t>
            </a:r>
            <a:endParaRPr lang="en-US" sz="2133" b="1" dirty="0">
              <a:solidFill>
                <a:srgbClr val="FFFFFF"/>
              </a:solidFill>
              <a:latin typeface="+mn-lt"/>
              <a:cs typeface="+mn-cs"/>
            </a:endParaRP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67" dirty="0">
                <a:solidFill>
                  <a:srgbClr val="FFFFFF"/>
                </a:solidFill>
                <a:latin typeface="+mn-lt"/>
                <a:cs typeface="+mn-cs"/>
              </a:rPr>
              <a:t>Lorem ipsum dolor sit amet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2387746" y="3036350"/>
            <a:ext cx="2749550" cy="563231"/>
          </a:xfrm>
          <a:prstGeom prst="rect">
            <a:avLst/>
          </a:prstGeom>
        </p:spPr>
        <p:txBody>
          <a:bodyPr lIns="0" rIns="0">
            <a:spAutoFit/>
          </a:bodyPr>
          <a:lstStyle/>
          <a:p>
            <a:pPr lvl="0">
              <a:lnSpc>
                <a:spcPct val="85000"/>
              </a:lnSpc>
              <a:defRPr/>
            </a:pPr>
            <a:r>
              <a:rPr lang="en-US" sz="2133" b="1" dirty="0">
                <a:solidFill>
                  <a:srgbClr val="FFFFFF"/>
                </a:solidFill>
              </a:rPr>
              <a:t>Lorem Ipsum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67" dirty="0" smtClean="0">
                <a:solidFill>
                  <a:srgbClr val="FFFFFF"/>
                </a:solidFill>
                <a:latin typeface="+mn-lt"/>
                <a:cs typeface="+mn-cs"/>
              </a:rPr>
              <a:t>Lorem </a:t>
            </a:r>
            <a:r>
              <a:rPr lang="en-US" sz="1467" dirty="0">
                <a:solidFill>
                  <a:srgbClr val="FFFFFF"/>
                </a:solidFill>
                <a:latin typeface="+mn-lt"/>
                <a:cs typeface="+mn-cs"/>
              </a:rPr>
              <a:t>ipsum dolor sit </a:t>
            </a:r>
            <a:r>
              <a:rPr lang="en-US" sz="1467" dirty="0">
                <a:solidFill>
                  <a:srgbClr val="FFFFFF"/>
                </a:solidFill>
                <a:latin typeface="+mn-lt"/>
                <a:cs typeface="+mn-cs"/>
              </a:rPr>
              <a:t>amet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2387746" y="3606158"/>
            <a:ext cx="2749550" cy="563231"/>
          </a:xfrm>
          <a:prstGeom prst="rect">
            <a:avLst/>
          </a:prstGeom>
        </p:spPr>
        <p:txBody>
          <a:bodyPr lIns="0" r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sz="2133" b="1" dirty="0">
                <a:solidFill>
                  <a:srgbClr val="FFFFFF"/>
                </a:solidFill>
              </a:rPr>
              <a:t>Lorem Ipsum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67" dirty="0" smtClean="0">
                <a:solidFill>
                  <a:srgbClr val="FFFFFF"/>
                </a:solidFill>
                <a:latin typeface="+mn-lt"/>
                <a:cs typeface="+mn-cs"/>
              </a:rPr>
              <a:t>Lorem </a:t>
            </a:r>
            <a:r>
              <a:rPr lang="en-US" sz="1467" dirty="0">
                <a:solidFill>
                  <a:srgbClr val="FFFFFF"/>
                </a:solidFill>
                <a:latin typeface="+mn-lt"/>
                <a:cs typeface="+mn-cs"/>
              </a:rPr>
              <a:t>ipsum dolor sit </a:t>
            </a:r>
            <a:r>
              <a:rPr lang="en-US" sz="1467" dirty="0">
                <a:solidFill>
                  <a:srgbClr val="FFFFFF"/>
                </a:solidFill>
                <a:latin typeface="+mn-lt"/>
                <a:cs typeface="+mn-cs"/>
              </a:rPr>
              <a:t>amet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2387746" y="4175965"/>
            <a:ext cx="2749550" cy="563231"/>
          </a:xfrm>
          <a:prstGeom prst="rect">
            <a:avLst/>
          </a:prstGeom>
        </p:spPr>
        <p:txBody>
          <a:bodyPr lIns="0" r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sz="2133" b="1" dirty="0">
                <a:solidFill>
                  <a:srgbClr val="FFFFFF"/>
                </a:solidFill>
              </a:rPr>
              <a:t>Lorem Ipsum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67" dirty="0" smtClean="0">
                <a:solidFill>
                  <a:srgbClr val="FFFFFF"/>
                </a:solidFill>
                <a:latin typeface="+mn-lt"/>
                <a:cs typeface="+mn-cs"/>
              </a:rPr>
              <a:t>Lorem </a:t>
            </a:r>
            <a:r>
              <a:rPr lang="en-US" sz="1467" dirty="0">
                <a:solidFill>
                  <a:srgbClr val="FFFFFF"/>
                </a:solidFill>
                <a:latin typeface="+mn-lt"/>
                <a:cs typeface="+mn-cs"/>
              </a:rPr>
              <a:t>ipsum dolor sit </a:t>
            </a:r>
            <a:r>
              <a:rPr lang="en-US" sz="1467" dirty="0">
                <a:solidFill>
                  <a:srgbClr val="FFFFFF"/>
                </a:solidFill>
                <a:latin typeface="+mn-lt"/>
                <a:cs typeface="+mn-cs"/>
              </a:rPr>
              <a:t>amet</a:t>
            </a:r>
          </a:p>
        </p:txBody>
      </p:sp>
    </p:spTree>
    <p:extLst>
      <p:ext uri="{BB962C8B-B14F-4D97-AF65-F5344CB8AC3E}">
        <p14:creationId xmlns:p14="http://schemas.microsoft.com/office/powerpoint/2010/main" val="416851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C2B43"/>
      </a:accent1>
      <a:accent2>
        <a:srgbClr val="DF361F"/>
      </a:accent2>
      <a:accent3>
        <a:srgbClr val="FA9C00"/>
      </a:accent3>
      <a:accent4>
        <a:srgbClr val="90BC33"/>
      </a:accent4>
      <a:accent5>
        <a:srgbClr val="00B09B"/>
      </a:accent5>
      <a:accent6>
        <a:srgbClr val="0175B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10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2C3F5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7066</TotalTime>
  <Words>108</Words>
  <PresentationFormat>On-screen Show (4:3)</PresentationFormat>
  <Paragraphs>38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FontAwesome</vt:lpstr>
      <vt:lpstr>Helvetica</vt:lpstr>
      <vt:lpstr>Open Sans</vt:lpstr>
      <vt:lpstr>Template PresentationGo</vt:lpstr>
      <vt:lpstr>Template PresentationGo Dark</vt:lpstr>
      <vt:lpstr>Custom Design</vt:lpstr>
      <vt:lpstr>Arrows Bar Chart for PowerPoint</vt:lpstr>
      <vt:lpstr>Arrows Bar Chart for PowerPoint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Arrows Bar Chart for PowerPoint</dc:title>
  <dc:creator>PresentationGo.com</dc:creator>
  <dc:description>© Copyright PresentationGo.com</dc:description>
  <dcterms:created xsi:type="dcterms:W3CDTF">2014-11-26T05:14:11Z</dcterms:created>
  <dcterms:modified xsi:type="dcterms:W3CDTF">2016-04-08T02:20:09Z</dcterms:modified>
</cp:coreProperties>
</file>