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860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3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Sine Wave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F159A3E-761C-754E-9D4A-DFBCD6950F63}"/>
              </a:ext>
            </a:extLst>
          </p:cNvPr>
          <p:cNvSpPr/>
          <p:nvPr/>
        </p:nvSpPr>
        <p:spPr>
          <a:xfrm>
            <a:off x="6080888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29"/>
                </a:lnTo>
                <a:cubicBezTo>
                  <a:pt x="4470" y="29"/>
                  <a:pt x="8093" y="7870"/>
                  <a:pt x="8093" y="17564"/>
                </a:cubicBezTo>
                <a:lnTo>
                  <a:pt x="4490" y="17564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6924F2-4DF0-7D43-AE70-3B35EA9866B8}"/>
              </a:ext>
            </a:extLst>
          </p:cNvPr>
          <p:cNvSpPr/>
          <p:nvPr/>
        </p:nvSpPr>
        <p:spPr>
          <a:xfrm>
            <a:off x="5595113" y="2098728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3C02C5-DE0A-E647-BAE7-44CFE826F08A}"/>
              </a:ext>
            </a:extLst>
          </p:cNvPr>
          <p:cNvSpPr/>
          <p:nvPr/>
        </p:nvSpPr>
        <p:spPr>
          <a:xfrm>
            <a:off x="5195063" y="329887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FC29385-8E69-6847-B2FD-A7461EE69A77}"/>
              </a:ext>
            </a:extLst>
          </p:cNvPr>
          <p:cNvSpPr/>
          <p:nvPr/>
        </p:nvSpPr>
        <p:spPr>
          <a:xfrm>
            <a:off x="4709288" y="3460803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971DCAA-DB9E-A44A-9122-29ECA09186BF}"/>
              </a:ext>
            </a:extLst>
          </p:cNvPr>
          <p:cNvSpPr/>
          <p:nvPr/>
        </p:nvSpPr>
        <p:spPr>
          <a:xfrm>
            <a:off x="4318763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657F89-A952-2248-B1C5-A294E94B6226}"/>
              </a:ext>
            </a:extLst>
          </p:cNvPr>
          <p:cNvSpPr/>
          <p:nvPr/>
        </p:nvSpPr>
        <p:spPr>
          <a:xfrm>
            <a:off x="3832989" y="2098728"/>
            <a:ext cx="973456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584"/>
                </a:moveTo>
                <a:cubicBezTo>
                  <a:pt x="11899" y="9661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A63128A-7DA4-2A46-AA1F-50613A4AC3D7}"/>
              </a:ext>
            </a:extLst>
          </p:cNvPr>
          <p:cNvSpPr/>
          <p:nvPr/>
        </p:nvSpPr>
        <p:spPr>
          <a:xfrm>
            <a:off x="3432938" y="329887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9F2A080-A515-A641-97E5-BC539DC19FB5}"/>
              </a:ext>
            </a:extLst>
          </p:cNvPr>
          <p:cNvSpPr/>
          <p:nvPr/>
        </p:nvSpPr>
        <p:spPr>
          <a:xfrm>
            <a:off x="2947164" y="3460803"/>
            <a:ext cx="973456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F9D78EB-E200-764C-B477-30C8E6E92424}"/>
              </a:ext>
            </a:extLst>
          </p:cNvPr>
          <p:cNvSpPr/>
          <p:nvPr/>
        </p:nvSpPr>
        <p:spPr>
          <a:xfrm>
            <a:off x="2556638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6CD5886-7561-754C-BE44-004A335E0AA6}"/>
              </a:ext>
            </a:extLst>
          </p:cNvPr>
          <p:cNvSpPr/>
          <p:nvPr/>
        </p:nvSpPr>
        <p:spPr>
          <a:xfrm>
            <a:off x="2070863" y="2098728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C66B7E9-837C-3246-8D72-BFB9D2C0C6D7}"/>
              </a:ext>
            </a:extLst>
          </p:cNvPr>
          <p:cNvSpPr txBox="1"/>
          <p:nvPr/>
        </p:nvSpPr>
        <p:spPr>
          <a:xfrm>
            <a:off x="3872488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BB2E24EE-F8E5-1C4C-BA02-1EFF05481E9D}"/>
              </a:ext>
            </a:extLst>
          </p:cNvPr>
          <p:cNvSpPr txBox="1"/>
          <p:nvPr/>
        </p:nvSpPr>
        <p:spPr>
          <a:xfrm>
            <a:off x="2996385" y="3520088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B373BC2D-BFEC-6D4B-B813-247FD37DDD9A}"/>
              </a:ext>
            </a:extLst>
          </p:cNvPr>
          <p:cNvSpPr txBox="1"/>
          <p:nvPr/>
        </p:nvSpPr>
        <p:spPr>
          <a:xfrm>
            <a:off x="5639432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92AD329F-8A00-9747-A02C-BA53C49D8DFA}"/>
              </a:ext>
            </a:extLst>
          </p:cNvPr>
          <p:cNvSpPr txBox="1"/>
          <p:nvPr/>
        </p:nvSpPr>
        <p:spPr>
          <a:xfrm>
            <a:off x="4763328" y="3520088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5B93D231-C4B3-3846-AAB9-7C4F23E90979}"/>
              </a:ext>
            </a:extLst>
          </p:cNvPr>
          <p:cNvSpPr txBox="1"/>
          <p:nvPr/>
        </p:nvSpPr>
        <p:spPr>
          <a:xfrm>
            <a:off x="2121681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07917897-02E9-D64F-8604-74427E40D177}"/>
              </a:ext>
            </a:extLst>
          </p:cNvPr>
          <p:cNvSpPr txBox="1"/>
          <p:nvPr/>
        </p:nvSpPr>
        <p:spPr>
          <a:xfrm>
            <a:off x="5780986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EFDBFD8-76F9-0B4F-980C-59DB7BE07E99}"/>
              </a:ext>
            </a:extLst>
          </p:cNvPr>
          <p:cNvSpPr txBox="1"/>
          <p:nvPr/>
        </p:nvSpPr>
        <p:spPr>
          <a:xfrm>
            <a:off x="3909156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4C3CD34-431C-C44A-BCB1-1A19F91C7A61}"/>
              </a:ext>
            </a:extLst>
          </p:cNvPr>
          <p:cNvSpPr txBox="1"/>
          <p:nvPr/>
        </p:nvSpPr>
        <p:spPr>
          <a:xfrm>
            <a:off x="2166417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B3B24D32-BA11-7B48-A5E4-70860DC3A95E}"/>
              </a:ext>
            </a:extLst>
          </p:cNvPr>
          <p:cNvSpPr txBox="1"/>
          <p:nvPr/>
        </p:nvSpPr>
        <p:spPr>
          <a:xfrm>
            <a:off x="4861208" y="4764449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88C355C0-8CFA-6B4D-843C-AF1406AB866F}"/>
              </a:ext>
            </a:extLst>
          </p:cNvPr>
          <p:cNvSpPr txBox="1"/>
          <p:nvPr/>
        </p:nvSpPr>
        <p:spPr>
          <a:xfrm>
            <a:off x="3118469" y="4764449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pic>
        <p:nvPicPr>
          <p:cNvPr id="25" name="Graphic 29" descr="Board Of Directors with solid fill">
            <a:extLst>
              <a:ext uri="{FF2B5EF4-FFF2-40B4-BE49-F238E27FC236}">
                <a16:creationId xmlns:a16="http://schemas.microsoft.com/office/drawing/2014/main" id="{484AB74F-309C-8C4E-A193-673C192E7B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4319" y="3089722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30" descr="Briefcase with solid fill">
            <a:extLst>
              <a:ext uri="{FF2B5EF4-FFF2-40B4-BE49-F238E27FC236}">
                <a16:creationId xmlns:a16="http://schemas.microsoft.com/office/drawing/2014/main" id="{95C6BE0A-6DAD-AB43-A3C1-F35C338FEA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8155" y="3450960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31" descr="Customer review with solid fill">
            <a:extLst>
              <a:ext uri="{FF2B5EF4-FFF2-40B4-BE49-F238E27FC236}">
                <a16:creationId xmlns:a16="http://schemas.microsoft.com/office/drawing/2014/main" id="{52FA6DE8-D7EA-B14F-A3C4-E4FB673634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2992" y="3089740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2" descr="Handshake with solid fill">
            <a:extLst>
              <a:ext uri="{FF2B5EF4-FFF2-40B4-BE49-F238E27FC236}">
                <a16:creationId xmlns:a16="http://schemas.microsoft.com/office/drawing/2014/main" id="{BA6125CB-1990-324C-A7CA-EF6252B8E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0600" y="3168462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Target Audience with solid fill">
            <a:extLst>
              <a:ext uri="{FF2B5EF4-FFF2-40B4-BE49-F238E27FC236}">
                <a16:creationId xmlns:a16="http://schemas.microsoft.com/office/drawing/2014/main" id="{0A1F2A8D-C1CA-2445-8560-EABCC9F59EA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1909" y="3460803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6C110A6-FB91-4B97-BAD5-DA8DC4C6888F}"/>
              </a:ext>
            </a:extLst>
          </p:cNvPr>
          <p:cNvGrpSpPr/>
          <p:nvPr/>
        </p:nvGrpSpPr>
        <p:grpSpPr>
          <a:xfrm>
            <a:off x="6471414" y="3568078"/>
            <a:ext cx="2194560" cy="1360030"/>
            <a:chOff x="8921977" y="1312837"/>
            <a:chExt cx="2926080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D1506D-FFDA-4A39-8CBB-3824417941A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FC7D28-7FC4-42A0-B1E6-DFF5788968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8A6748-131E-40A8-9E43-792B6FCDB6DA}"/>
              </a:ext>
            </a:extLst>
          </p:cNvPr>
          <p:cNvGrpSpPr/>
          <p:nvPr/>
        </p:nvGrpSpPr>
        <p:grpSpPr>
          <a:xfrm>
            <a:off x="478026" y="3568081"/>
            <a:ext cx="2194560" cy="1360030"/>
            <a:chOff x="332936" y="2473878"/>
            <a:chExt cx="2926080" cy="1813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8E69B-00FE-451B-949F-DB37CE751A7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5DCD3E-A4E6-4E30-AC4E-A9627DED028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Sine Wave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F159A3E-761C-754E-9D4A-DFBCD6950F63}"/>
              </a:ext>
            </a:extLst>
          </p:cNvPr>
          <p:cNvSpPr/>
          <p:nvPr/>
        </p:nvSpPr>
        <p:spPr>
          <a:xfrm>
            <a:off x="6080888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29"/>
                </a:lnTo>
                <a:cubicBezTo>
                  <a:pt x="4470" y="29"/>
                  <a:pt x="8093" y="7870"/>
                  <a:pt x="8093" y="17564"/>
                </a:cubicBezTo>
                <a:lnTo>
                  <a:pt x="4490" y="17564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6924F2-4DF0-7D43-AE70-3B35EA9866B8}"/>
              </a:ext>
            </a:extLst>
          </p:cNvPr>
          <p:cNvSpPr/>
          <p:nvPr/>
        </p:nvSpPr>
        <p:spPr>
          <a:xfrm>
            <a:off x="5595113" y="2098728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3C02C5-DE0A-E647-BAE7-44CFE826F08A}"/>
              </a:ext>
            </a:extLst>
          </p:cNvPr>
          <p:cNvSpPr/>
          <p:nvPr/>
        </p:nvSpPr>
        <p:spPr>
          <a:xfrm>
            <a:off x="5195063" y="329887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FC29385-8E69-6847-B2FD-A7461EE69A77}"/>
              </a:ext>
            </a:extLst>
          </p:cNvPr>
          <p:cNvSpPr/>
          <p:nvPr/>
        </p:nvSpPr>
        <p:spPr>
          <a:xfrm>
            <a:off x="4709288" y="3460803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971DCAA-DB9E-A44A-9122-29ECA09186BF}"/>
              </a:ext>
            </a:extLst>
          </p:cNvPr>
          <p:cNvSpPr/>
          <p:nvPr/>
        </p:nvSpPr>
        <p:spPr>
          <a:xfrm>
            <a:off x="4318763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657F89-A952-2248-B1C5-A294E94B6226}"/>
              </a:ext>
            </a:extLst>
          </p:cNvPr>
          <p:cNvSpPr/>
          <p:nvPr/>
        </p:nvSpPr>
        <p:spPr>
          <a:xfrm>
            <a:off x="3832989" y="2098728"/>
            <a:ext cx="973456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584"/>
                </a:moveTo>
                <a:cubicBezTo>
                  <a:pt x="11899" y="9661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A63128A-7DA4-2A46-AA1F-50613A4AC3D7}"/>
              </a:ext>
            </a:extLst>
          </p:cNvPr>
          <p:cNvSpPr/>
          <p:nvPr/>
        </p:nvSpPr>
        <p:spPr>
          <a:xfrm>
            <a:off x="3432938" y="329887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9F2A080-A515-A641-97E5-BC539DC19FB5}"/>
              </a:ext>
            </a:extLst>
          </p:cNvPr>
          <p:cNvSpPr/>
          <p:nvPr/>
        </p:nvSpPr>
        <p:spPr>
          <a:xfrm>
            <a:off x="2947164" y="3460803"/>
            <a:ext cx="973456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F9D78EB-E200-764C-B477-30C8E6E92424}"/>
              </a:ext>
            </a:extLst>
          </p:cNvPr>
          <p:cNvSpPr/>
          <p:nvPr/>
        </p:nvSpPr>
        <p:spPr>
          <a:xfrm>
            <a:off x="2556638" y="2098728"/>
            <a:ext cx="1067753" cy="1432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6CD5886-7561-754C-BE44-004A335E0AA6}"/>
              </a:ext>
            </a:extLst>
          </p:cNvPr>
          <p:cNvSpPr/>
          <p:nvPr/>
        </p:nvSpPr>
        <p:spPr>
          <a:xfrm>
            <a:off x="2070863" y="2098728"/>
            <a:ext cx="973457" cy="127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C66B7E9-837C-3246-8D72-BFB9D2C0C6D7}"/>
              </a:ext>
            </a:extLst>
          </p:cNvPr>
          <p:cNvSpPr txBox="1"/>
          <p:nvPr/>
        </p:nvSpPr>
        <p:spPr>
          <a:xfrm>
            <a:off x="3872488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BB2E24EE-F8E5-1C4C-BA02-1EFF05481E9D}"/>
              </a:ext>
            </a:extLst>
          </p:cNvPr>
          <p:cNvSpPr txBox="1"/>
          <p:nvPr/>
        </p:nvSpPr>
        <p:spPr>
          <a:xfrm>
            <a:off x="2996385" y="3520088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B373BC2D-BFEC-6D4B-B813-247FD37DDD9A}"/>
              </a:ext>
            </a:extLst>
          </p:cNvPr>
          <p:cNvSpPr txBox="1"/>
          <p:nvPr/>
        </p:nvSpPr>
        <p:spPr>
          <a:xfrm>
            <a:off x="5639432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92AD329F-8A00-9747-A02C-BA53C49D8DFA}"/>
              </a:ext>
            </a:extLst>
          </p:cNvPr>
          <p:cNvSpPr txBox="1"/>
          <p:nvPr/>
        </p:nvSpPr>
        <p:spPr>
          <a:xfrm>
            <a:off x="4763328" y="3520088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5B93D231-C4B3-3846-AAB9-7C4F23E90979}"/>
              </a:ext>
            </a:extLst>
          </p:cNvPr>
          <p:cNvSpPr txBox="1"/>
          <p:nvPr/>
        </p:nvSpPr>
        <p:spPr>
          <a:xfrm>
            <a:off x="2121681" y="29526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07917897-02E9-D64F-8604-74427E40D177}"/>
              </a:ext>
            </a:extLst>
          </p:cNvPr>
          <p:cNvSpPr txBox="1"/>
          <p:nvPr/>
        </p:nvSpPr>
        <p:spPr>
          <a:xfrm>
            <a:off x="5780986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EFDBFD8-76F9-0B4F-980C-59DB7BE07E99}"/>
              </a:ext>
            </a:extLst>
          </p:cNvPr>
          <p:cNvSpPr txBox="1"/>
          <p:nvPr/>
        </p:nvSpPr>
        <p:spPr>
          <a:xfrm>
            <a:off x="3909156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4C3CD34-431C-C44A-BCB1-1A19F91C7A61}"/>
              </a:ext>
            </a:extLst>
          </p:cNvPr>
          <p:cNvSpPr txBox="1"/>
          <p:nvPr/>
        </p:nvSpPr>
        <p:spPr>
          <a:xfrm>
            <a:off x="2166417" y="1754997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B3B24D32-BA11-7B48-A5E4-70860DC3A95E}"/>
              </a:ext>
            </a:extLst>
          </p:cNvPr>
          <p:cNvSpPr txBox="1"/>
          <p:nvPr/>
        </p:nvSpPr>
        <p:spPr>
          <a:xfrm>
            <a:off x="4861208" y="4764449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88C355C0-8CFA-6B4D-843C-AF1406AB866F}"/>
              </a:ext>
            </a:extLst>
          </p:cNvPr>
          <p:cNvSpPr txBox="1"/>
          <p:nvPr/>
        </p:nvSpPr>
        <p:spPr>
          <a:xfrm>
            <a:off x="3118469" y="4764449"/>
            <a:ext cx="1137409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5" name="Graphic 29" descr="Board Of Directors with solid fill">
            <a:extLst>
              <a:ext uri="{FF2B5EF4-FFF2-40B4-BE49-F238E27FC236}">
                <a16:creationId xmlns:a16="http://schemas.microsoft.com/office/drawing/2014/main" id="{484AB74F-309C-8C4E-A193-673C192E7B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4319" y="3089722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30" descr="Briefcase with solid fill">
            <a:extLst>
              <a:ext uri="{FF2B5EF4-FFF2-40B4-BE49-F238E27FC236}">
                <a16:creationId xmlns:a16="http://schemas.microsoft.com/office/drawing/2014/main" id="{95C6BE0A-6DAD-AB43-A3C1-F35C338FEA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8155" y="3450960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31" descr="Customer review with solid fill">
            <a:extLst>
              <a:ext uri="{FF2B5EF4-FFF2-40B4-BE49-F238E27FC236}">
                <a16:creationId xmlns:a16="http://schemas.microsoft.com/office/drawing/2014/main" id="{52FA6DE8-D7EA-B14F-A3C4-E4FB673634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2992" y="3089740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2" descr="Handshake with solid fill">
            <a:extLst>
              <a:ext uri="{FF2B5EF4-FFF2-40B4-BE49-F238E27FC236}">
                <a16:creationId xmlns:a16="http://schemas.microsoft.com/office/drawing/2014/main" id="{BA6125CB-1990-324C-A7CA-EF6252B8E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0600" y="3168462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Target Audience with solid fill">
            <a:extLst>
              <a:ext uri="{FF2B5EF4-FFF2-40B4-BE49-F238E27FC236}">
                <a16:creationId xmlns:a16="http://schemas.microsoft.com/office/drawing/2014/main" id="{0A1F2A8D-C1CA-2445-8560-EABCC9F59EA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1909" y="3460803"/>
            <a:ext cx="282499" cy="282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6C110A6-FB91-4B97-BAD5-DA8DC4C6888F}"/>
              </a:ext>
            </a:extLst>
          </p:cNvPr>
          <p:cNvGrpSpPr/>
          <p:nvPr/>
        </p:nvGrpSpPr>
        <p:grpSpPr>
          <a:xfrm>
            <a:off x="6471414" y="3568078"/>
            <a:ext cx="2194560" cy="1360030"/>
            <a:chOff x="8921977" y="1312837"/>
            <a:chExt cx="2926080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D1506D-FFDA-4A39-8CBB-3824417941A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FC7D28-7FC4-42A0-B1E6-DFF5788968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8A6748-131E-40A8-9E43-792B6FCDB6DA}"/>
              </a:ext>
            </a:extLst>
          </p:cNvPr>
          <p:cNvGrpSpPr/>
          <p:nvPr/>
        </p:nvGrpSpPr>
        <p:grpSpPr>
          <a:xfrm>
            <a:off x="478026" y="3568081"/>
            <a:ext cx="2194560" cy="1360030"/>
            <a:chOff x="332936" y="2473878"/>
            <a:chExt cx="2926080" cy="1813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8E69B-00FE-451B-949F-DB37CE751A7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5DCD3E-A4E6-4E30-AC4E-A9627DED028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79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243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Arrows Sine Wave – Slide Template</vt:lpstr>
      <vt:lpstr>Arrows Sine Wave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Sine Wave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2022-04-11T18:29:32Z</dcterms:modified>
  <cp:category>Charts &amp; Diagrams</cp:category>
</cp:coreProperties>
</file>