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60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3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Sine Wave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F159A3E-761C-754E-9D4A-DFBCD6950F63}"/>
              </a:ext>
            </a:extLst>
          </p:cNvPr>
          <p:cNvSpPr/>
          <p:nvPr/>
        </p:nvSpPr>
        <p:spPr>
          <a:xfrm>
            <a:off x="81078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29"/>
                </a:lnTo>
                <a:cubicBezTo>
                  <a:pt x="4470" y="29"/>
                  <a:pt x="8093" y="7870"/>
                  <a:pt x="8093" y="17564"/>
                </a:cubicBezTo>
                <a:lnTo>
                  <a:pt x="4490" y="17564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6924F2-4DF0-7D43-AE70-3B35EA9866B8}"/>
              </a:ext>
            </a:extLst>
          </p:cNvPr>
          <p:cNvSpPr/>
          <p:nvPr/>
        </p:nvSpPr>
        <p:spPr>
          <a:xfrm>
            <a:off x="7460151" y="16553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3C02C5-DE0A-E647-BAE7-44CFE826F08A}"/>
              </a:ext>
            </a:extLst>
          </p:cNvPr>
          <p:cNvSpPr/>
          <p:nvPr/>
        </p:nvSpPr>
        <p:spPr>
          <a:xfrm>
            <a:off x="6926751" y="32555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FC29385-8E69-6847-B2FD-A7461EE69A77}"/>
              </a:ext>
            </a:extLst>
          </p:cNvPr>
          <p:cNvSpPr/>
          <p:nvPr/>
        </p:nvSpPr>
        <p:spPr>
          <a:xfrm>
            <a:off x="6279051" y="34714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971DCAA-DB9E-A44A-9122-29ECA09186BF}"/>
              </a:ext>
            </a:extLst>
          </p:cNvPr>
          <p:cNvSpPr/>
          <p:nvPr/>
        </p:nvSpPr>
        <p:spPr>
          <a:xfrm>
            <a:off x="57583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657F89-A952-2248-B1C5-A294E94B6226}"/>
              </a:ext>
            </a:extLst>
          </p:cNvPr>
          <p:cNvSpPr/>
          <p:nvPr/>
        </p:nvSpPr>
        <p:spPr>
          <a:xfrm>
            <a:off x="5110651" y="1655303"/>
            <a:ext cx="1297941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584"/>
                </a:moveTo>
                <a:cubicBezTo>
                  <a:pt x="11899" y="9661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A63128A-7DA4-2A46-AA1F-50613A4AC3D7}"/>
              </a:ext>
            </a:extLst>
          </p:cNvPr>
          <p:cNvSpPr/>
          <p:nvPr/>
        </p:nvSpPr>
        <p:spPr>
          <a:xfrm>
            <a:off x="4577251" y="32555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9F2A080-A515-A641-97E5-BC539DC19FB5}"/>
              </a:ext>
            </a:extLst>
          </p:cNvPr>
          <p:cNvSpPr/>
          <p:nvPr/>
        </p:nvSpPr>
        <p:spPr>
          <a:xfrm>
            <a:off x="3929551" y="3471403"/>
            <a:ext cx="1297941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F9D78EB-E200-764C-B477-30C8E6E92424}"/>
              </a:ext>
            </a:extLst>
          </p:cNvPr>
          <p:cNvSpPr/>
          <p:nvPr/>
        </p:nvSpPr>
        <p:spPr>
          <a:xfrm>
            <a:off x="34088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6CD5886-7561-754C-BE44-004A335E0AA6}"/>
              </a:ext>
            </a:extLst>
          </p:cNvPr>
          <p:cNvSpPr/>
          <p:nvPr/>
        </p:nvSpPr>
        <p:spPr>
          <a:xfrm>
            <a:off x="2761151" y="16553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C66B7E9-837C-3246-8D72-BFB9D2C0C6D7}"/>
              </a:ext>
            </a:extLst>
          </p:cNvPr>
          <p:cNvSpPr txBox="1"/>
          <p:nvPr/>
        </p:nvSpPr>
        <p:spPr>
          <a:xfrm>
            <a:off x="5211727" y="279383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BB2E24EE-F8E5-1C4C-BA02-1EFF05481E9D}"/>
              </a:ext>
            </a:extLst>
          </p:cNvPr>
          <p:cNvSpPr txBox="1"/>
          <p:nvPr/>
        </p:nvSpPr>
        <p:spPr>
          <a:xfrm>
            <a:off x="4043590" y="35504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B373BC2D-BFEC-6D4B-B813-247FD37DDD9A}"/>
              </a:ext>
            </a:extLst>
          </p:cNvPr>
          <p:cNvSpPr txBox="1"/>
          <p:nvPr/>
        </p:nvSpPr>
        <p:spPr>
          <a:xfrm>
            <a:off x="7567652" y="279383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92AD329F-8A00-9747-A02C-BA53C49D8DFA}"/>
              </a:ext>
            </a:extLst>
          </p:cNvPr>
          <p:cNvSpPr txBox="1"/>
          <p:nvPr/>
        </p:nvSpPr>
        <p:spPr>
          <a:xfrm>
            <a:off x="6399514" y="35504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5B93D231-C4B3-3846-AAB9-7C4F23E90979}"/>
              </a:ext>
            </a:extLst>
          </p:cNvPr>
          <p:cNvSpPr txBox="1"/>
          <p:nvPr/>
        </p:nvSpPr>
        <p:spPr>
          <a:xfrm>
            <a:off x="2877319" y="279383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07917897-02E9-D64F-8604-74427E40D177}"/>
              </a:ext>
            </a:extLst>
          </p:cNvPr>
          <p:cNvSpPr txBox="1"/>
          <p:nvPr/>
        </p:nvSpPr>
        <p:spPr>
          <a:xfrm>
            <a:off x="7707981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EFDBFD8-76F9-0B4F-980C-59DB7BE07E99}"/>
              </a:ext>
            </a:extLst>
          </p:cNvPr>
          <p:cNvSpPr txBox="1"/>
          <p:nvPr/>
        </p:nvSpPr>
        <p:spPr>
          <a:xfrm>
            <a:off x="5212207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4C3CD34-431C-C44A-BCB1-1A19F91C7A61}"/>
              </a:ext>
            </a:extLst>
          </p:cNvPr>
          <p:cNvSpPr txBox="1"/>
          <p:nvPr/>
        </p:nvSpPr>
        <p:spPr>
          <a:xfrm>
            <a:off x="2888555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B3B24D32-BA11-7B48-A5E4-70860DC3A95E}"/>
              </a:ext>
            </a:extLst>
          </p:cNvPr>
          <p:cNvSpPr txBox="1"/>
          <p:nvPr/>
        </p:nvSpPr>
        <p:spPr>
          <a:xfrm>
            <a:off x="6481610" y="525063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88C355C0-8CFA-6B4D-843C-AF1406AB866F}"/>
              </a:ext>
            </a:extLst>
          </p:cNvPr>
          <p:cNvSpPr txBox="1"/>
          <p:nvPr/>
        </p:nvSpPr>
        <p:spPr>
          <a:xfrm>
            <a:off x="4157958" y="525063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5" name="Graphic 29" descr="Board Of Directors with solid fill">
            <a:extLst>
              <a:ext uri="{FF2B5EF4-FFF2-40B4-BE49-F238E27FC236}">
                <a16:creationId xmlns:a16="http://schemas.microsoft.com/office/drawing/2014/main" id="{484AB74F-309C-8C4E-A193-673C192E7B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59092" y="2976629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30" descr="Briefcase with solid fill">
            <a:extLst>
              <a:ext uri="{FF2B5EF4-FFF2-40B4-BE49-F238E27FC236}">
                <a16:creationId xmlns:a16="http://schemas.microsoft.com/office/drawing/2014/main" id="{95C6BE0A-6DAD-AB43-A3C1-F35C338FEA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7540" y="3458280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31" descr="Customer review with solid fill">
            <a:extLst>
              <a:ext uri="{FF2B5EF4-FFF2-40B4-BE49-F238E27FC236}">
                <a16:creationId xmlns:a16="http://schemas.microsoft.com/office/drawing/2014/main" id="{52FA6DE8-D7EA-B14F-A3C4-E4FB673634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7322" y="2976653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2" descr="Handshake with solid fill">
            <a:extLst>
              <a:ext uri="{FF2B5EF4-FFF2-40B4-BE49-F238E27FC236}">
                <a16:creationId xmlns:a16="http://schemas.microsoft.com/office/drawing/2014/main" id="{BA6125CB-1990-324C-A7CA-EF6252B8E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00799" y="3081615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Target Audience with solid fill">
            <a:extLst>
              <a:ext uri="{FF2B5EF4-FFF2-40B4-BE49-F238E27FC236}">
                <a16:creationId xmlns:a16="http://schemas.microsoft.com/office/drawing/2014/main" id="{0A1F2A8D-C1CA-2445-8560-EABCC9F59EA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02545" y="3471403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6C110A6-FB91-4B97-BAD5-DA8DC4C6888F}"/>
              </a:ext>
            </a:extLst>
          </p:cNvPr>
          <p:cNvGrpSpPr/>
          <p:nvPr/>
        </p:nvGrpSpPr>
        <p:grpSpPr>
          <a:xfrm>
            <a:off x="8628552" y="3768327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D1506D-FFDA-4A39-8CBB-3824417941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FC7D28-7FC4-42A0-B1E6-DFF5788968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8A6748-131E-40A8-9E43-792B6FCDB6DA}"/>
              </a:ext>
            </a:extLst>
          </p:cNvPr>
          <p:cNvGrpSpPr/>
          <p:nvPr/>
        </p:nvGrpSpPr>
        <p:grpSpPr>
          <a:xfrm>
            <a:off x="637368" y="376832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8E69B-00FE-451B-949F-DB37CE751A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5DCD3E-A4E6-4E30-AC4E-A9627DED02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Arrows Sine Wave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F159A3E-761C-754E-9D4A-DFBCD6950F63}"/>
              </a:ext>
            </a:extLst>
          </p:cNvPr>
          <p:cNvSpPr/>
          <p:nvPr/>
        </p:nvSpPr>
        <p:spPr>
          <a:xfrm>
            <a:off x="81078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29"/>
                </a:lnTo>
                <a:cubicBezTo>
                  <a:pt x="4470" y="29"/>
                  <a:pt x="8093" y="7870"/>
                  <a:pt x="8093" y="17564"/>
                </a:cubicBezTo>
                <a:lnTo>
                  <a:pt x="4490" y="17564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6924F2-4DF0-7D43-AE70-3B35EA9866B8}"/>
              </a:ext>
            </a:extLst>
          </p:cNvPr>
          <p:cNvSpPr/>
          <p:nvPr/>
        </p:nvSpPr>
        <p:spPr>
          <a:xfrm>
            <a:off x="7460151" y="16553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3C02C5-DE0A-E647-BAE7-44CFE826F08A}"/>
              </a:ext>
            </a:extLst>
          </p:cNvPr>
          <p:cNvSpPr/>
          <p:nvPr/>
        </p:nvSpPr>
        <p:spPr>
          <a:xfrm>
            <a:off x="6926751" y="32555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FC29385-8E69-6847-B2FD-A7461EE69A77}"/>
              </a:ext>
            </a:extLst>
          </p:cNvPr>
          <p:cNvSpPr/>
          <p:nvPr/>
        </p:nvSpPr>
        <p:spPr>
          <a:xfrm>
            <a:off x="6279051" y="34714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971DCAA-DB9E-A44A-9122-29ECA09186BF}"/>
              </a:ext>
            </a:extLst>
          </p:cNvPr>
          <p:cNvSpPr/>
          <p:nvPr/>
        </p:nvSpPr>
        <p:spPr>
          <a:xfrm>
            <a:off x="57583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657F89-A952-2248-B1C5-A294E94B6226}"/>
              </a:ext>
            </a:extLst>
          </p:cNvPr>
          <p:cNvSpPr/>
          <p:nvPr/>
        </p:nvSpPr>
        <p:spPr>
          <a:xfrm>
            <a:off x="5110651" y="1655303"/>
            <a:ext cx="1297941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584"/>
                </a:moveTo>
                <a:cubicBezTo>
                  <a:pt x="11899" y="9661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A63128A-7DA4-2A46-AA1F-50613A4AC3D7}"/>
              </a:ext>
            </a:extLst>
          </p:cNvPr>
          <p:cNvSpPr/>
          <p:nvPr/>
        </p:nvSpPr>
        <p:spPr>
          <a:xfrm>
            <a:off x="4577251" y="32555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0"/>
                </a:moveTo>
                <a:lnTo>
                  <a:pt x="21600" y="4036"/>
                </a:lnTo>
                <a:lnTo>
                  <a:pt x="17997" y="4036"/>
                </a:lnTo>
                <a:cubicBezTo>
                  <a:pt x="17997" y="13730"/>
                  <a:pt x="14374" y="21600"/>
                  <a:pt x="9904" y="21600"/>
                </a:cubicBezTo>
                <a:lnTo>
                  <a:pt x="0" y="21571"/>
                </a:lnTo>
                <a:cubicBezTo>
                  <a:pt x="4470" y="21571"/>
                  <a:pt x="8093" y="13730"/>
                  <a:pt x="8093" y="4036"/>
                </a:cubicBezTo>
                <a:lnTo>
                  <a:pt x="4490" y="4036"/>
                </a:lnTo>
                <a:lnTo>
                  <a:pt x="1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9F2A080-A515-A641-97E5-BC539DC19FB5}"/>
              </a:ext>
            </a:extLst>
          </p:cNvPr>
          <p:cNvSpPr/>
          <p:nvPr/>
        </p:nvSpPr>
        <p:spPr>
          <a:xfrm>
            <a:off x="3929551" y="3471403"/>
            <a:ext cx="1297941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0"/>
                </a:moveTo>
                <a:cubicBezTo>
                  <a:pt x="11899" y="11923"/>
                  <a:pt x="16253" y="21600"/>
                  <a:pt x="21600" y="21600"/>
                </a:cubicBezTo>
                <a:lnTo>
                  <a:pt x="9701" y="21600"/>
                </a:lnTo>
                <a:cubicBezTo>
                  <a:pt x="4333" y="21600"/>
                  <a:pt x="0" y="11939"/>
                  <a:pt x="0" y="0"/>
                </a:cubicBezTo>
                <a:lnTo>
                  <a:pt x="1189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F9D78EB-E200-764C-B477-30C8E6E92424}"/>
              </a:ext>
            </a:extLst>
          </p:cNvPr>
          <p:cNvSpPr/>
          <p:nvPr/>
        </p:nvSpPr>
        <p:spPr>
          <a:xfrm>
            <a:off x="3408851" y="1655303"/>
            <a:ext cx="1423670" cy="1910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45" y="21600"/>
                </a:moveTo>
                <a:lnTo>
                  <a:pt x="21600" y="17564"/>
                </a:lnTo>
                <a:lnTo>
                  <a:pt x="17997" y="17564"/>
                </a:lnTo>
                <a:cubicBezTo>
                  <a:pt x="17997" y="7870"/>
                  <a:pt x="14374" y="0"/>
                  <a:pt x="9904" y="0"/>
                </a:cubicBezTo>
                <a:lnTo>
                  <a:pt x="0" y="43"/>
                </a:lnTo>
                <a:cubicBezTo>
                  <a:pt x="4470" y="43"/>
                  <a:pt x="8093" y="7885"/>
                  <a:pt x="8093" y="17579"/>
                </a:cubicBezTo>
                <a:lnTo>
                  <a:pt x="4490" y="17579"/>
                </a:lnTo>
                <a:lnTo>
                  <a:pt x="13045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6CD5886-7561-754C-BE44-004A335E0AA6}"/>
              </a:ext>
            </a:extLst>
          </p:cNvPr>
          <p:cNvSpPr/>
          <p:nvPr/>
        </p:nvSpPr>
        <p:spPr>
          <a:xfrm>
            <a:off x="2761151" y="1655303"/>
            <a:ext cx="1297942" cy="1697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99" y="21600"/>
                </a:moveTo>
                <a:cubicBezTo>
                  <a:pt x="11899" y="9677"/>
                  <a:pt x="16253" y="0"/>
                  <a:pt x="21600" y="0"/>
                </a:cubicBezTo>
                <a:lnTo>
                  <a:pt x="9701" y="0"/>
                </a:lnTo>
                <a:cubicBezTo>
                  <a:pt x="4333" y="0"/>
                  <a:pt x="0" y="9661"/>
                  <a:pt x="0" y="21600"/>
                </a:cubicBezTo>
                <a:lnTo>
                  <a:pt x="1189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C66B7E9-837C-3246-8D72-BFB9D2C0C6D7}"/>
              </a:ext>
            </a:extLst>
          </p:cNvPr>
          <p:cNvSpPr txBox="1"/>
          <p:nvPr/>
        </p:nvSpPr>
        <p:spPr>
          <a:xfrm>
            <a:off x="5211727" y="279383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BB2E24EE-F8E5-1C4C-BA02-1EFF05481E9D}"/>
              </a:ext>
            </a:extLst>
          </p:cNvPr>
          <p:cNvSpPr txBox="1"/>
          <p:nvPr/>
        </p:nvSpPr>
        <p:spPr>
          <a:xfrm>
            <a:off x="4043590" y="35504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B373BC2D-BFEC-6D4B-B813-247FD37DDD9A}"/>
              </a:ext>
            </a:extLst>
          </p:cNvPr>
          <p:cNvSpPr txBox="1"/>
          <p:nvPr/>
        </p:nvSpPr>
        <p:spPr>
          <a:xfrm>
            <a:off x="7567652" y="279383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92AD329F-8A00-9747-A02C-BA53C49D8DFA}"/>
              </a:ext>
            </a:extLst>
          </p:cNvPr>
          <p:cNvSpPr txBox="1"/>
          <p:nvPr/>
        </p:nvSpPr>
        <p:spPr>
          <a:xfrm>
            <a:off x="6399514" y="355045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5B93D231-C4B3-3846-AAB9-7C4F23E90979}"/>
              </a:ext>
            </a:extLst>
          </p:cNvPr>
          <p:cNvSpPr txBox="1"/>
          <p:nvPr/>
        </p:nvSpPr>
        <p:spPr>
          <a:xfrm>
            <a:off x="2877319" y="279383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07917897-02E9-D64F-8604-74427E40D177}"/>
              </a:ext>
            </a:extLst>
          </p:cNvPr>
          <p:cNvSpPr txBox="1"/>
          <p:nvPr/>
        </p:nvSpPr>
        <p:spPr>
          <a:xfrm>
            <a:off x="7707981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3EFDBFD8-76F9-0B4F-980C-59DB7BE07E99}"/>
              </a:ext>
            </a:extLst>
          </p:cNvPr>
          <p:cNvSpPr txBox="1"/>
          <p:nvPr/>
        </p:nvSpPr>
        <p:spPr>
          <a:xfrm>
            <a:off x="5212207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B4C3CD34-431C-C44A-BCB1-1A19F91C7A61}"/>
              </a:ext>
            </a:extLst>
          </p:cNvPr>
          <p:cNvSpPr txBox="1"/>
          <p:nvPr/>
        </p:nvSpPr>
        <p:spPr>
          <a:xfrm>
            <a:off x="2888555" y="12380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B3B24D32-BA11-7B48-A5E4-70860DC3A95E}"/>
              </a:ext>
            </a:extLst>
          </p:cNvPr>
          <p:cNvSpPr txBox="1"/>
          <p:nvPr/>
        </p:nvSpPr>
        <p:spPr>
          <a:xfrm>
            <a:off x="6481610" y="525063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88C355C0-8CFA-6B4D-843C-AF1406AB866F}"/>
              </a:ext>
            </a:extLst>
          </p:cNvPr>
          <p:cNvSpPr txBox="1"/>
          <p:nvPr/>
        </p:nvSpPr>
        <p:spPr>
          <a:xfrm>
            <a:off x="4157958" y="525063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5" name="Graphic 29" descr="Board Of Directors with solid fill">
            <a:extLst>
              <a:ext uri="{FF2B5EF4-FFF2-40B4-BE49-F238E27FC236}">
                <a16:creationId xmlns:a16="http://schemas.microsoft.com/office/drawing/2014/main" id="{484AB74F-309C-8C4E-A193-673C192E7B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59092" y="2976629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30" descr="Briefcase with solid fill">
            <a:extLst>
              <a:ext uri="{FF2B5EF4-FFF2-40B4-BE49-F238E27FC236}">
                <a16:creationId xmlns:a16="http://schemas.microsoft.com/office/drawing/2014/main" id="{95C6BE0A-6DAD-AB43-A3C1-F35C338FEA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7540" y="3458280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31" descr="Customer review with solid fill">
            <a:extLst>
              <a:ext uri="{FF2B5EF4-FFF2-40B4-BE49-F238E27FC236}">
                <a16:creationId xmlns:a16="http://schemas.microsoft.com/office/drawing/2014/main" id="{52FA6DE8-D7EA-B14F-A3C4-E4FB6736348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7322" y="2976653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32" descr="Handshake with solid fill">
            <a:extLst>
              <a:ext uri="{FF2B5EF4-FFF2-40B4-BE49-F238E27FC236}">
                <a16:creationId xmlns:a16="http://schemas.microsoft.com/office/drawing/2014/main" id="{BA6125CB-1990-324C-A7CA-EF6252B8E3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00799" y="3081615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34" descr="Target Audience with solid fill">
            <a:extLst>
              <a:ext uri="{FF2B5EF4-FFF2-40B4-BE49-F238E27FC236}">
                <a16:creationId xmlns:a16="http://schemas.microsoft.com/office/drawing/2014/main" id="{0A1F2A8D-C1CA-2445-8560-EABCC9F59EA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02545" y="3471403"/>
            <a:ext cx="376665" cy="376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6C110A6-FB91-4B97-BAD5-DA8DC4C6888F}"/>
              </a:ext>
            </a:extLst>
          </p:cNvPr>
          <p:cNvGrpSpPr/>
          <p:nvPr/>
        </p:nvGrpSpPr>
        <p:grpSpPr>
          <a:xfrm>
            <a:off x="8628552" y="3768327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D1506D-FFDA-4A39-8CBB-3824417941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FC7D28-7FC4-42A0-B1E6-DFF5788968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38A6748-131E-40A8-9E43-792B6FCDB6DA}"/>
              </a:ext>
            </a:extLst>
          </p:cNvPr>
          <p:cNvGrpSpPr/>
          <p:nvPr/>
        </p:nvGrpSpPr>
        <p:grpSpPr>
          <a:xfrm>
            <a:off x="637368" y="376832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8E69B-00FE-451B-949F-DB37CE751A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5DCD3E-A4E6-4E30-AC4E-A9627DED02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79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243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Arrows Sine Wave – Slide Template</vt:lpstr>
      <vt:lpstr>Arrows Sine Wave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Sine Wave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2022-04-11T18:28:50Z</dcterms:modified>
  <cp:category>Charts &amp; Diagrams</cp:category>
</cp:coreProperties>
</file>