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3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98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Arrows and Star Diagram for PowerPoint</a:t>
            </a:r>
          </a:p>
        </p:txBody>
      </p:sp>
      <p:sp>
        <p:nvSpPr>
          <p:cNvPr id="53" name="Freeform 761">
            <a:extLst>
              <a:ext uri="{FF2B5EF4-FFF2-40B4-BE49-F238E27FC236}">
                <a16:creationId xmlns:a16="http://schemas.microsoft.com/office/drawing/2014/main" id="{F3C3F8A5-95CA-4ADC-8D2F-625254CC34D8}"/>
              </a:ext>
            </a:extLst>
          </p:cNvPr>
          <p:cNvSpPr>
            <a:spLocks/>
          </p:cNvSpPr>
          <p:nvPr/>
        </p:nvSpPr>
        <p:spPr bwMode="auto">
          <a:xfrm>
            <a:off x="4097684" y="1791428"/>
            <a:ext cx="948634" cy="1259866"/>
          </a:xfrm>
          <a:custGeom>
            <a:avLst/>
            <a:gdLst>
              <a:gd name="T0" fmla="*/ 0 w 3048"/>
              <a:gd name="T1" fmla="*/ 537 h 4048"/>
              <a:gd name="T2" fmla="*/ 0 w 3048"/>
              <a:gd name="T3" fmla="*/ 2523 h 4048"/>
              <a:gd name="T4" fmla="*/ 1524 w 3048"/>
              <a:gd name="T5" fmla="*/ 4048 h 4048"/>
              <a:gd name="T6" fmla="*/ 3048 w 3048"/>
              <a:gd name="T7" fmla="*/ 2523 h 4048"/>
              <a:gd name="T8" fmla="*/ 3048 w 3048"/>
              <a:gd name="T9" fmla="*/ 537 h 4048"/>
              <a:gd name="T10" fmla="*/ 3046 w 3048"/>
              <a:gd name="T11" fmla="*/ 481 h 4048"/>
              <a:gd name="T12" fmla="*/ 3025 w 3048"/>
              <a:gd name="T13" fmla="*/ 377 h 4048"/>
              <a:gd name="T14" fmla="*/ 2984 w 3048"/>
              <a:gd name="T15" fmla="*/ 281 h 4048"/>
              <a:gd name="T16" fmla="*/ 2926 w 3048"/>
              <a:gd name="T17" fmla="*/ 195 h 4048"/>
              <a:gd name="T18" fmla="*/ 2854 w 3048"/>
              <a:gd name="T19" fmla="*/ 123 h 4048"/>
              <a:gd name="T20" fmla="*/ 2767 w 3048"/>
              <a:gd name="T21" fmla="*/ 64 h 4048"/>
              <a:gd name="T22" fmla="*/ 2672 w 3048"/>
              <a:gd name="T23" fmla="*/ 24 h 4048"/>
              <a:gd name="T24" fmla="*/ 2567 w 3048"/>
              <a:gd name="T25" fmla="*/ 2 h 4048"/>
              <a:gd name="T26" fmla="*/ 2512 w 3048"/>
              <a:gd name="T27" fmla="*/ 0 h 4048"/>
              <a:gd name="T28" fmla="*/ 537 w 3048"/>
              <a:gd name="T29" fmla="*/ 0 h 4048"/>
              <a:gd name="T30" fmla="*/ 482 w 3048"/>
              <a:gd name="T31" fmla="*/ 2 h 4048"/>
              <a:gd name="T32" fmla="*/ 378 w 3048"/>
              <a:gd name="T33" fmla="*/ 24 h 4048"/>
              <a:gd name="T34" fmla="*/ 281 w 3048"/>
              <a:gd name="T35" fmla="*/ 64 h 4048"/>
              <a:gd name="T36" fmla="*/ 196 w 3048"/>
              <a:gd name="T37" fmla="*/ 123 h 4048"/>
              <a:gd name="T38" fmla="*/ 123 w 3048"/>
              <a:gd name="T39" fmla="*/ 195 h 4048"/>
              <a:gd name="T40" fmla="*/ 64 w 3048"/>
              <a:gd name="T41" fmla="*/ 281 h 4048"/>
              <a:gd name="T42" fmla="*/ 24 w 3048"/>
              <a:gd name="T43" fmla="*/ 377 h 4048"/>
              <a:gd name="T44" fmla="*/ 2 w 3048"/>
              <a:gd name="T45" fmla="*/ 481 h 4048"/>
              <a:gd name="T46" fmla="*/ 0 w 3048"/>
              <a:gd name="T47" fmla="*/ 537 h 4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048" h="4048">
                <a:moveTo>
                  <a:pt x="0" y="537"/>
                </a:moveTo>
                <a:lnTo>
                  <a:pt x="0" y="2523"/>
                </a:lnTo>
                <a:lnTo>
                  <a:pt x="1524" y="4048"/>
                </a:lnTo>
                <a:lnTo>
                  <a:pt x="3048" y="2523"/>
                </a:lnTo>
                <a:lnTo>
                  <a:pt x="3048" y="537"/>
                </a:lnTo>
                <a:lnTo>
                  <a:pt x="3046" y="481"/>
                </a:lnTo>
                <a:lnTo>
                  <a:pt x="3025" y="377"/>
                </a:lnTo>
                <a:lnTo>
                  <a:pt x="2984" y="281"/>
                </a:lnTo>
                <a:lnTo>
                  <a:pt x="2926" y="195"/>
                </a:lnTo>
                <a:lnTo>
                  <a:pt x="2854" y="123"/>
                </a:lnTo>
                <a:lnTo>
                  <a:pt x="2767" y="64"/>
                </a:lnTo>
                <a:lnTo>
                  <a:pt x="2672" y="24"/>
                </a:lnTo>
                <a:lnTo>
                  <a:pt x="2567" y="2"/>
                </a:lnTo>
                <a:lnTo>
                  <a:pt x="2512" y="0"/>
                </a:lnTo>
                <a:lnTo>
                  <a:pt x="537" y="0"/>
                </a:lnTo>
                <a:lnTo>
                  <a:pt x="482" y="2"/>
                </a:lnTo>
                <a:lnTo>
                  <a:pt x="378" y="24"/>
                </a:lnTo>
                <a:lnTo>
                  <a:pt x="281" y="64"/>
                </a:lnTo>
                <a:lnTo>
                  <a:pt x="196" y="123"/>
                </a:lnTo>
                <a:lnTo>
                  <a:pt x="123" y="195"/>
                </a:lnTo>
                <a:lnTo>
                  <a:pt x="64" y="281"/>
                </a:lnTo>
                <a:lnTo>
                  <a:pt x="24" y="377"/>
                </a:lnTo>
                <a:lnTo>
                  <a:pt x="2" y="481"/>
                </a:lnTo>
                <a:lnTo>
                  <a:pt x="0" y="53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762">
            <a:extLst>
              <a:ext uri="{FF2B5EF4-FFF2-40B4-BE49-F238E27FC236}">
                <a16:creationId xmlns:a16="http://schemas.microsoft.com/office/drawing/2014/main" id="{460A8CC1-A32F-4FBB-AA39-F1B702753A1B}"/>
              </a:ext>
            </a:extLst>
          </p:cNvPr>
          <p:cNvSpPr>
            <a:spLocks/>
          </p:cNvSpPr>
          <p:nvPr/>
        </p:nvSpPr>
        <p:spPr bwMode="auto">
          <a:xfrm>
            <a:off x="4971623" y="2154947"/>
            <a:ext cx="1212559" cy="1162762"/>
          </a:xfrm>
          <a:custGeom>
            <a:avLst/>
            <a:gdLst>
              <a:gd name="T0" fmla="*/ 1794 w 3895"/>
              <a:gd name="T1" fmla="*/ 118 h 3740"/>
              <a:gd name="T2" fmla="*/ 240 w 3895"/>
              <a:gd name="T3" fmla="*/ 1356 h 3740"/>
              <a:gd name="T4" fmla="*/ 0 w 3895"/>
              <a:gd name="T5" fmla="*/ 3498 h 3740"/>
              <a:gd name="T6" fmla="*/ 2141 w 3895"/>
              <a:gd name="T7" fmla="*/ 3740 h 3740"/>
              <a:gd name="T8" fmla="*/ 3693 w 3895"/>
              <a:gd name="T9" fmla="*/ 2501 h 3740"/>
              <a:gd name="T10" fmla="*/ 3735 w 3895"/>
              <a:gd name="T11" fmla="*/ 2466 h 3740"/>
              <a:gd name="T12" fmla="*/ 3803 w 3895"/>
              <a:gd name="T13" fmla="*/ 2384 h 3740"/>
              <a:gd name="T14" fmla="*/ 3854 w 3895"/>
              <a:gd name="T15" fmla="*/ 2291 h 3740"/>
              <a:gd name="T16" fmla="*/ 3884 w 3895"/>
              <a:gd name="T17" fmla="*/ 2193 h 3740"/>
              <a:gd name="T18" fmla="*/ 3895 w 3895"/>
              <a:gd name="T19" fmla="*/ 2090 h 3740"/>
              <a:gd name="T20" fmla="*/ 3887 w 3895"/>
              <a:gd name="T21" fmla="*/ 1987 h 3740"/>
              <a:gd name="T22" fmla="*/ 3859 w 3895"/>
              <a:gd name="T23" fmla="*/ 1887 h 3740"/>
              <a:gd name="T24" fmla="*/ 3811 w 3895"/>
              <a:gd name="T25" fmla="*/ 1791 h 3740"/>
              <a:gd name="T26" fmla="*/ 3778 w 3895"/>
              <a:gd name="T27" fmla="*/ 1747 h 3740"/>
              <a:gd name="T28" fmla="*/ 3163 w 3895"/>
              <a:gd name="T29" fmla="*/ 975 h 3740"/>
              <a:gd name="T30" fmla="*/ 2547 w 3895"/>
              <a:gd name="T31" fmla="*/ 202 h 3740"/>
              <a:gd name="T32" fmla="*/ 2511 w 3895"/>
              <a:gd name="T33" fmla="*/ 161 h 3740"/>
              <a:gd name="T34" fmla="*/ 2429 w 3895"/>
              <a:gd name="T35" fmla="*/ 92 h 3740"/>
              <a:gd name="T36" fmla="*/ 2338 w 3895"/>
              <a:gd name="T37" fmla="*/ 42 h 3740"/>
              <a:gd name="T38" fmla="*/ 2239 w 3895"/>
              <a:gd name="T39" fmla="*/ 11 h 3740"/>
              <a:gd name="T40" fmla="*/ 2136 w 3895"/>
              <a:gd name="T41" fmla="*/ 0 h 3740"/>
              <a:gd name="T42" fmla="*/ 2033 w 3895"/>
              <a:gd name="T43" fmla="*/ 8 h 3740"/>
              <a:gd name="T44" fmla="*/ 1933 w 3895"/>
              <a:gd name="T45" fmla="*/ 36 h 3740"/>
              <a:gd name="T46" fmla="*/ 1837 w 3895"/>
              <a:gd name="T47" fmla="*/ 84 h 3740"/>
              <a:gd name="T48" fmla="*/ 1794 w 3895"/>
              <a:gd name="T49" fmla="*/ 118 h 3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95" h="3740">
                <a:moveTo>
                  <a:pt x="1794" y="118"/>
                </a:moveTo>
                <a:lnTo>
                  <a:pt x="240" y="1356"/>
                </a:lnTo>
                <a:lnTo>
                  <a:pt x="0" y="3498"/>
                </a:lnTo>
                <a:lnTo>
                  <a:pt x="2141" y="3740"/>
                </a:lnTo>
                <a:lnTo>
                  <a:pt x="3693" y="2501"/>
                </a:lnTo>
                <a:lnTo>
                  <a:pt x="3735" y="2466"/>
                </a:lnTo>
                <a:lnTo>
                  <a:pt x="3803" y="2384"/>
                </a:lnTo>
                <a:lnTo>
                  <a:pt x="3854" y="2291"/>
                </a:lnTo>
                <a:lnTo>
                  <a:pt x="3884" y="2193"/>
                </a:lnTo>
                <a:lnTo>
                  <a:pt x="3895" y="2090"/>
                </a:lnTo>
                <a:lnTo>
                  <a:pt x="3887" y="1987"/>
                </a:lnTo>
                <a:lnTo>
                  <a:pt x="3859" y="1887"/>
                </a:lnTo>
                <a:lnTo>
                  <a:pt x="3811" y="1791"/>
                </a:lnTo>
                <a:lnTo>
                  <a:pt x="3778" y="1747"/>
                </a:lnTo>
                <a:lnTo>
                  <a:pt x="3163" y="975"/>
                </a:lnTo>
                <a:lnTo>
                  <a:pt x="2547" y="202"/>
                </a:lnTo>
                <a:lnTo>
                  <a:pt x="2511" y="161"/>
                </a:lnTo>
                <a:lnTo>
                  <a:pt x="2429" y="92"/>
                </a:lnTo>
                <a:lnTo>
                  <a:pt x="2338" y="42"/>
                </a:lnTo>
                <a:lnTo>
                  <a:pt x="2239" y="11"/>
                </a:lnTo>
                <a:lnTo>
                  <a:pt x="2136" y="0"/>
                </a:lnTo>
                <a:lnTo>
                  <a:pt x="2033" y="8"/>
                </a:lnTo>
                <a:lnTo>
                  <a:pt x="1933" y="36"/>
                </a:lnTo>
                <a:lnTo>
                  <a:pt x="1837" y="84"/>
                </a:lnTo>
                <a:lnTo>
                  <a:pt x="1794" y="1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Freeform 763">
            <a:extLst>
              <a:ext uri="{FF2B5EF4-FFF2-40B4-BE49-F238E27FC236}">
                <a16:creationId xmlns:a16="http://schemas.microsoft.com/office/drawing/2014/main" id="{D4FD4052-5FDF-43AC-B2F1-AE9A5DDAD780}"/>
              </a:ext>
            </a:extLst>
          </p:cNvPr>
          <p:cNvSpPr>
            <a:spLocks/>
          </p:cNvSpPr>
          <p:nvPr/>
        </p:nvSpPr>
        <p:spPr bwMode="auto">
          <a:xfrm>
            <a:off x="5069971" y="3317708"/>
            <a:ext cx="1299704" cy="1066903"/>
          </a:xfrm>
          <a:custGeom>
            <a:avLst/>
            <a:gdLst>
              <a:gd name="T0" fmla="*/ 3760 w 4176"/>
              <a:gd name="T1" fmla="*/ 443 h 3427"/>
              <a:gd name="T2" fmla="*/ 1824 w 4176"/>
              <a:gd name="T3" fmla="*/ 0 h 3427"/>
              <a:gd name="T4" fmla="*/ 0 w 4176"/>
              <a:gd name="T5" fmla="*/ 1146 h 3427"/>
              <a:gd name="T6" fmla="*/ 1146 w 4176"/>
              <a:gd name="T7" fmla="*/ 2972 h 3427"/>
              <a:gd name="T8" fmla="*/ 3081 w 4176"/>
              <a:gd name="T9" fmla="*/ 3414 h 3427"/>
              <a:gd name="T10" fmla="*/ 3135 w 4176"/>
              <a:gd name="T11" fmla="*/ 3424 h 3427"/>
              <a:gd name="T12" fmla="*/ 3243 w 4176"/>
              <a:gd name="T13" fmla="*/ 3427 h 3427"/>
              <a:gd name="T14" fmla="*/ 3346 w 4176"/>
              <a:gd name="T15" fmla="*/ 3409 h 3427"/>
              <a:gd name="T16" fmla="*/ 3442 w 4176"/>
              <a:gd name="T17" fmla="*/ 3372 h 3427"/>
              <a:gd name="T18" fmla="*/ 3529 w 4176"/>
              <a:gd name="T19" fmla="*/ 3316 h 3427"/>
              <a:gd name="T20" fmla="*/ 3604 w 4176"/>
              <a:gd name="T21" fmla="*/ 3246 h 3427"/>
              <a:gd name="T22" fmla="*/ 3666 w 4176"/>
              <a:gd name="T23" fmla="*/ 3161 h 3427"/>
              <a:gd name="T24" fmla="*/ 3710 w 4176"/>
              <a:gd name="T25" fmla="*/ 3064 h 3427"/>
              <a:gd name="T26" fmla="*/ 3724 w 4176"/>
              <a:gd name="T27" fmla="*/ 3011 h 3427"/>
              <a:gd name="T28" fmla="*/ 3943 w 4176"/>
              <a:gd name="T29" fmla="*/ 2047 h 3427"/>
              <a:gd name="T30" fmla="*/ 4164 w 4176"/>
              <a:gd name="T31" fmla="*/ 1085 h 3427"/>
              <a:gd name="T32" fmla="*/ 4174 w 4176"/>
              <a:gd name="T33" fmla="*/ 1031 h 3427"/>
              <a:gd name="T34" fmla="*/ 4176 w 4176"/>
              <a:gd name="T35" fmla="*/ 924 h 3427"/>
              <a:gd name="T36" fmla="*/ 4158 w 4176"/>
              <a:gd name="T37" fmla="*/ 820 h 3427"/>
              <a:gd name="T38" fmla="*/ 4121 w 4176"/>
              <a:gd name="T39" fmla="*/ 724 h 3427"/>
              <a:gd name="T40" fmla="*/ 4066 w 4176"/>
              <a:gd name="T41" fmla="*/ 637 h 3427"/>
              <a:gd name="T42" fmla="*/ 3995 w 4176"/>
              <a:gd name="T43" fmla="*/ 562 h 3427"/>
              <a:gd name="T44" fmla="*/ 3911 w 4176"/>
              <a:gd name="T45" fmla="*/ 500 h 3427"/>
              <a:gd name="T46" fmla="*/ 3813 w 4176"/>
              <a:gd name="T47" fmla="*/ 456 h 3427"/>
              <a:gd name="T48" fmla="*/ 3760 w 4176"/>
              <a:gd name="T49" fmla="*/ 443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76" h="3427">
                <a:moveTo>
                  <a:pt x="3760" y="443"/>
                </a:moveTo>
                <a:lnTo>
                  <a:pt x="1824" y="0"/>
                </a:lnTo>
                <a:lnTo>
                  <a:pt x="0" y="1146"/>
                </a:lnTo>
                <a:lnTo>
                  <a:pt x="1146" y="2972"/>
                </a:lnTo>
                <a:lnTo>
                  <a:pt x="3081" y="3414"/>
                </a:lnTo>
                <a:lnTo>
                  <a:pt x="3135" y="3424"/>
                </a:lnTo>
                <a:lnTo>
                  <a:pt x="3243" y="3427"/>
                </a:lnTo>
                <a:lnTo>
                  <a:pt x="3346" y="3409"/>
                </a:lnTo>
                <a:lnTo>
                  <a:pt x="3442" y="3372"/>
                </a:lnTo>
                <a:lnTo>
                  <a:pt x="3529" y="3316"/>
                </a:lnTo>
                <a:lnTo>
                  <a:pt x="3604" y="3246"/>
                </a:lnTo>
                <a:lnTo>
                  <a:pt x="3666" y="3161"/>
                </a:lnTo>
                <a:lnTo>
                  <a:pt x="3710" y="3064"/>
                </a:lnTo>
                <a:lnTo>
                  <a:pt x="3724" y="3011"/>
                </a:lnTo>
                <a:lnTo>
                  <a:pt x="3943" y="2047"/>
                </a:lnTo>
                <a:lnTo>
                  <a:pt x="4164" y="1085"/>
                </a:lnTo>
                <a:lnTo>
                  <a:pt x="4174" y="1031"/>
                </a:lnTo>
                <a:lnTo>
                  <a:pt x="4176" y="924"/>
                </a:lnTo>
                <a:lnTo>
                  <a:pt x="4158" y="820"/>
                </a:lnTo>
                <a:lnTo>
                  <a:pt x="4121" y="724"/>
                </a:lnTo>
                <a:lnTo>
                  <a:pt x="4066" y="637"/>
                </a:lnTo>
                <a:lnTo>
                  <a:pt x="3995" y="562"/>
                </a:lnTo>
                <a:lnTo>
                  <a:pt x="3911" y="500"/>
                </a:lnTo>
                <a:lnTo>
                  <a:pt x="3813" y="456"/>
                </a:lnTo>
                <a:lnTo>
                  <a:pt x="3760" y="443"/>
                </a:lnTo>
                <a:close/>
              </a:path>
            </a:pathLst>
          </a:custGeom>
          <a:solidFill>
            <a:srgbClr val="6C2B4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6" name="Freeform 764">
            <a:extLst>
              <a:ext uri="{FF2B5EF4-FFF2-40B4-BE49-F238E27FC236}">
                <a16:creationId xmlns:a16="http://schemas.microsoft.com/office/drawing/2014/main" id="{6DDDC7D2-6653-41CC-A9B5-652002D8B5D5}"/>
              </a:ext>
            </a:extLst>
          </p:cNvPr>
          <p:cNvSpPr>
            <a:spLocks/>
          </p:cNvSpPr>
          <p:nvPr/>
        </p:nvSpPr>
        <p:spPr bwMode="auto">
          <a:xfrm>
            <a:off x="4573246" y="4022337"/>
            <a:ext cx="1139108" cy="1284765"/>
          </a:xfrm>
          <a:custGeom>
            <a:avLst/>
            <a:gdLst>
              <a:gd name="T0" fmla="*/ 3606 w 3660"/>
              <a:gd name="T1" fmla="*/ 2502 h 4129"/>
              <a:gd name="T2" fmla="*/ 2745 w 3660"/>
              <a:gd name="T3" fmla="*/ 712 h 4129"/>
              <a:gd name="T4" fmla="*/ 711 w 3660"/>
              <a:gd name="T5" fmla="*/ 0 h 4129"/>
              <a:gd name="T6" fmla="*/ 0 w 3660"/>
              <a:gd name="T7" fmla="*/ 2034 h 4129"/>
              <a:gd name="T8" fmla="*/ 860 w 3660"/>
              <a:gd name="T9" fmla="*/ 3824 h 4129"/>
              <a:gd name="T10" fmla="*/ 886 w 3660"/>
              <a:gd name="T11" fmla="*/ 3872 h 4129"/>
              <a:gd name="T12" fmla="*/ 952 w 3660"/>
              <a:gd name="T13" fmla="*/ 3958 h 4129"/>
              <a:gd name="T14" fmla="*/ 1029 w 3660"/>
              <a:gd name="T15" fmla="*/ 4027 h 4129"/>
              <a:gd name="T16" fmla="*/ 1119 w 3660"/>
              <a:gd name="T17" fmla="*/ 4079 h 4129"/>
              <a:gd name="T18" fmla="*/ 1216 w 3660"/>
              <a:gd name="T19" fmla="*/ 4113 h 4129"/>
              <a:gd name="T20" fmla="*/ 1318 w 3660"/>
              <a:gd name="T21" fmla="*/ 4129 h 4129"/>
              <a:gd name="T22" fmla="*/ 1422 w 3660"/>
              <a:gd name="T23" fmla="*/ 4123 h 4129"/>
              <a:gd name="T24" fmla="*/ 1526 w 3660"/>
              <a:gd name="T25" fmla="*/ 4097 h 4129"/>
              <a:gd name="T26" fmla="*/ 1576 w 3660"/>
              <a:gd name="T27" fmla="*/ 4075 h 4129"/>
              <a:gd name="T28" fmla="*/ 2467 w 3660"/>
              <a:gd name="T29" fmla="*/ 3646 h 4129"/>
              <a:gd name="T30" fmla="*/ 3356 w 3660"/>
              <a:gd name="T31" fmla="*/ 3218 h 4129"/>
              <a:gd name="T32" fmla="*/ 3405 w 3660"/>
              <a:gd name="T33" fmla="*/ 3192 h 4129"/>
              <a:gd name="T34" fmla="*/ 3489 w 3660"/>
              <a:gd name="T35" fmla="*/ 3127 h 4129"/>
              <a:gd name="T36" fmla="*/ 3559 w 3660"/>
              <a:gd name="T37" fmla="*/ 3049 h 4129"/>
              <a:gd name="T38" fmla="*/ 3611 w 3660"/>
              <a:gd name="T39" fmla="*/ 2959 h 4129"/>
              <a:gd name="T40" fmla="*/ 3645 w 3660"/>
              <a:gd name="T41" fmla="*/ 2863 h 4129"/>
              <a:gd name="T42" fmla="*/ 3660 w 3660"/>
              <a:gd name="T43" fmla="*/ 2760 h 4129"/>
              <a:gd name="T44" fmla="*/ 3655 w 3660"/>
              <a:gd name="T45" fmla="*/ 2656 h 4129"/>
              <a:gd name="T46" fmla="*/ 3629 w 3660"/>
              <a:gd name="T47" fmla="*/ 2552 h 4129"/>
              <a:gd name="T48" fmla="*/ 3606 w 3660"/>
              <a:gd name="T49" fmla="*/ 2502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60" h="4129">
                <a:moveTo>
                  <a:pt x="3606" y="2502"/>
                </a:moveTo>
                <a:lnTo>
                  <a:pt x="2745" y="712"/>
                </a:lnTo>
                <a:lnTo>
                  <a:pt x="711" y="0"/>
                </a:lnTo>
                <a:lnTo>
                  <a:pt x="0" y="2034"/>
                </a:lnTo>
                <a:lnTo>
                  <a:pt x="860" y="3824"/>
                </a:lnTo>
                <a:lnTo>
                  <a:pt x="886" y="3872"/>
                </a:lnTo>
                <a:lnTo>
                  <a:pt x="952" y="3958"/>
                </a:lnTo>
                <a:lnTo>
                  <a:pt x="1029" y="4027"/>
                </a:lnTo>
                <a:lnTo>
                  <a:pt x="1119" y="4079"/>
                </a:lnTo>
                <a:lnTo>
                  <a:pt x="1216" y="4113"/>
                </a:lnTo>
                <a:lnTo>
                  <a:pt x="1318" y="4129"/>
                </a:lnTo>
                <a:lnTo>
                  <a:pt x="1422" y="4123"/>
                </a:lnTo>
                <a:lnTo>
                  <a:pt x="1526" y="4097"/>
                </a:lnTo>
                <a:lnTo>
                  <a:pt x="1576" y="4075"/>
                </a:lnTo>
                <a:lnTo>
                  <a:pt x="2467" y="3646"/>
                </a:lnTo>
                <a:lnTo>
                  <a:pt x="3356" y="3218"/>
                </a:lnTo>
                <a:lnTo>
                  <a:pt x="3405" y="3192"/>
                </a:lnTo>
                <a:lnTo>
                  <a:pt x="3489" y="3127"/>
                </a:lnTo>
                <a:lnTo>
                  <a:pt x="3559" y="3049"/>
                </a:lnTo>
                <a:lnTo>
                  <a:pt x="3611" y="2959"/>
                </a:lnTo>
                <a:lnTo>
                  <a:pt x="3645" y="2863"/>
                </a:lnTo>
                <a:lnTo>
                  <a:pt x="3660" y="2760"/>
                </a:lnTo>
                <a:lnTo>
                  <a:pt x="3655" y="2656"/>
                </a:lnTo>
                <a:lnTo>
                  <a:pt x="3629" y="2552"/>
                </a:lnTo>
                <a:lnTo>
                  <a:pt x="3606" y="25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Freeform 765">
            <a:extLst>
              <a:ext uri="{FF2B5EF4-FFF2-40B4-BE49-F238E27FC236}">
                <a16:creationId xmlns:a16="http://schemas.microsoft.com/office/drawing/2014/main" id="{04517F0C-85FD-4C76-8C5A-B140828831C8}"/>
              </a:ext>
            </a:extLst>
          </p:cNvPr>
          <p:cNvSpPr>
            <a:spLocks/>
          </p:cNvSpPr>
          <p:nvPr/>
        </p:nvSpPr>
        <p:spPr bwMode="auto">
          <a:xfrm>
            <a:off x="2961065" y="2156192"/>
            <a:ext cx="1211315" cy="1164007"/>
          </a:xfrm>
          <a:custGeom>
            <a:avLst/>
            <a:gdLst>
              <a:gd name="T0" fmla="*/ 2103 w 3896"/>
              <a:gd name="T1" fmla="*/ 118 h 3739"/>
              <a:gd name="T2" fmla="*/ 3655 w 3896"/>
              <a:gd name="T3" fmla="*/ 1356 h 3739"/>
              <a:gd name="T4" fmla="*/ 3896 w 3896"/>
              <a:gd name="T5" fmla="*/ 3499 h 3739"/>
              <a:gd name="T6" fmla="*/ 1755 w 3896"/>
              <a:gd name="T7" fmla="*/ 3739 h 3739"/>
              <a:gd name="T8" fmla="*/ 203 w 3896"/>
              <a:gd name="T9" fmla="*/ 2501 h 3739"/>
              <a:gd name="T10" fmla="*/ 161 w 3896"/>
              <a:gd name="T11" fmla="*/ 2466 h 3739"/>
              <a:gd name="T12" fmla="*/ 92 w 3896"/>
              <a:gd name="T13" fmla="*/ 2383 h 3739"/>
              <a:gd name="T14" fmla="*/ 42 w 3896"/>
              <a:gd name="T15" fmla="*/ 2291 h 3739"/>
              <a:gd name="T16" fmla="*/ 11 w 3896"/>
              <a:gd name="T17" fmla="*/ 2192 h 3739"/>
              <a:gd name="T18" fmla="*/ 0 w 3896"/>
              <a:gd name="T19" fmla="*/ 2090 h 3739"/>
              <a:gd name="T20" fmla="*/ 8 w 3896"/>
              <a:gd name="T21" fmla="*/ 1988 h 3739"/>
              <a:gd name="T22" fmla="*/ 36 w 3896"/>
              <a:gd name="T23" fmla="*/ 1886 h 3739"/>
              <a:gd name="T24" fmla="*/ 84 w 3896"/>
              <a:gd name="T25" fmla="*/ 1791 h 3739"/>
              <a:gd name="T26" fmla="*/ 117 w 3896"/>
              <a:gd name="T27" fmla="*/ 1747 h 3739"/>
              <a:gd name="T28" fmla="*/ 733 w 3896"/>
              <a:gd name="T29" fmla="*/ 975 h 3739"/>
              <a:gd name="T30" fmla="*/ 1349 w 3896"/>
              <a:gd name="T31" fmla="*/ 203 h 3739"/>
              <a:gd name="T32" fmla="*/ 1385 w 3896"/>
              <a:gd name="T33" fmla="*/ 161 h 3739"/>
              <a:gd name="T34" fmla="*/ 1467 w 3896"/>
              <a:gd name="T35" fmla="*/ 92 h 3739"/>
              <a:gd name="T36" fmla="*/ 1558 w 3896"/>
              <a:gd name="T37" fmla="*/ 43 h 3739"/>
              <a:gd name="T38" fmla="*/ 1657 w 3896"/>
              <a:gd name="T39" fmla="*/ 11 h 3739"/>
              <a:gd name="T40" fmla="*/ 1759 w 3896"/>
              <a:gd name="T41" fmla="*/ 0 h 3739"/>
              <a:gd name="T42" fmla="*/ 1863 w 3896"/>
              <a:gd name="T43" fmla="*/ 8 h 3739"/>
              <a:gd name="T44" fmla="*/ 1963 w 3896"/>
              <a:gd name="T45" fmla="*/ 36 h 3739"/>
              <a:gd name="T46" fmla="*/ 2058 w 3896"/>
              <a:gd name="T47" fmla="*/ 85 h 3739"/>
              <a:gd name="T48" fmla="*/ 2103 w 3896"/>
              <a:gd name="T49" fmla="*/ 118 h 3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96" h="3739">
                <a:moveTo>
                  <a:pt x="2103" y="118"/>
                </a:moveTo>
                <a:lnTo>
                  <a:pt x="3655" y="1356"/>
                </a:lnTo>
                <a:lnTo>
                  <a:pt x="3896" y="3499"/>
                </a:lnTo>
                <a:lnTo>
                  <a:pt x="1755" y="3739"/>
                </a:lnTo>
                <a:lnTo>
                  <a:pt x="203" y="2501"/>
                </a:lnTo>
                <a:lnTo>
                  <a:pt x="161" y="2466"/>
                </a:lnTo>
                <a:lnTo>
                  <a:pt x="92" y="2383"/>
                </a:lnTo>
                <a:lnTo>
                  <a:pt x="42" y="2291"/>
                </a:lnTo>
                <a:lnTo>
                  <a:pt x="11" y="2192"/>
                </a:lnTo>
                <a:lnTo>
                  <a:pt x="0" y="2090"/>
                </a:lnTo>
                <a:lnTo>
                  <a:pt x="8" y="1988"/>
                </a:lnTo>
                <a:lnTo>
                  <a:pt x="36" y="1886"/>
                </a:lnTo>
                <a:lnTo>
                  <a:pt x="84" y="1791"/>
                </a:lnTo>
                <a:lnTo>
                  <a:pt x="117" y="1747"/>
                </a:lnTo>
                <a:lnTo>
                  <a:pt x="733" y="975"/>
                </a:lnTo>
                <a:lnTo>
                  <a:pt x="1349" y="203"/>
                </a:lnTo>
                <a:lnTo>
                  <a:pt x="1385" y="161"/>
                </a:lnTo>
                <a:lnTo>
                  <a:pt x="1467" y="92"/>
                </a:lnTo>
                <a:lnTo>
                  <a:pt x="1558" y="43"/>
                </a:lnTo>
                <a:lnTo>
                  <a:pt x="1657" y="11"/>
                </a:lnTo>
                <a:lnTo>
                  <a:pt x="1759" y="0"/>
                </a:lnTo>
                <a:lnTo>
                  <a:pt x="1863" y="8"/>
                </a:lnTo>
                <a:lnTo>
                  <a:pt x="1963" y="36"/>
                </a:lnTo>
                <a:lnTo>
                  <a:pt x="2058" y="85"/>
                </a:lnTo>
                <a:lnTo>
                  <a:pt x="2103" y="11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Freeform 766">
            <a:extLst>
              <a:ext uri="{FF2B5EF4-FFF2-40B4-BE49-F238E27FC236}">
                <a16:creationId xmlns:a16="http://schemas.microsoft.com/office/drawing/2014/main" id="{A6C39576-4875-4DD4-981B-BBD333FE9397}"/>
              </a:ext>
            </a:extLst>
          </p:cNvPr>
          <p:cNvSpPr>
            <a:spLocks/>
          </p:cNvSpPr>
          <p:nvPr/>
        </p:nvSpPr>
        <p:spPr bwMode="auto">
          <a:xfrm>
            <a:off x="2774326" y="3320199"/>
            <a:ext cx="1299704" cy="1066903"/>
          </a:xfrm>
          <a:custGeom>
            <a:avLst/>
            <a:gdLst>
              <a:gd name="T0" fmla="*/ 417 w 4177"/>
              <a:gd name="T1" fmla="*/ 441 h 3427"/>
              <a:gd name="T2" fmla="*/ 2353 w 4177"/>
              <a:gd name="T3" fmla="*/ 0 h 3427"/>
              <a:gd name="T4" fmla="*/ 4177 w 4177"/>
              <a:gd name="T5" fmla="*/ 1146 h 3427"/>
              <a:gd name="T6" fmla="*/ 3031 w 4177"/>
              <a:gd name="T7" fmla="*/ 2971 h 3427"/>
              <a:gd name="T8" fmla="*/ 1095 w 4177"/>
              <a:gd name="T9" fmla="*/ 3413 h 3427"/>
              <a:gd name="T10" fmla="*/ 1041 w 4177"/>
              <a:gd name="T11" fmla="*/ 3424 h 3427"/>
              <a:gd name="T12" fmla="*/ 934 w 4177"/>
              <a:gd name="T13" fmla="*/ 3427 h 3427"/>
              <a:gd name="T14" fmla="*/ 831 w 4177"/>
              <a:gd name="T15" fmla="*/ 3407 h 3427"/>
              <a:gd name="T16" fmla="*/ 734 w 4177"/>
              <a:gd name="T17" fmla="*/ 3370 h 3427"/>
              <a:gd name="T18" fmla="*/ 648 w 4177"/>
              <a:gd name="T19" fmla="*/ 3316 h 3427"/>
              <a:gd name="T20" fmla="*/ 572 w 4177"/>
              <a:gd name="T21" fmla="*/ 3246 h 3427"/>
              <a:gd name="T22" fmla="*/ 511 w 4177"/>
              <a:gd name="T23" fmla="*/ 3160 h 3427"/>
              <a:gd name="T24" fmla="*/ 467 w 4177"/>
              <a:gd name="T25" fmla="*/ 3063 h 3427"/>
              <a:gd name="T26" fmla="*/ 452 w 4177"/>
              <a:gd name="T27" fmla="*/ 3009 h 3427"/>
              <a:gd name="T28" fmla="*/ 233 w 4177"/>
              <a:gd name="T29" fmla="*/ 2047 h 3427"/>
              <a:gd name="T30" fmla="*/ 13 w 4177"/>
              <a:gd name="T31" fmla="*/ 1083 h 3427"/>
              <a:gd name="T32" fmla="*/ 3 w 4177"/>
              <a:gd name="T33" fmla="*/ 1029 h 3427"/>
              <a:gd name="T34" fmla="*/ 0 w 4177"/>
              <a:gd name="T35" fmla="*/ 923 h 3427"/>
              <a:gd name="T36" fmla="*/ 18 w 4177"/>
              <a:gd name="T37" fmla="*/ 820 h 3427"/>
              <a:gd name="T38" fmla="*/ 55 w 4177"/>
              <a:gd name="T39" fmla="*/ 724 h 3427"/>
              <a:gd name="T40" fmla="*/ 111 w 4177"/>
              <a:gd name="T41" fmla="*/ 636 h 3427"/>
              <a:gd name="T42" fmla="*/ 181 w 4177"/>
              <a:gd name="T43" fmla="*/ 561 h 3427"/>
              <a:gd name="T44" fmla="*/ 266 w 4177"/>
              <a:gd name="T45" fmla="*/ 500 h 3427"/>
              <a:gd name="T46" fmla="*/ 363 w 4177"/>
              <a:gd name="T47" fmla="*/ 455 h 3427"/>
              <a:gd name="T48" fmla="*/ 417 w 4177"/>
              <a:gd name="T49" fmla="*/ 441 h 3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77" h="3427">
                <a:moveTo>
                  <a:pt x="417" y="441"/>
                </a:moveTo>
                <a:lnTo>
                  <a:pt x="2353" y="0"/>
                </a:lnTo>
                <a:lnTo>
                  <a:pt x="4177" y="1146"/>
                </a:lnTo>
                <a:lnTo>
                  <a:pt x="3031" y="2971"/>
                </a:lnTo>
                <a:lnTo>
                  <a:pt x="1095" y="3413"/>
                </a:lnTo>
                <a:lnTo>
                  <a:pt x="1041" y="3424"/>
                </a:lnTo>
                <a:lnTo>
                  <a:pt x="934" y="3427"/>
                </a:lnTo>
                <a:lnTo>
                  <a:pt x="831" y="3407"/>
                </a:lnTo>
                <a:lnTo>
                  <a:pt x="734" y="3370"/>
                </a:lnTo>
                <a:lnTo>
                  <a:pt x="648" y="3316"/>
                </a:lnTo>
                <a:lnTo>
                  <a:pt x="572" y="3246"/>
                </a:lnTo>
                <a:lnTo>
                  <a:pt x="511" y="3160"/>
                </a:lnTo>
                <a:lnTo>
                  <a:pt x="467" y="3063"/>
                </a:lnTo>
                <a:lnTo>
                  <a:pt x="452" y="3009"/>
                </a:lnTo>
                <a:lnTo>
                  <a:pt x="233" y="2047"/>
                </a:lnTo>
                <a:lnTo>
                  <a:pt x="13" y="1083"/>
                </a:lnTo>
                <a:lnTo>
                  <a:pt x="3" y="1029"/>
                </a:lnTo>
                <a:lnTo>
                  <a:pt x="0" y="923"/>
                </a:lnTo>
                <a:lnTo>
                  <a:pt x="18" y="820"/>
                </a:lnTo>
                <a:lnTo>
                  <a:pt x="55" y="724"/>
                </a:lnTo>
                <a:lnTo>
                  <a:pt x="111" y="636"/>
                </a:lnTo>
                <a:lnTo>
                  <a:pt x="181" y="561"/>
                </a:lnTo>
                <a:lnTo>
                  <a:pt x="266" y="500"/>
                </a:lnTo>
                <a:lnTo>
                  <a:pt x="363" y="455"/>
                </a:lnTo>
                <a:lnTo>
                  <a:pt x="417" y="4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9" name="Freeform 767">
            <a:extLst>
              <a:ext uri="{FF2B5EF4-FFF2-40B4-BE49-F238E27FC236}">
                <a16:creationId xmlns:a16="http://schemas.microsoft.com/office/drawing/2014/main" id="{38D95C22-B1DB-40D4-BEC5-99FC34A97517}"/>
              </a:ext>
            </a:extLst>
          </p:cNvPr>
          <p:cNvSpPr>
            <a:spLocks/>
          </p:cNvSpPr>
          <p:nvPr/>
        </p:nvSpPr>
        <p:spPr bwMode="auto">
          <a:xfrm>
            <a:off x="3431647" y="4024826"/>
            <a:ext cx="1140354" cy="1284765"/>
          </a:xfrm>
          <a:custGeom>
            <a:avLst/>
            <a:gdLst>
              <a:gd name="T0" fmla="*/ 54 w 3661"/>
              <a:gd name="T1" fmla="*/ 2501 h 4128"/>
              <a:gd name="T2" fmla="*/ 915 w 3661"/>
              <a:gd name="T3" fmla="*/ 711 h 4128"/>
              <a:gd name="T4" fmla="*/ 2950 w 3661"/>
              <a:gd name="T5" fmla="*/ 0 h 4128"/>
              <a:gd name="T6" fmla="*/ 3661 w 3661"/>
              <a:gd name="T7" fmla="*/ 2035 h 4128"/>
              <a:gd name="T8" fmla="*/ 2800 w 3661"/>
              <a:gd name="T9" fmla="*/ 3824 h 4128"/>
              <a:gd name="T10" fmla="*/ 2774 w 3661"/>
              <a:gd name="T11" fmla="*/ 3873 h 4128"/>
              <a:gd name="T12" fmla="*/ 2710 w 3661"/>
              <a:gd name="T13" fmla="*/ 3959 h 4128"/>
              <a:gd name="T14" fmla="*/ 2631 w 3661"/>
              <a:gd name="T15" fmla="*/ 4027 h 4128"/>
              <a:gd name="T16" fmla="*/ 2542 w 3661"/>
              <a:gd name="T17" fmla="*/ 4079 h 4128"/>
              <a:gd name="T18" fmla="*/ 2445 w 3661"/>
              <a:gd name="T19" fmla="*/ 4114 h 4128"/>
              <a:gd name="T20" fmla="*/ 2343 w 3661"/>
              <a:gd name="T21" fmla="*/ 4128 h 4128"/>
              <a:gd name="T22" fmla="*/ 2238 w 3661"/>
              <a:gd name="T23" fmla="*/ 4123 h 4128"/>
              <a:gd name="T24" fmla="*/ 2135 w 3661"/>
              <a:gd name="T25" fmla="*/ 4097 h 4128"/>
              <a:gd name="T26" fmla="*/ 2084 w 3661"/>
              <a:gd name="T27" fmla="*/ 4074 h 4128"/>
              <a:gd name="T28" fmla="*/ 1194 w 3661"/>
              <a:gd name="T29" fmla="*/ 3646 h 4128"/>
              <a:gd name="T30" fmla="*/ 305 w 3661"/>
              <a:gd name="T31" fmla="*/ 3218 h 4128"/>
              <a:gd name="T32" fmla="*/ 255 w 3661"/>
              <a:gd name="T33" fmla="*/ 3192 h 4128"/>
              <a:gd name="T34" fmla="*/ 171 w 3661"/>
              <a:gd name="T35" fmla="*/ 3128 h 4128"/>
              <a:gd name="T36" fmla="*/ 101 w 3661"/>
              <a:gd name="T37" fmla="*/ 3049 h 4128"/>
              <a:gd name="T38" fmla="*/ 50 w 3661"/>
              <a:gd name="T39" fmla="*/ 2960 h 4128"/>
              <a:gd name="T40" fmla="*/ 16 w 3661"/>
              <a:gd name="T41" fmla="*/ 2862 h 4128"/>
              <a:gd name="T42" fmla="*/ 0 w 3661"/>
              <a:gd name="T43" fmla="*/ 2760 h 4128"/>
              <a:gd name="T44" fmla="*/ 6 w 3661"/>
              <a:gd name="T45" fmla="*/ 2655 h 4128"/>
              <a:gd name="T46" fmla="*/ 32 w 3661"/>
              <a:gd name="T47" fmla="*/ 2552 h 4128"/>
              <a:gd name="T48" fmla="*/ 54 w 3661"/>
              <a:gd name="T49" fmla="*/ 2501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61" h="4128">
                <a:moveTo>
                  <a:pt x="54" y="2501"/>
                </a:moveTo>
                <a:lnTo>
                  <a:pt x="915" y="711"/>
                </a:lnTo>
                <a:lnTo>
                  <a:pt x="2950" y="0"/>
                </a:lnTo>
                <a:lnTo>
                  <a:pt x="3661" y="2035"/>
                </a:lnTo>
                <a:lnTo>
                  <a:pt x="2800" y="3824"/>
                </a:lnTo>
                <a:lnTo>
                  <a:pt x="2774" y="3873"/>
                </a:lnTo>
                <a:lnTo>
                  <a:pt x="2710" y="3959"/>
                </a:lnTo>
                <a:lnTo>
                  <a:pt x="2631" y="4027"/>
                </a:lnTo>
                <a:lnTo>
                  <a:pt x="2542" y="4079"/>
                </a:lnTo>
                <a:lnTo>
                  <a:pt x="2445" y="4114"/>
                </a:lnTo>
                <a:lnTo>
                  <a:pt x="2343" y="4128"/>
                </a:lnTo>
                <a:lnTo>
                  <a:pt x="2238" y="4123"/>
                </a:lnTo>
                <a:lnTo>
                  <a:pt x="2135" y="4097"/>
                </a:lnTo>
                <a:lnTo>
                  <a:pt x="2084" y="4074"/>
                </a:lnTo>
                <a:lnTo>
                  <a:pt x="1194" y="3646"/>
                </a:lnTo>
                <a:lnTo>
                  <a:pt x="305" y="3218"/>
                </a:lnTo>
                <a:lnTo>
                  <a:pt x="255" y="3192"/>
                </a:lnTo>
                <a:lnTo>
                  <a:pt x="171" y="3128"/>
                </a:lnTo>
                <a:lnTo>
                  <a:pt x="101" y="3049"/>
                </a:lnTo>
                <a:lnTo>
                  <a:pt x="50" y="2960"/>
                </a:lnTo>
                <a:lnTo>
                  <a:pt x="16" y="2862"/>
                </a:lnTo>
                <a:lnTo>
                  <a:pt x="0" y="2760"/>
                </a:lnTo>
                <a:lnTo>
                  <a:pt x="6" y="2655"/>
                </a:lnTo>
                <a:lnTo>
                  <a:pt x="32" y="2552"/>
                </a:lnTo>
                <a:lnTo>
                  <a:pt x="54" y="250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" name="Freeform 1230">
            <a:extLst>
              <a:ext uri="{FF2B5EF4-FFF2-40B4-BE49-F238E27FC236}">
                <a16:creationId xmlns:a16="http://schemas.microsoft.com/office/drawing/2014/main" id="{62CFE00D-4352-4804-94DA-77D9802FC2D4}"/>
              </a:ext>
            </a:extLst>
          </p:cNvPr>
          <p:cNvSpPr>
            <a:spLocks/>
          </p:cNvSpPr>
          <p:nvPr/>
        </p:nvSpPr>
        <p:spPr bwMode="auto">
          <a:xfrm>
            <a:off x="5068728" y="2807288"/>
            <a:ext cx="372233" cy="3734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61" name="Freeform 1231">
            <a:extLst>
              <a:ext uri="{FF2B5EF4-FFF2-40B4-BE49-F238E27FC236}">
                <a16:creationId xmlns:a16="http://schemas.microsoft.com/office/drawing/2014/main" id="{5916B737-E9F6-4BE6-BDF3-E52F91BD6C62}"/>
              </a:ext>
            </a:extLst>
          </p:cNvPr>
          <p:cNvSpPr>
            <a:spLocks/>
          </p:cNvSpPr>
          <p:nvPr/>
        </p:nvSpPr>
        <p:spPr bwMode="auto">
          <a:xfrm>
            <a:off x="5230567" y="3554244"/>
            <a:ext cx="373479" cy="3734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62" name="Freeform 1232">
            <a:extLst>
              <a:ext uri="{FF2B5EF4-FFF2-40B4-BE49-F238E27FC236}">
                <a16:creationId xmlns:a16="http://schemas.microsoft.com/office/drawing/2014/main" id="{8849D738-07B0-4ABD-8E3C-4BAFB0719C1F}"/>
              </a:ext>
            </a:extLst>
          </p:cNvPr>
          <p:cNvSpPr>
            <a:spLocks/>
          </p:cNvSpPr>
          <p:nvPr/>
        </p:nvSpPr>
        <p:spPr bwMode="auto">
          <a:xfrm>
            <a:off x="4753760" y="4154299"/>
            <a:ext cx="372233" cy="3734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63" name="Freeform 1233">
            <a:extLst>
              <a:ext uri="{FF2B5EF4-FFF2-40B4-BE49-F238E27FC236}">
                <a16:creationId xmlns:a16="http://schemas.microsoft.com/office/drawing/2014/main" id="{876A1A41-1E2D-4D7E-9274-E052870B14DA}"/>
              </a:ext>
            </a:extLst>
          </p:cNvPr>
          <p:cNvSpPr>
            <a:spLocks/>
          </p:cNvSpPr>
          <p:nvPr/>
        </p:nvSpPr>
        <p:spPr bwMode="auto">
          <a:xfrm>
            <a:off x="3989375" y="4154299"/>
            <a:ext cx="373479" cy="3734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05</a:t>
            </a:r>
          </a:p>
        </p:txBody>
      </p:sp>
      <p:sp>
        <p:nvSpPr>
          <p:cNvPr id="64" name="Freeform 1234">
            <a:extLst>
              <a:ext uri="{FF2B5EF4-FFF2-40B4-BE49-F238E27FC236}">
                <a16:creationId xmlns:a16="http://schemas.microsoft.com/office/drawing/2014/main" id="{6F5C0F3D-988D-4D29-BC08-D77B2942CD7F}"/>
              </a:ext>
            </a:extLst>
          </p:cNvPr>
          <p:cNvSpPr>
            <a:spLocks/>
          </p:cNvSpPr>
          <p:nvPr/>
        </p:nvSpPr>
        <p:spPr bwMode="auto">
          <a:xfrm>
            <a:off x="3569835" y="3559224"/>
            <a:ext cx="373479" cy="3734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65" name="Freeform 1235">
            <a:extLst>
              <a:ext uri="{FF2B5EF4-FFF2-40B4-BE49-F238E27FC236}">
                <a16:creationId xmlns:a16="http://schemas.microsoft.com/office/drawing/2014/main" id="{675F530E-DAD8-440C-9F05-44A70C382DE2}"/>
              </a:ext>
            </a:extLst>
          </p:cNvPr>
          <p:cNvSpPr>
            <a:spLocks/>
          </p:cNvSpPr>
          <p:nvPr/>
        </p:nvSpPr>
        <p:spPr bwMode="auto">
          <a:xfrm>
            <a:off x="3704288" y="2807288"/>
            <a:ext cx="372233" cy="3734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66" name="Freeform 1229">
            <a:extLst>
              <a:ext uri="{FF2B5EF4-FFF2-40B4-BE49-F238E27FC236}">
                <a16:creationId xmlns:a16="http://schemas.microsoft.com/office/drawing/2014/main" id="{1F7A0B1C-C033-4014-A1D8-A36D9FFF2386}"/>
              </a:ext>
            </a:extLst>
          </p:cNvPr>
          <p:cNvSpPr>
            <a:spLocks/>
          </p:cNvSpPr>
          <p:nvPr/>
        </p:nvSpPr>
        <p:spPr bwMode="auto">
          <a:xfrm>
            <a:off x="4374057" y="2468668"/>
            <a:ext cx="373479" cy="3734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62E12E8-09C5-4F44-8923-3870383CAF2C}"/>
              </a:ext>
            </a:extLst>
          </p:cNvPr>
          <p:cNvSpPr/>
          <p:nvPr/>
        </p:nvSpPr>
        <p:spPr>
          <a:xfrm>
            <a:off x="4142458" y="1920710"/>
            <a:ext cx="836678" cy="53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>
                <a:solidFill>
                  <a:schemeClr val="bg1"/>
                </a:solidFill>
              </a:rPr>
              <a:t>Lorem 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62D8BB3-DFC1-4FCD-BB8A-304A136FE5D5}"/>
              </a:ext>
            </a:extLst>
          </p:cNvPr>
          <p:cNvSpPr/>
          <p:nvPr/>
        </p:nvSpPr>
        <p:spPr>
          <a:xfrm rot="3088401">
            <a:off x="5233520" y="2443306"/>
            <a:ext cx="836678" cy="53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/>
              <a:t>Lorem Ipsum</a:t>
            </a:r>
            <a:endParaRPr lang="en-US" sz="1350" b="1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78D550B-7443-4751-977A-91F35363DB7B}"/>
              </a:ext>
            </a:extLst>
          </p:cNvPr>
          <p:cNvSpPr/>
          <p:nvPr/>
        </p:nvSpPr>
        <p:spPr>
          <a:xfrm rot="794648">
            <a:off x="5597541" y="3607792"/>
            <a:ext cx="701581" cy="53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>
                <a:solidFill>
                  <a:schemeClr val="bg1"/>
                </a:solidFill>
              </a:rPr>
              <a:t>Lorem 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2E78524-84B9-486F-8800-5D3D7833E4D0}"/>
              </a:ext>
            </a:extLst>
          </p:cNvPr>
          <p:cNvSpPr/>
          <p:nvPr/>
        </p:nvSpPr>
        <p:spPr>
          <a:xfrm rot="20060852">
            <a:off x="4737659" y="4500751"/>
            <a:ext cx="836678" cy="53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/>
              <a:t>Lorem Ipsum</a:t>
            </a:r>
            <a:endParaRPr lang="en-US" sz="1350" b="1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2F60AD9-6C96-4872-844E-B6ED3803BB60}"/>
              </a:ext>
            </a:extLst>
          </p:cNvPr>
          <p:cNvSpPr/>
          <p:nvPr/>
        </p:nvSpPr>
        <p:spPr>
          <a:xfrm rot="1531140">
            <a:off x="3560840" y="4543632"/>
            <a:ext cx="836678" cy="53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>
                <a:solidFill>
                  <a:schemeClr val="bg1"/>
                </a:solidFill>
              </a:rPr>
              <a:t>Lorem 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150FDD7-BDE6-4807-9991-4150E5F12B61}"/>
              </a:ext>
            </a:extLst>
          </p:cNvPr>
          <p:cNvSpPr/>
          <p:nvPr/>
        </p:nvSpPr>
        <p:spPr>
          <a:xfrm rot="20830388">
            <a:off x="2872992" y="3619816"/>
            <a:ext cx="701581" cy="53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/>
              <a:t>Lorem Ipsum</a:t>
            </a:r>
            <a:endParaRPr lang="en-US" sz="1350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BBF55BA-5D3D-476E-9439-88E3883DFABA}"/>
              </a:ext>
            </a:extLst>
          </p:cNvPr>
          <p:cNvSpPr/>
          <p:nvPr/>
        </p:nvSpPr>
        <p:spPr>
          <a:xfrm rot="18496394">
            <a:off x="3053775" y="2434730"/>
            <a:ext cx="836678" cy="53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/>
              <a:t>Lorem Ipsum</a:t>
            </a:r>
            <a:endParaRPr lang="en-US" sz="1350" b="1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B624D28-BF45-4989-BA43-5A483E0FB704}"/>
              </a:ext>
            </a:extLst>
          </p:cNvPr>
          <p:cNvGrpSpPr/>
          <p:nvPr/>
        </p:nvGrpSpPr>
        <p:grpSpPr>
          <a:xfrm>
            <a:off x="249702" y="2952655"/>
            <a:ext cx="2202816" cy="1195708"/>
            <a:chOff x="332936" y="2961154"/>
            <a:chExt cx="2937088" cy="159427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FAD88AD-CC90-4358-BD5F-4B82BC217F22}"/>
                </a:ext>
              </a:extLst>
            </p:cNvPr>
            <p:cNvSpPr txBox="1"/>
            <p:nvPr/>
          </p:nvSpPr>
          <p:spPr>
            <a:xfrm>
              <a:off x="332936" y="2961154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1F0FD82-9146-45F3-81F9-18AE5D5B1031}"/>
                </a:ext>
              </a:extLst>
            </p:cNvPr>
            <p:cNvSpPr txBox="1"/>
            <p:nvPr/>
          </p:nvSpPr>
          <p:spPr>
            <a:xfrm>
              <a:off x="340731" y="3406400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F78045A-EE59-4916-B000-08510174D1FC}"/>
              </a:ext>
            </a:extLst>
          </p:cNvPr>
          <p:cNvGrpSpPr/>
          <p:nvPr/>
        </p:nvGrpSpPr>
        <p:grpSpPr>
          <a:xfrm>
            <a:off x="249702" y="4106375"/>
            <a:ext cx="2202816" cy="1195708"/>
            <a:chOff x="332936" y="4948702"/>
            <a:chExt cx="2937088" cy="159427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1C8202C-E218-4CE5-B8DC-4A15079D49B4}"/>
                </a:ext>
              </a:extLst>
            </p:cNvPr>
            <p:cNvSpPr txBox="1"/>
            <p:nvPr/>
          </p:nvSpPr>
          <p:spPr>
            <a:xfrm>
              <a:off x="332936" y="4948702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5D1D63BA-BF7E-430C-B594-69B97C77075F}"/>
                </a:ext>
              </a:extLst>
            </p:cNvPr>
            <p:cNvSpPr txBox="1"/>
            <p:nvPr/>
          </p:nvSpPr>
          <p:spPr>
            <a:xfrm>
              <a:off x="340731" y="5393948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C3DBDB4-2B45-4868-A6E7-DE31E613815E}"/>
              </a:ext>
            </a:extLst>
          </p:cNvPr>
          <p:cNvGrpSpPr/>
          <p:nvPr/>
        </p:nvGrpSpPr>
        <p:grpSpPr>
          <a:xfrm>
            <a:off x="255548" y="1798935"/>
            <a:ext cx="2202816" cy="1195708"/>
            <a:chOff x="340731" y="1256060"/>
            <a:chExt cx="2937088" cy="159427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49051FB-7F00-4D27-A972-728B57419583}"/>
                </a:ext>
              </a:extLst>
            </p:cNvPr>
            <p:cNvSpPr txBox="1"/>
            <p:nvPr/>
          </p:nvSpPr>
          <p:spPr>
            <a:xfrm>
              <a:off x="340731" y="125606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AECBAD4-991F-4995-9F4E-657DF88F3EA3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B18B7A3C-0BB2-4864-9406-9FB588AD218A}"/>
              </a:ext>
            </a:extLst>
          </p:cNvPr>
          <p:cNvSpPr/>
          <p:nvPr/>
        </p:nvSpPr>
        <p:spPr>
          <a:xfrm>
            <a:off x="2542006" y="4223957"/>
            <a:ext cx="70226" cy="2163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2260500-E1EF-4EF7-A263-44154265702E}"/>
              </a:ext>
            </a:extLst>
          </p:cNvPr>
          <p:cNvSpPr/>
          <p:nvPr/>
        </p:nvSpPr>
        <p:spPr>
          <a:xfrm>
            <a:off x="2542006" y="3070600"/>
            <a:ext cx="70226" cy="2163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6C537CD-3FC7-4980-A138-A3D545F1F29A}"/>
              </a:ext>
            </a:extLst>
          </p:cNvPr>
          <p:cNvSpPr/>
          <p:nvPr/>
        </p:nvSpPr>
        <p:spPr>
          <a:xfrm>
            <a:off x="2542006" y="1917244"/>
            <a:ext cx="70226" cy="2163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F54F423-7048-4EC4-92EB-66528CAB70FE}"/>
              </a:ext>
            </a:extLst>
          </p:cNvPr>
          <p:cNvGrpSpPr/>
          <p:nvPr/>
        </p:nvGrpSpPr>
        <p:grpSpPr>
          <a:xfrm>
            <a:off x="6691483" y="3545698"/>
            <a:ext cx="2202816" cy="1195708"/>
            <a:chOff x="8921977" y="3642718"/>
            <a:chExt cx="2937088" cy="1594277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8B2D3692-1C25-4E8B-AF61-820272A5A9F2}"/>
                </a:ext>
              </a:extLst>
            </p:cNvPr>
            <p:cNvSpPr txBox="1"/>
            <p:nvPr/>
          </p:nvSpPr>
          <p:spPr>
            <a:xfrm>
              <a:off x="8921977" y="3642718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406C01D-DEA6-48CE-A907-9E045E82C4AD}"/>
                </a:ext>
              </a:extLst>
            </p:cNvPr>
            <p:cNvSpPr txBox="1"/>
            <p:nvPr/>
          </p:nvSpPr>
          <p:spPr>
            <a:xfrm>
              <a:off x="8929772" y="4087964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A7DE789-844C-4658-B6C0-8A7E155DD6A5}"/>
              </a:ext>
            </a:extLst>
          </p:cNvPr>
          <p:cNvGrpSpPr/>
          <p:nvPr/>
        </p:nvGrpSpPr>
        <p:grpSpPr>
          <a:xfrm>
            <a:off x="6691483" y="4731784"/>
            <a:ext cx="2202816" cy="1195708"/>
            <a:chOff x="8921977" y="4948702"/>
            <a:chExt cx="2937088" cy="1594277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AFE1E93-7F6E-49D0-94E1-55D4F61524A5}"/>
                </a:ext>
              </a:extLst>
            </p:cNvPr>
            <p:cNvSpPr txBox="1"/>
            <p:nvPr/>
          </p:nvSpPr>
          <p:spPr>
            <a:xfrm>
              <a:off x="8921977" y="4948702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CFF626B-6638-4A3C-A68F-37452ED18CF5}"/>
                </a:ext>
              </a:extLst>
            </p:cNvPr>
            <p:cNvSpPr txBox="1"/>
            <p:nvPr/>
          </p:nvSpPr>
          <p:spPr>
            <a:xfrm>
              <a:off x="8929772" y="5393948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CBA5364-0F30-409E-B90C-7B167DBDE364}"/>
              </a:ext>
            </a:extLst>
          </p:cNvPr>
          <p:cNvGrpSpPr/>
          <p:nvPr/>
        </p:nvGrpSpPr>
        <p:grpSpPr>
          <a:xfrm>
            <a:off x="6691483" y="1173526"/>
            <a:ext cx="2202816" cy="1195708"/>
            <a:chOff x="8921977" y="1030752"/>
            <a:chExt cx="2937088" cy="1594277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FDCD9B0-C4D1-456C-AA7C-7E1E5C93F13E}"/>
                </a:ext>
              </a:extLst>
            </p:cNvPr>
            <p:cNvSpPr txBox="1"/>
            <p:nvPr/>
          </p:nvSpPr>
          <p:spPr>
            <a:xfrm>
              <a:off x="8921977" y="1030752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D96B7170-9C95-48E7-A66D-71A0875F72A4}"/>
                </a:ext>
              </a:extLst>
            </p:cNvPr>
            <p:cNvSpPr txBox="1"/>
            <p:nvPr/>
          </p:nvSpPr>
          <p:spPr>
            <a:xfrm>
              <a:off x="8929772" y="1475998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3212B9B-9FBB-4CA3-97F4-8B02506B291D}"/>
              </a:ext>
            </a:extLst>
          </p:cNvPr>
          <p:cNvGrpSpPr/>
          <p:nvPr/>
        </p:nvGrpSpPr>
        <p:grpSpPr>
          <a:xfrm>
            <a:off x="6691483" y="2359612"/>
            <a:ext cx="2202816" cy="1195708"/>
            <a:chOff x="8921977" y="2336735"/>
            <a:chExt cx="2937088" cy="159427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963331D-D6AE-4B03-A91E-E936642412FD}"/>
                </a:ext>
              </a:extLst>
            </p:cNvPr>
            <p:cNvSpPr txBox="1"/>
            <p:nvPr/>
          </p:nvSpPr>
          <p:spPr>
            <a:xfrm>
              <a:off x="8921977" y="2336735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DEEC089-F49E-44F6-A815-A06C56CACE2A}"/>
                </a:ext>
              </a:extLst>
            </p:cNvPr>
            <p:cNvSpPr txBox="1"/>
            <p:nvPr/>
          </p:nvSpPr>
          <p:spPr>
            <a:xfrm>
              <a:off x="8929772" y="2781981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B612A5E-EB7B-4169-8D52-4EBF899F9D94}"/>
              </a:ext>
            </a:extLst>
          </p:cNvPr>
          <p:cNvSpPr/>
          <p:nvPr/>
        </p:nvSpPr>
        <p:spPr>
          <a:xfrm>
            <a:off x="6542338" y="4806624"/>
            <a:ext cx="70226" cy="216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0F1634E-BE33-42A9-B3CA-83892E7BFE3A}"/>
              </a:ext>
            </a:extLst>
          </p:cNvPr>
          <p:cNvSpPr/>
          <p:nvPr/>
        </p:nvSpPr>
        <p:spPr>
          <a:xfrm>
            <a:off x="6542338" y="2445811"/>
            <a:ext cx="70226" cy="2163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CA210FA-FD0E-4B6D-A1E9-9D11374D3080}"/>
              </a:ext>
            </a:extLst>
          </p:cNvPr>
          <p:cNvSpPr/>
          <p:nvPr/>
        </p:nvSpPr>
        <p:spPr>
          <a:xfrm>
            <a:off x="6542338" y="1265404"/>
            <a:ext cx="70226" cy="216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4F4722F-FC0C-4E76-A999-E70EC9B62DAB}"/>
              </a:ext>
            </a:extLst>
          </p:cNvPr>
          <p:cNvSpPr/>
          <p:nvPr/>
        </p:nvSpPr>
        <p:spPr>
          <a:xfrm>
            <a:off x="6542338" y="3626218"/>
            <a:ext cx="70226" cy="216353"/>
          </a:xfrm>
          <a:prstGeom prst="rect">
            <a:avLst/>
          </a:prstGeom>
          <a:solidFill>
            <a:srgbClr val="6C2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0154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Arrows and Star Diagram for PowerPoint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2A86FD0-8A56-486C-9FD6-428D5B236CA9}"/>
              </a:ext>
            </a:extLst>
          </p:cNvPr>
          <p:cNvGrpSpPr/>
          <p:nvPr/>
        </p:nvGrpSpPr>
        <p:grpSpPr>
          <a:xfrm>
            <a:off x="2774326" y="1791428"/>
            <a:ext cx="3595349" cy="3518163"/>
            <a:chOff x="2847975" y="1887141"/>
            <a:chExt cx="3438525" cy="3364706"/>
          </a:xfrm>
        </p:grpSpPr>
        <p:sp>
          <p:nvSpPr>
            <p:cNvPr id="33" name="Freeform 761">
              <a:extLst>
                <a:ext uri="{FF2B5EF4-FFF2-40B4-BE49-F238E27FC236}">
                  <a16:creationId xmlns:a16="http://schemas.microsoft.com/office/drawing/2014/main" id="{C9608D57-87EA-42B6-8056-B15F65C3C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610" y="1887141"/>
              <a:ext cx="907256" cy="1204913"/>
            </a:xfrm>
            <a:custGeom>
              <a:avLst/>
              <a:gdLst>
                <a:gd name="T0" fmla="*/ 0 w 3048"/>
                <a:gd name="T1" fmla="*/ 537 h 4048"/>
                <a:gd name="T2" fmla="*/ 0 w 3048"/>
                <a:gd name="T3" fmla="*/ 2523 h 4048"/>
                <a:gd name="T4" fmla="*/ 1524 w 3048"/>
                <a:gd name="T5" fmla="*/ 4048 h 4048"/>
                <a:gd name="T6" fmla="*/ 3048 w 3048"/>
                <a:gd name="T7" fmla="*/ 2523 h 4048"/>
                <a:gd name="T8" fmla="*/ 3048 w 3048"/>
                <a:gd name="T9" fmla="*/ 537 h 4048"/>
                <a:gd name="T10" fmla="*/ 3046 w 3048"/>
                <a:gd name="T11" fmla="*/ 481 h 4048"/>
                <a:gd name="T12" fmla="*/ 3025 w 3048"/>
                <a:gd name="T13" fmla="*/ 377 h 4048"/>
                <a:gd name="T14" fmla="*/ 2984 w 3048"/>
                <a:gd name="T15" fmla="*/ 281 h 4048"/>
                <a:gd name="T16" fmla="*/ 2926 w 3048"/>
                <a:gd name="T17" fmla="*/ 195 h 4048"/>
                <a:gd name="T18" fmla="*/ 2854 w 3048"/>
                <a:gd name="T19" fmla="*/ 123 h 4048"/>
                <a:gd name="T20" fmla="*/ 2767 w 3048"/>
                <a:gd name="T21" fmla="*/ 64 h 4048"/>
                <a:gd name="T22" fmla="*/ 2672 w 3048"/>
                <a:gd name="T23" fmla="*/ 24 h 4048"/>
                <a:gd name="T24" fmla="*/ 2567 w 3048"/>
                <a:gd name="T25" fmla="*/ 2 h 4048"/>
                <a:gd name="T26" fmla="*/ 2512 w 3048"/>
                <a:gd name="T27" fmla="*/ 0 h 4048"/>
                <a:gd name="T28" fmla="*/ 537 w 3048"/>
                <a:gd name="T29" fmla="*/ 0 h 4048"/>
                <a:gd name="T30" fmla="*/ 482 w 3048"/>
                <a:gd name="T31" fmla="*/ 2 h 4048"/>
                <a:gd name="T32" fmla="*/ 378 w 3048"/>
                <a:gd name="T33" fmla="*/ 24 h 4048"/>
                <a:gd name="T34" fmla="*/ 281 w 3048"/>
                <a:gd name="T35" fmla="*/ 64 h 4048"/>
                <a:gd name="T36" fmla="*/ 196 w 3048"/>
                <a:gd name="T37" fmla="*/ 123 h 4048"/>
                <a:gd name="T38" fmla="*/ 123 w 3048"/>
                <a:gd name="T39" fmla="*/ 195 h 4048"/>
                <a:gd name="T40" fmla="*/ 64 w 3048"/>
                <a:gd name="T41" fmla="*/ 281 h 4048"/>
                <a:gd name="T42" fmla="*/ 24 w 3048"/>
                <a:gd name="T43" fmla="*/ 377 h 4048"/>
                <a:gd name="T44" fmla="*/ 2 w 3048"/>
                <a:gd name="T45" fmla="*/ 481 h 4048"/>
                <a:gd name="T46" fmla="*/ 0 w 3048"/>
                <a:gd name="T47" fmla="*/ 537 h 4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48" h="4048">
                  <a:moveTo>
                    <a:pt x="0" y="537"/>
                  </a:moveTo>
                  <a:lnTo>
                    <a:pt x="0" y="2523"/>
                  </a:lnTo>
                  <a:lnTo>
                    <a:pt x="1524" y="4048"/>
                  </a:lnTo>
                  <a:lnTo>
                    <a:pt x="3048" y="2523"/>
                  </a:lnTo>
                  <a:lnTo>
                    <a:pt x="3048" y="537"/>
                  </a:lnTo>
                  <a:lnTo>
                    <a:pt x="3046" y="481"/>
                  </a:lnTo>
                  <a:lnTo>
                    <a:pt x="3025" y="377"/>
                  </a:lnTo>
                  <a:lnTo>
                    <a:pt x="2984" y="281"/>
                  </a:lnTo>
                  <a:lnTo>
                    <a:pt x="2926" y="195"/>
                  </a:lnTo>
                  <a:lnTo>
                    <a:pt x="2854" y="123"/>
                  </a:lnTo>
                  <a:lnTo>
                    <a:pt x="2767" y="64"/>
                  </a:lnTo>
                  <a:lnTo>
                    <a:pt x="2672" y="24"/>
                  </a:lnTo>
                  <a:lnTo>
                    <a:pt x="2567" y="2"/>
                  </a:lnTo>
                  <a:lnTo>
                    <a:pt x="2512" y="0"/>
                  </a:lnTo>
                  <a:lnTo>
                    <a:pt x="537" y="0"/>
                  </a:lnTo>
                  <a:lnTo>
                    <a:pt x="482" y="2"/>
                  </a:lnTo>
                  <a:lnTo>
                    <a:pt x="378" y="24"/>
                  </a:lnTo>
                  <a:lnTo>
                    <a:pt x="281" y="64"/>
                  </a:lnTo>
                  <a:lnTo>
                    <a:pt x="196" y="123"/>
                  </a:lnTo>
                  <a:lnTo>
                    <a:pt x="123" y="195"/>
                  </a:lnTo>
                  <a:lnTo>
                    <a:pt x="64" y="281"/>
                  </a:lnTo>
                  <a:lnTo>
                    <a:pt x="24" y="377"/>
                  </a:lnTo>
                  <a:lnTo>
                    <a:pt x="2" y="481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762">
              <a:extLst>
                <a:ext uri="{FF2B5EF4-FFF2-40B4-BE49-F238E27FC236}">
                  <a16:creationId xmlns:a16="http://schemas.microsoft.com/office/drawing/2014/main" id="{C48FAF01-BF2C-4F8D-835C-DE8D84B31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429" y="2234804"/>
              <a:ext cx="1159669" cy="1112044"/>
            </a:xfrm>
            <a:custGeom>
              <a:avLst/>
              <a:gdLst>
                <a:gd name="T0" fmla="*/ 1794 w 3895"/>
                <a:gd name="T1" fmla="*/ 118 h 3740"/>
                <a:gd name="T2" fmla="*/ 240 w 3895"/>
                <a:gd name="T3" fmla="*/ 1356 h 3740"/>
                <a:gd name="T4" fmla="*/ 0 w 3895"/>
                <a:gd name="T5" fmla="*/ 3498 h 3740"/>
                <a:gd name="T6" fmla="*/ 2141 w 3895"/>
                <a:gd name="T7" fmla="*/ 3740 h 3740"/>
                <a:gd name="T8" fmla="*/ 3693 w 3895"/>
                <a:gd name="T9" fmla="*/ 2501 h 3740"/>
                <a:gd name="T10" fmla="*/ 3735 w 3895"/>
                <a:gd name="T11" fmla="*/ 2466 h 3740"/>
                <a:gd name="T12" fmla="*/ 3803 w 3895"/>
                <a:gd name="T13" fmla="*/ 2384 h 3740"/>
                <a:gd name="T14" fmla="*/ 3854 w 3895"/>
                <a:gd name="T15" fmla="*/ 2291 h 3740"/>
                <a:gd name="T16" fmla="*/ 3884 w 3895"/>
                <a:gd name="T17" fmla="*/ 2193 h 3740"/>
                <a:gd name="T18" fmla="*/ 3895 w 3895"/>
                <a:gd name="T19" fmla="*/ 2090 h 3740"/>
                <a:gd name="T20" fmla="*/ 3887 w 3895"/>
                <a:gd name="T21" fmla="*/ 1987 h 3740"/>
                <a:gd name="T22" fmla="*/ 3859 w 3895"/>
                <a:gd name="T23" fmla="*/ 1887 h 3740"/>
                <a:gd name="T24" fmla="*/ 3811 w 3895"/>
                <a:gd name="T25" fmla="*/ 1791 h 3740"/>
                <a:gd name="T26" fmla="*/ 3778 w 3895"/>
                <a:gd name="T27" fmla="*/ 1747 h 3740"/>
                <a:gd name="T28" fmla="*/ 3163 w 3895"/>
                <a:gd name="T29" fmla="*/ 975 h 3740"/>
                <a:gd name="T30" fmla="*/ 2547 w 3895"/>
                <a:gd name="T31" fmla="*/ 202 h 3740"/>
                <a:gd name="T32" fmla="*/ 2511 w 3895"/>
                <a:gd name="T33" fmla="*/ 161 h 3740"/>
                <a:gd name="T34" fmla="*/ 2429 w 3895"/>
                <a:gd name="T35" fmla="*/ 92 h 3740"/>
                <a:gd name="T36" fmla="*/ 2338 w 3895"/>
                <a:gd name="T37" fmla="*/ 42 h 3740"/>
                <a:gd name="T38" fmla="*/ 2239 w 3895"/>
                <a:gd name="T39" fmla="*/ 11 h 3740"/>
                <a:gd name="T40" fmla="*/ 2136 w 3895"/>
                <a:gd name="T41" fmla="*/ 0 h 3740"/>
                <a:gd name="T42" fmla="*/ 2033 w 3895"/>
                <a:gd name="T43" fmla="*/ 8 h 3740"/>
                <a:gd name="T44" fmla="*/ 1933 w 3895"/>
                <a:gd name="T45" fmla="*/ 36 h 3740"/>
                <a:gd name="T46" fmla="*/ 1837 w 3895"/>
                <a:gd name="T47" fmla="*/ 84 h 3740"/>
                <a:gd name="T48" fmla="*/ 1794 w 3895"/>
                <a:gd name="T49" fmla="*/ 118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95" h="3740">
                  <a:moveTo>
                    <a:pt x="1794" y="118"/>
                  </a:moveTo>
                  <a:lnTo>
                    <a:pt x="240" y="1356"/>
                  </a:lnTo>
                  <a:lnTo>
                    <a:pt x="0" y="3498"/>
                  </a:lnTo>
                  <a:lnTo>
                    <a:pt x="2141" y="3740"/>
                  </a:lnTo>
                  <a:lnTo>
                    <a:pt x="3693" y="2501"/>
                  </a:lnTo>
                  <a:lnTo>
                    <a:pt x="3735" y="2466"/>
                  </a:lnTo>
                  <a:lnTo>
                    <a:pt x="3803" y="2384"/>
                  </a:lnTo>
                  <a:lnTo>
                    <a:pt x="3854" y="2291"/>
                  </a:lnTo>
                  <a:lnTo>
                    <a:pt x="3884" y="2193"/>
                  </a:lnTo>
                  <a:lnTo>
                    <a:pt x="3895" y="2090"/>
                  </a:lnTo>
                  <a:lnTo>
                    <a:pt x="3887" y="1987"/>
                  </a:lnTo>
                  <a:lnTo>
                    <a:pt x="3859" y="1887"/>
                  </a:lnTo>
                  <a:lnTo>
                    <a:pt x="3811" y="1791"/>
                  </a:lnTo>
                  <a:lnTo>
                    <a:pt x="3778" y="1747"/>
                  </a:lnTo>
                  <a:lnTo>
                    <a:pt x="3163" y="975"/>
                  </a:lnTo>
                  <a:lnTo>
                    <a:pt x="2547" y="202"/>
                  </a:lnTo>
                  <a:lnTo>
                    <a:pt x="2511" y="161"/>
                  </a:lnTo>
                  <a:lnTo>
                    <a:pt x="2429" y="92"/>
                  </a:lnTo>
                  <a:lnTo>
                    <a:pt x="2338" y="42"/>
                  </a:lnTo>
                  <a:lnTo>
                    <a:pt x="2239" y="11"/>
                  </a:lnTo>
                  <a:lnTo>
                    <a:pt x="2136" y="0"/>
                  </a:lnTo>
                  <a:lnTo>
                    <a:pt x="2033" y="8"/>
                  </a:lnTo>
                  <a:lnTo>
                    <a:pt x="1933" y="36"/>
                  </a:lnTo>
                  <a:lnTo>
                    <a:pt x="1837" y="84"/>
                  </a:lnTo>
                  <a:lnTo>
                    <a:pt x="1794" y="1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763">
              <a:extLst>
                <a:ext uri="{FF2B5EF4-FFF2-40B4-BE49-F238E27FC236}">
                  <a16:creationId xmlns:a16="http://schemas.microsoft.com/office/drawing/2014/main" id="{5DC45623-D86F-4E23-A221-4FFF96214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3487" y="3346847"/>
              <a:ext cx="1243013" cy="1020366"/>
            </a:xfrm>
            <a:custGeom>
              <a:avLst/>
              <a:gdLst>
                <a:gd name="T0" fmla="*/ 3760 w 4176"/>
                <a:gd name="T1" fmla="*/ 443 h 3427"/>
                <a:gd name="T2" fmla="*/ 1824 w 4176"/>
                <a:gd name="T3" fmla="*/ 0 h 3427"/>
                <a:gd name="T4" fmla="*/ 0 w 4176"/>
                <a:gd name="T5" fmla="*/ 1146 h 3427"/>
                <a:gd name="T6" fmla="*/ 1146 w 4176"/>
                <a:gd name="T7" fmla="*/ 2972 h 3427"/>
                <a:gd name="T8" fmla="*/ 3081 w 4176"/>
                <a:gd name="T9" fmla="*/ 3414 h 3427"/>
                <a:gd name="T10" fmla="*/ 3135 w 4176"/>
                <a:gd name="T11" fmla="*/ 3424 h 3427"/>
                <a:gd name="T12" fmla="*/ 3243 w 4176"/>
                <a:gd name="T13" fmla="*/ 3427 h 3427"/>
                <a:gd name="T14" fmla="*/ 3346 w 4176"/>
                <a:gd name="T15" fmla="*/ 3409 h 3427"/>
                <a:gd name="T16" fmla="*/ 3442 w 4176"/>
                <a:gd name="T17" fmla="*/ 3372 h 3427"/>
                <a:gd name="T18" fmla="*/ 3529 w 4176"/>
                <a:gd name="T19" fmla="*/ 3316 h 3427"/>
                <a:gd name="T20" fmla="*/ 3604 w 4176"/>
                <a:gd name="T21" fmla="*/ 3246 h 3427"/>
                <a:gd name="T22" fmla="*/ 3666 w 4176"/>
                <a:gd name="T23" fmla="*/ 3161 h 3427"/>
                <a:gd name="T24" fmla="*/ 3710 w 4176"/>
                <a:gd name="T25" fmla="*/ 3064 h 3427"/>
                <a:gd name="T26" fmla="*/ 3724 w 4176"/>
                <a:gd name="T27" fmla="*/ 3011 h 3427"/>
                <a:gd name="T28" fmla="*/ 3943 w 4176"/>
                <a:gd name="T29" fmla="*/ 2047 h 3427"/>
                <a:gd name="T30" fmla="*/ 4164 w 4176"/>
                <a:gd name="T31" fmla="*/ 1085 h 3427"/>
                <a:gd name="T32" fmla="*/ 4174 w 4176"/>
                <a:gd name="T33" fmla="*/ 1031 h 3427"/>
                <a:gd name="T34" fmla="*/ 4176 w 4176"/>
                <a:gd name="T35" fmla="*/ 924 h 3427"/>
                <a:gd name="T36" fmla="*/ 4158 w 4176"/>
                <a:gd name="T37" fmla="*/ 820 h 3427"/>
                <a:gd name="T38" fmla="*/ 4121 w 4176"/>
                <a:gd name="T39" fmla="*/ 724 h 3427"/>
                <a:gd name="T40" fmla="*/ 4066 w 4176"/>
                <a:gd name="T41" fmla="*/ 637 h 3427"/>
                <a:gd name="T42" fmla="*/ 3995 w 4176"/>
                <a:gd name="T43" fmla="*/ 562 h 3427"/>
                <a:gd name="T44" fmla="*/ 3911 w 4176"/>
                <a:gd name="T45" fmla="*/ 500 h 3427"/>
                <a:gd name="T46" fmla="*/ 3813 w 4176"/>
                <a:gd name="T47" fmla="*/ 456 h 3427"/>
                <a:gd name="T48" fmla="*/ 3760 w 4176"/>
                <a:gd name="T49" fmla="*/ 443 h 3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76" h="3427">
                  <a:moveTo>
                    <a:pt x="3760" y="443"/>
                  </a:moveTo>
                  <a:lnTo>
                    <a:pt x="1824" y="0"/>
                  </a:lnTo>
                  <a:lnTo>
                    <a:pt x="0" y="1146"/>
                  </a:lnTo>
                  <a:lnTo>
                    <a:pt x="1146" y="2972"/>
                  </a:lnTo>
                  <a:lnTo>
                    <a:pt x="3081" y="3414"/>
                  </a:lnTo>
                  <a:lnTo>
                    <a:pt x="3135" y="3424"/>
                  </a:lnTo>
                  <a:lnTo>
                    <a:pt x="3243" y="3427"/>
                  </a:lnTo>
                  <a:lnTo>
                    <a:pt x="3346" y="3409"/>
                  </a:lnTo>
                  <a:lnTo>
                    <a:pt x="3442" y="3372"/>
                  </a:lnTo>
                  <a:lnTo>
                    <a:pt x="3529" y="3316"/>
                  </a:lnTo>
                  <a:lnTo>
                    <a:pt x="3604" y="3246"/>
                  </a:lnTo>
                  <a:lnTo>
                    <a:pt x="3666" y="3161"/>
                  </a:lnTo>
                  <a:lnTo>
                    <a:pt x="3710" y="3064"/>
                  </a:lnTo>
                  <a:lnTo>
                    <a:pt x="3724" y="3011"/>
                  </a:lnTo>
                  <a:lnTo>
                    <a:pt x="3943" y="2047"/>
                  </a:lnTo>
                  <a:lnTo>
                    <a:pt x="4164" y="1085"/>
                  </a:lnTo>
                  <a:lnTo>
                    <a:pt x="4174" y="1031"/>
                  </a:lnTo>
                  <a:lnTo>
                    <a:pt x="4176" y="924"/>
                  </a:lnTo>
                  <a:lnTo>
                    <a:pt x="4158" y="820"/>
                  </a:lnTo>
                  <a:lnTo>
                    <a:pt x="4121" y="724"/>
                  </a:lnTo>
                  <a:lnTo>
                    <a:pt x="4066" y="637"/>
                  </a:lnTo>
                  <a:lnTo>
                    <a:pt x="3995" y="562"/>
                  </a:lnTo>
                  <a:lnTo>
                    <a:pt x="3911" y="500"/>
                  </a:lnTo>
                  <a:lnTo>
                    <a:pt x="3813" y="456"/>
                  </a:lnTo>
                  <a:lnTo>
                    <a:pt x="3760" y="443"/>
                  </a:lnTo>
                  <a:close/>
                </a:path>
              </a:pathLst>
            </a:custGeom>
            <a:solidFill>
              <a:srgbClr val="6C2B4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764">
              <a:extLst>
                <a:ext uri="{FF2B5EF4-FFF2-40B4-BE49-F238E27FC236}">
                  <a16:creationId xmlns:a16="http://schemas.microsoft.com/office/drawing/2014/main" id="{0A70CD5D-EAC4-47A4-9B91-80E031992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429" y="4020741"/>
              <a:ext cx="1089422" cy="1228725"/>
            </a:xfrm>
            <a:custGeom>
              <a:avLst/>
              <a:gdLst>
                <a:gd name="T0" fmla="*/ 3606 w 3660"/>
                <a:gd name="T1" fmla="*/ 2502 h 4129"/>
                <a:gd name="T2" fmla="*/ 2745 w 3660"/>
                <a:gd name="T3" fmla="*/ 712 h 4129"/>
                <a:gd name="T4" fmla="*/ 711 w 3660"/>
                <a:gd name="T5" fmla="*/ 0 h 4129"/>
                <a:gd name="T6" fmla="*/ 0 w 3660"/>
                <a:gd name="T7" fmla="*/ 2034 h 4129"/>
                <a:gd name="T8" fmla="*/ 860 w 3660"/>
                <a:gd name="T9" fmla="*/ 3824 h 4129"/>
                <a:gd name="T10" fmla="*/ 886 w 3660"/>
                <a:gd name="T11" fmla="*/ 3872 h 4129"/>
                <a:gd name="T12" fmla="*/ 952 w 3660"/>
                <a:gd name="T13" fmla="*/ 3958 h 4129"/>
                <a:gd name="T14" fmla="*/ 1029 w 3660"/>
                <a:gd name="T15" fmla="*/ 4027 h 4129"/>
                <a:gd name="T16" fmla="*/ 1119 w 3660"/>
                <a:gd name="T17" fmla="*/ 4079 h 4129"/>
                <a:gd name="T18" fmla="*/ 1216 w 3660"/>
                <a:gd name="T19" fmla="*/ 4113 h 4129"/>
                <a:gd name="T20" fmla="*/ 1318 w 3660"/>
                <a:gd name="T21" fmla="*/ 4129 h 4129"/>
                <a:gd name="T22" fmla="*/ 1422 w 3660"/>
                <a:gd name="T23" fmla="*/ 4123 h 4129"/>
                <a:gd name="T24" fmla="*/ 1526 w 3660"/>
                <a:gd name="T25" fmla="*/ 4097 h 4129"/>
                <a:gd name="T26" fmla="*/ 1576 w 3660"/>
                <a:gd name="T27" fmla="*/ 4075 h 4129"/>
                <a:gd name="T28" fmla="*/ 2467 w 3660"/>
                <a:gd name="T29" fmla="*/ 3646 h 4129"/>
                <a:gd name="T30" fmla="*/ 3356 w 3660"/>
                <a:gd name="T31" fmla="*/ 3218 h 4129"/>
                <a:gd name="T32" fmla="*/ 3405 w 3660"/>
                <a:gd name="T33" fmla="*/ 3192 h 4129"/>
                <a:gd name="T34" fmla="*/ 3489 w 3660"/>
                <a:gd name="T35" fmla="*/ 3127 h 4129"/>
                <a:gd name="T36" fmla="*/ 3559 w 3660"/>
                <a:gd name="T37" fmla="*/ 3049 h 4129"/>
                <a:gd name="T38" fmla="*/ 3611 w 3660"/>
                <a:gd name="T39" fmla="*/ 2959 h 4129"/>
                <a:gd name="T40" fmla="*/ 3645 w 3660"/>
                <a:gd name="T41" fmla="*/ 2863 h 4129"/>
                <a:gd name="T42" fmla="*/ 3660 w 3660"/>
                <a:gd name="T43" fmla="*/ 2760 h 4129"/>
                <a:gd name="T44" fmla="*/ 3655 w 3660"/>
                <a:gd name="T45" fmla="*/ 2656 h 4129"/>
                <a:gd name="T46" fmla="*/ 3629 w 3660"/>
                <a:gd name="T47" fmla="*/ 2552 h 4129"/>
                <a:gd name="T48" fmla="*/ 3606 w 3660"/>
                <a:gd name="T49" fmla="*/ 2502 h 4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60" h="4129">
                  <a:moveTo>
                    <a:pt x="3606" y="2502"/>
                  </a:moveTo>
                  <a:lnTo>
                    <a:pt x="2745" y="712"/>
                  </a:lnTo>
                  <a:lnTo>
                    <a:pt x="711" y="0"/>
                  </a:lnTo>
                  <a:lnTo>
                    <a:pt x="0" y="2034"/>
                  </a:lnTo>
                  <a:lnTo>
                    <a:pt x="860" y="3824"/>
                  </a:lnTo>
                  <a:lnTo>
                    <a:pt x="886" y="3872"/>
                  </a:lnTo>
                  <a:lnTo>
                    <a:pt x="952" y="3958"/>
                  </a:lnTo>
                  <a:lnTo>
                    <a:pt x="1029" y="4027"/>
                  </a:lnTo>
                  <a:lnTo>
                    <a:pt x="1119" y="4079"/>
                  </a:lnTo>
                  <a:lnTo>
                    <a:pt x="1216" y="4113"/>
                  </a:lnTo>
                  <a:lnTo>
                    <a:pt x="1318" y="4129"/>
                  </a:lnTo>
                  <a:lnTo>
                    <a:pt x="1422" y="4123"/>
                  </a:lnTo>
                  <a:lnTo>
                    <a:pt x="1526" y="4097"/>
                  </a:lnTo>
                  <a:lnTo>
                    <a:pt x="1576" y="4075"/>
                  </a:lnTo>
                  <a:lnTo>
                    <a:pt x="2467" y="3646"/>
                  </a:lnTo>
                  <a:lnTo>
                    <a:pt x="3356" y="3218"/>
                  </a:lnTo>
                  <a:lnTo>
                    <a:pt x="3405" y="3192"/>
                  </a:lnTo>
                  <a:lnTo>
                    <a:pt x="3489" y="3127"/>
                  </a:lnTo>
                  <a:lnTo>
                    <a:pt x="3559" y="3049"/>
                  </a:lnTo>
                  <a:lnTo>
                    <a:pt x="3611" y="2959"/>
                  </a:lnTo>
                  <a:lnTo>
                    <a:pt x="3645" y="2863"/>
                  </a:lnTo>
                  <a:lnTo>
                    <a:pt x="3660" y="2760"/>
                  </a:lnTo>
                  <a:lnTo>
                    <a:pt x="3655" y="2656"/>
                  </a:lnTo>
                  <a:lnTo>
                    <a:pt x="3629" y="2552"/>
                  </a:lnTo>
                  <a:lnTo>
                    <a:pt x="3606" y="25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65">
              <a:extLst>
                <a:ext uri="{FF2B5EF4-FFF2-40B4-BE49-F238E27FC236}">
                  <a16:creationId xmlns:a16="http://schemas.microsoft.com/office/drawing/2014/main" id="{CD47AEE2-F7A6-46B5-9013-59C830728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569" y="2235995"/>
              <a:ext cx="1158479" cy="1113235"/>
            </a:xfrm>
            <a:custGeom>
              <a:avLst/>
              <a:gdLst>
                <a:gd name="T0" fmla="*/ 2103 w 3896"/>
                <a:gd name="T1" fmla="*/ 118 h 3739"/>
                <a:gd name="T2" fmla="*/ 3655 w 3896"/>
                <a:gd name="T3" fmla="*/ 1356 h 3739"/>
                <a:gd name="T4" fmla="*/ 3896 w 3896"/>
                <a:gd name="T5" fmla="*/ 3499 h 3739"/>
                <a:gd name="T6" fmla="*/ 1755 w 3896"/>
                <a:gd name="T7" fmla="*/ 3739 h 3739"/>
                <a:gd name="T8" fmla="*/ 203 w 3896"/>
                <a:gd name="T9" fmla="*/ 2501 h 3739"/>
                <a:gd name="T10" fmla="*/ 161 w 3896"/>
                <a:gd name="T11" fmla="*/ 2466 h 3739"/>
                <a:gd name="T12" fmla="*/ 92 w 3896"/>
                <a:gd name="T13" fmla="*/ 2383 h 3739"/>
                <a:gd name="T14" fmla="*/ 42 w 3896"/>
                <a:gd name="T15" fmla="*/ 2291 h 3739"/>
                <a:gd name="T16" fmla="*/ 11 w 3896"/>
                <a:gd name="T17" fmla="*/ 2192 h 3739"/>
                <a:gd name="T18" fmla="*/ 0 w 3896"/>
                <a:gd name="T19" fmla="*/ 2090 h 3739"/>
                <a:gd name="T20" fmla="*/ 8 w 3896"/>
                <a:gd name="T21" fmla="*/ 1988 h 3739"/>
                <a:gd name="T22" fmla="*/ 36 w 3896"/>
                <a:gd name="T23" fmla="*/ 1886 h 3739"/>
                <a:gd name="T24" fmla="*/ 84 w 3896"/>
                <a:gd name="T25" fmla="*/ 1791 h 3739"/>
                <a:gd name="T26" fmla="*/ 117 w 3896"/>
                <a:gd name="T27" fmla="*/ 1747 h 3739"/>
                <a:gd name="T28" fmla="*/ 733 w 3896"/>
                <a:gd name="T29" fmla="*/ 975 h 3739"/>
                <a:gd name="T30" fmla="*/ 1349 w 3896"/>
                <a:gd name="T31" fmla="*/ 203 h 3739"/>
                <a:gd name="T32" fmla="*/ 1385 w 3896"/>
                <a:gd name="T33" fmla="*/ 161 h 3739"/>
                <a:gd name="T34" fmla="*/ 1467 w 3896"/>
                <a:gd name="T35" fmla="*/ 92 h 3739"/>
                <a:gd name="T36" fmla="*/ 1558 w 3896"/>
                <a:gd name="T37" fmla="*/ 43 h 3739"/>
                <a:gd name="T38" fmla="*/ 1657 w 3896"/>
                <a:gd name="T39" fmla="*/ 11 h 3739"/>
                <a:gd name="T40" fmla="*/ 1759 w 3896"/>
                <a:gd name="T41" fmla="*/ 0 h 3739"/>
                <a:gd name="T42" fmla="*/ 1863 w 3896"/>
                <a:gd name="T43" fmla="*/ 8 h 3739"/>
                <a:gd name="T44" fmla="*/ 1963 w 3896"/>
                <a:gd name="T45" fmla="*/ 36 h 3739"/>
                <a:gd name="T46" fmla="*/ 2058 w 3896"/>
                <a:gd name="T47" fmla="*/ 85 h 3739"/>
                <a:gd name="T48" fmla="*/ 2103 w 3896"/>
                <a:gd name="T49" fmla="*/ 118 h 3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96" h="3739">
                  <a:moveTo>
                    <a:pt x="2103" y="118"/>
                  </a:moveTo>
                  <a:lnTo>
                    <a:pt x="3655" y="1356"/>
                  </a:lnTo>
                  <a:lnTo>
                    <a:pt x="3896" y="3499"/>
                  </a:lnTo>
                  <a:lnTo>
                    <a:pt x="1755" y="3739"/>
                  </a:lnTo>
                  <a:lnTo>
                    <a:pt x="203" y="2501"/>
                  </a:lnTo>
                  <a:lnTo>
                    <a:pt x="161" y="2466"/>
                  </a:lnTo>
                  <a:lnTo>
                    <a:pt x="92" y="2383"/>
                  </a:lnTo>
                  <a:lnTo>
                    <a:pt x="42" y="2291"/>
                  </a:lnTo>
                  <a:lnTo>
                    <a:pt x="11" y="2192"/>
                  </a:lnTo>
                  <a:lnTo>
                    <a:pt x="0" y="2090"/>
                  </a:lnTo>
                  <a:lnTo>
                    <a:pt x="8" y="1988"/>
                  </a:lnTo>
                  <a:lnTo>
                    <a:pt x="36" y="1886"/>
                  </a:lnTo>
                  <a:lnTo>
                    <a:pt x="84" y="1791"/>
                  </a:lnTo>
                  <a:lnTo>
                    <a:pt x="117" y="1747"/>
                  </a:lnTo>
                  <a:lnTo>
                    <a:pt x="733" y="975"/>
                  </a:lnTo>
                  <a:lnTo>
                    <a:pt x="1349" y="203"/>
                  </a:lnTo>
                  <a:lnTo>
                    <a:pt x="1385" y="161"/>
                  </a:lnTo>
                  <a:lnTo>
                    <a:pt x="1467" y="92"/>
                  </a:lnTo>
                  <a:lnTo>
                    <a:pt x="1558" y="43"/>
                  </a:lnTo>
                  <a:lnTo>
                    <a:pt x="1657" y="11"/>
                  </a:lnTo>
                  <a:lnTo>
                    <a:pt x="1759" y="0"/>
                  </a:lnTo>
                  <a:lnTo>
                    <a:pt x="1863" y="8"/>
                  </a:lnTo>
                  <a:lnTo>
                    <a:pt x="1963" y="36"/>
                  </a:lnTo>
                  <a:lnTo>
                    <a:pt x="2058" y="85"/>
                  </a:lnTo>
                  <a:lnTo>
                    <a:pt x="2103" y="1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766">
              <a:extLst>
                <a:ext uri="{FF2B5EF4-FFF2-40B4-BE49-F238E27FC236}">
                  <a16:creationId xmlns:a16="http://schemas.microsoft.com/office/drawing/2014/main" id="{3B1E9FA0-012A-4E1E-9A89-790FD443A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975" y="3349229"/>
              <a:ext cx="1243013" cy="1020366"/>
            </a:xfrm>
            <a:custGeom>
              <a:avLst/>
              <a:gdLst>
                <a:gd name="T0" fmla="*/ 417 w 4177"/>
                <a:gd name="T1" fmla="*/ 441 h 3427"/>
                <a:gd name="T2" fmla="*/ 2353 w 4177"/>
                <a:gd name="T3" fmla="*/ 0 h 3427"/>
                <a:gd name="T4" fmla="*/ 4177 w 4177"/>
                <a:gd name="T5" fmla="*/ 1146 h 3427"/>
                <a:gd name="T6" fmla="*/ 3031 w 4177"/>
                <a:gd name="T7" fmla="*/ 2971 h 3427"/>
                <a:gd name="T8" fmla="*/ 1095 w 4177"/>
                <a:gd name="T9" fmla="*/ 3413 h 3427"/>
                <a:gd name="T10" fmla="*/ 1041 w 4177"/>
                <a:gd name="T11" fmla="*/ 3424 h 3427"/>
                <a:gd name="T12" fmla="*/ 934 w 4177"/>
                <a:gd name="T13" fmla="*/ 3427 h 3427"/>
                <a:gd name="T14" fmla="*/ 831 w 4177"/>
                <a:gd name="T15" fmla="*/ 3407 h 3427"/>
                <a:gd name="T16" fmla="*/ 734 w 4177"/>
                <a:gd name="T17" fmla="*/ 3370 h 3427"/>
                <a:gd name="T18" fmla="*/ 648 w 4177"/>
                <a:gd name="T19" fmla="*/ 3316 h 3427"/>
                <a:gd name="T20" fmla="*/ 572 w 4177"/>
                <a:gd name="T21" fmla="*/ 3246 h 3427"/>
                <a:gd name="T22" fmla="*/ 511 w 4177"/>
                <a:gd name="T23" fmla="*/ 3160 h 3427"/>
                <a:gd name="T24" fmla="*/ 467 w 4177"/>
                <a:gd name="T25" fmla="*/ 3063 h 3427"/>
                <a:gd name="T26" fmla="*/ 452 w 4177"/>
                <a:gd name="T27" fmla="*/ 3009 h 3427"/>
                <a:gd name="T28" fmla="*/ 233 w 4177"/>
                <a:gd name="T29" fmla="*/ 2047 h 3427"/>
                <a:gd name="T30" fmla="*/ 13 w 4177"/>
                <a:gd name="T31" fmla="*/ 1083 h 3427"/>
                <a:gd name="T32" fmla="*/ 3 w 4177"/>
                <a:gd name="T33" fmla="*/ 1029 h 3427"/>
                <a:gd name="T34" fmla="*/ 0 w 4177"/>
                <a:gd name="T35" fmla="*/ 923 h 3427"/>
                <a:gd name="T36" fmla="*/ 18 w 4177"/>
                <a:gd name="T37" fmla="*/ 820 h 3427"/>
                <a:gd name="T38" fmla="*/ 55 w 4177"/>
                <a:gd name="T39" fmla="*/ 724 h 3427"/>
                <a:gd name="T40" fmla="*/ 111 w 4177"/>
                <a:gd name="T41" fmla="*/ 636 h 3427"/>
                <a:gd name="T42" fmla="*/ 181 w 4177"/>
                <a:gd name="T43" fmla="*/ 561 h 3427"/>
                <a:gd name="T44" fmla="*/ 266 w 4177"/>
                <a:gd name="T45" fmla="*/ 500 h 3427"/>
                <a:gd name="T46" fmla="*/ 363 w 4177"/>
                <a:gd name="T47" fmla="*/ 455 h 3427"/>
                <a:gd name="T48" fmla="*/ 417 w 4177"/>
                <a:gd name="T49" fmla="*/ 441 h 3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77" h="3427">
                  <a:moveTo>
                    <a:pt x="417" y="441"/>
                  </a:moveTo>
                  <a:lnTo>
                    <a:pt x="2353" y="0"/>
                  </a:lnTo>
                  <a:lnTo>
                    <a:pt x="4177" y="1146"/>
                  </a:lnTo>
                  <a:lnTo>
                    <a:pt x="3031" y="2971"/>
                  </a:lnTo>
                  <a:lnTo>
                    <a:pt x="1095" y="3413"/>
                  </a:lnTo>
                  <a:lnTo>
                    <a:pt x="1041" y="3424"/>
                  </a:lnTo>
                  <a:lnTo>
                    <a:pt x="934" y="3427"/>
                  </a:lnTo>
                  <a:lnTo>
                    <a:pt x="831" y="3407"/>
                  </a:lnTo>
                  <a:lnTo>
                    <a:pt x="734" y="3370"/>
                  </a:lnTo>
                  <a:lnTo>
                    <a:pt x="648" y="3316"/>
                  </a:lnTo>
                  <a:lnTo>
                    <a:pt x="572" y="3246"/>
                  </a:lnTo>
                  <a:lnTo>
                    <a:pt x="511" y="3160"/>
                  </a:lnTo>
                  <a:lnTo>
                    <a:pt x="467" y="3063"/>
                  </a:lnTo>
                  <a:lnTo>
                    <a:pt x="452" y="3009"/>
                  </a:lnTo>
                  <a:lnTo>
                    <a:pt x="233" y="2047"/>
                  </a:lnTo>
                  <a:lnTo>
                    <a:pt x="13" y="1083"/>
                  </a:lnTo>
                  <a:lnTo>
                    <a:pt x="3" y="1029"/>
                  </a:lnTo>
                  <a:lnTo>
                    <a:pt x="0" y="923"/>
                  </a:lnTo>
                  <a:lnTo>
                    <a:pt x="18" y="820"/>
                  </a:lnTo>
                  <a:lnTo>
                    <a:pt x="55" y="724"/>
                  </a:lnTo>
                  <a:lnTo>
                    <a:pt x="111" y="636"/>
                  </a:lnTo>
                  <a:lnTo>
                    <a:pt x="181" y="561"/>
                  </a:lnTo>
                  <a:lnTo>
                    <a:pt x="266" y="500"/>
                  </a:lnTo>
                  <a:lnTo>
                    <a:pt x="363" y="455"/>
                  </a:lnTo>
                  <a:lnTo>
                    <a:pt x="417" y="4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767">
              <a:extLst>
                <a:ext uri="{FF2B5EF4-FFF2-40B4-BE49-F238E27FC236}">
                  <a16:creationId xmlns:a16="http://schemas.microsoft.com/office/drawing/2014/main" id="{4F079F6E-B13B-4AFD-B8C6-0871820B2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625" y="4023122"/>
              <a:ext cx="1090613" cy="1228725"/>
            </a:xfrm>
            <a:custGeom>
              <a:avLst/>
              <a:gdLst>
                <a:gd name="T0" fmla="*/ 54 w 3661"/>
                <a:gd name="T1" fmla="*/ 2501 h 4128"/>
                <a:gd name="T2" fmla="*/ 915 w 3661"/>
                <a:gd name="T3" fmla="*/ 711 h 4128"/>
                <a:gd name="T4" fmla="*/ 2950 w 3661"/>
                <a:gd name="T5" fmla="*/ 0 h 4128"/>
                <a:gd name="T6" fmla="*/ 3661 w 3661"/>
                <a:gd name="T7" fmla="*/ 2035 h 4128"/>
                <a:gd name="T8" fmla="*/ 2800 w 3661"/>
                <a:gd name="T9" fmla="*/ 3824 h 4128"/>
                <a:gd name="T10" fmla="*/ 2774 w 3661"/>
                <a:gd name="T11" fmla="*/ 3873 h 4128"/>
                <a:gd name="T12" fmla="*/ 2710 w 3661"/>
                <a:gd name="T13" fmla="*/ 3959 h 4128"/>
                <a:gd name="T14" fmla="*/ 2631 w 3661"/>
                <a:gd name="T15" fmla="*/ 4027 h 4128"/>
                <a:gd name="T16" fmla="*/ 2542 w 3661"/>
                <a:gd name="T17" fmla="*/ 4079 h 4128"/>
                <a:gd name="T18" fmla="*/ 2445 w 3661"/>
                <a:gd name="T19" fmla="*/ 4114 h 4128"/>
                <a:gd name="T20" fmla="*/ 2343 w 3661"/>
                <a:gd name="T21" fmla="*/ 4128 h 4128"/>
                <a:gd name="T22" fmla="*/ 2238 w 3661"/>
                <a:gd name="T23" fmla="*/ 4123 h 4128"/>
                <a:gd name="T24" fmla="*/ 2135 w 3661"/>
                <a:gd name="T25" fmla="*/ 4097 h 4128"/>
                <a:gd name="T26" fmla="*/ 2084 w 3661"/>
                <a:gd name="T27" fmla="*/ 4074 h 4128"/>
                <a:gd name="T28" fmla="*/ 1194 w 3661"/>
                <a:gd name="T29" fmla="*/ 3646 h 4128"/>
                <a:gd name="T30" fmla="*/ 305 w 3661"/>
                <a:gd name="T31" fmla="*/ 3218 h 4128"/>
                <a:gd name="T32" fmla="*/ 255 w 3661"/>
                <a:gd name="T33" fmla="*/ 3192 h 4128"/>
                <a:gd name="T34" fmla="*/ 171 w 3661"/>
                <a:gd name="T35" fmla="*/ 3128 h 4128"/>
                <a:gd name="T36" fmla="*/ 101 w 3661"/>
                <a:gd name="T37" fmla="*/ 3049 h 4128"/>
                <a:gd name="T38" fmla="*/ 50 w 3661"/>
                <a:gd name="T39" fmla="*/ 2960 h 4128"/>
                <a:gd name="T40" fmla="*/ 16 w 3661"/>
                <a:gd name="T41" fmla="*/ 2862 h 4128"/>
                <a:gd name="T42" fmla="*/ 0 w 3661"/>
                <a:gd name="T43" fmla="*/ 2760 h 4128"/>
                <a:gd name="T44" fmla="*/ 6 w 3661"/>
                <a:gd name="T45" fmla="*/ 2655 h 4128"/>
                <a:gd name="T46" fmla="*/ 32 w 3661"/>
                <a:gd name="T47" fmla="*/ 2552 h 4128"/>
                <a:gd name="T48" fmla="*/ 54 w 3661"/>
                <a:gd name="T49" fmla="*/ 2501 h 4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61" h="4128">
                  <a:moveTo>
                    <a:pt x="54" y="2501"/>
                  </a:moveTo>
                  <a:lnTo>
                    <a:pt x="915" y="711"/>
                  </a:lnTo>
                  <a:lnTo>
                    <a:pt x="2950" y="0"/>
                  </a:lnTo>
                  <a:lnTo>
                    <a:pt x="3661" y="2035"/>
                  </a:lnTo>
                  <a:lnTo>
                    <a:pt x="2800" y="3824"/>
                  </a:lnTo>
                  <a:lnTo>
                    <a:pt x="2774" y="3873"/>
                  </a:lnTo>
                  <a:lnTo>
                    <a:pt x="2710" y="3959"/>
                  </a:lnTo>
                  <a:lnTo>
                    <a:pt x="2631" y="4027"/>
                  </a:lnTo>
                  <a:lnTo>
                    <a:pt x="2542" y="4079"/>
                  </a:lnTo>
                  <a:lnTo>
                    <a:pt x="2445" y="4114"/>
                  </a:lnTo>
                  <a:lnTo>
                    <a:pt x="2343" y="4128"/>
                  </a:lnTo>
                  <a:lnTo>
                    <a:pt x="2238" y="4123"/>
                  </a:lnTo>
                  <a:lnTo>
                    <a:pt x="2135" y="4097"/>
                  </a:lnTo>
                  <a:lnTo>
                    <a:pt x="2084" y="4074"/>
                  </a:lnTo>
                  <a:lnTo>
                    <a:pt x="1194" y="3646"/>
                  </a:lnTo>
                  <a:lnTo>
                    <a:pt x="305" y="3218"/>
                  </a:lnTo>
                  <a:lnTo>
                    <a:pt x="255" y="3192"/>
                  </a:lnTo>
                  <a:lnTo>
                    <a:pt x="171" y="3128"/>
                  </a:lnTo>
                  <a:lnTo>
                    <a:pt x="101" y="3049"/>
                  </a:lnTo>
                  <a:lnTo>
                    <a:pt x="50" y="2960"/>
                  </a:lnTo>
                  <a:lnTo>
                    <a:pt x="16" y="2862"/>
                  </a:lnTo>
                  <a:lnTo>
                    <a:pt x="0" y="2760"/>
                  </a:lnTo>
                  <a:lnTo>
                    <a:pt x="6" y="2655"/>
                  </a:lnTo>
                  <a:lnTo>
                    <a:pt x="32" y="2552"/>
                  </a:lnTo>
                  <a:lnTo>
                    <a:pt x="54" y="250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230">
              <a:extLst>
                <a:ext uri="{FF2B5EF4-FFF2-40B4-BE49-F238E27FC236}">
                  <a16:creationId xmlns:a16="http://schemas.microsoft.com/office/drawing/2014/main" id="{F9F005AD-1F59-4FFB-A9B9-56C905295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2298" y="2858691"/>
              <a:ext cx="355997" cy="3571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02</a:t>
              </a:r>
            </a:p>
          </p:txBody>
        </p:sp>
        <p:sp>
          <p:nvSpPr>
            <p:cNvPr id="41" name="Freeform 1231">
              <a:extLst>
                <a:ext uri="{FF2B5EF4-FFF2-40B4-BE49-F238E27FC236}">
                  <a16:creationId xmlns:a16="http://schemas.microsoft.com/office/drawing/2014/main" id="{02570189-99BF-47A4-AFB3-B8F298A4F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078" y="3573066"/>
              <a:ext cx="357188" cy="3571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03</a:t>
              </a:r>
            </a:p>
          </p:txBody>
        </p:sp>
        <p:sp>
          <p:nvSpPr>
            <p:cNvPr id="42" name="Freeform 1232">
              <a:extLst>
                <a:ext uri="{FF2B5EF4-FFF2-40B4-BE49-F238E27FC236}">
                  <a16:creationId xmlns:a16="http://schemas.microsoft.com/office/drawing/2014/main" id="{AFDC2A99-DE4A-4867-B698-E01425BBC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1069" y="4146947"/>
              <a:ext cx="355997" cy="3571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04</a:t>
              </a:r>
            </a:p>
          </p:txBody>
        </p:sp>
        <p:sp>
          <p:nvSpPr>
            <p:cNvPr id="73" name="Freeform 1233">
              <a:extLst>
                <a:ext uri="{FF2B5EF4-FFF2-40B4-BE49-F238E27FC236}">
                  <a16:creationId xmlns:a16="http://schemas.microsoft.com/office/drawing/2014/main" id="{FF3F42C6-8A32-47F1-A235-CB34254D4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025" y="4146947"/>
              <a:ext cx="357188" cy="3571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05</a:t>
              </a:r>
            </a:p>
          </p:txBody>
        </p:sp>
        <p:sp>
          <p:nvSpPr>
            <p:cNvPr id="74" name="Freeform 1234">
              <a:extLst>
                <a:ext uri="{FF2B5EF4-FFF2-40B4-BE49-F238E27FC236}">
                  <a16:creationId xmlns:a16="http://schemas.microsoft.com/office/drawing/2014/main" id="{855A85CC-4F3E-4685-8166-6C7EC9041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8785" y="3577828"/>
              <a:ext cx="357188" cy="3571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06</a:t>
              </a:r>
            </a:p>
          </p:txBody>
        </p:sp>
        <p:sp>
          <p:nvSpPr>
            <p:cNvPr id="75" name="Freeform 1235">
              <a:extLst>
                <a:ext uri="{FF2B5EF4-FFF2-40B4-BE49-F238E27FC236}">
                  <a16:creationId xmlns:a16="http://schemas.microsoft.com/office/drawing/2014/main" id="{96206EB6-7A5F-403D-9E1D-7C7CBB6AD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7373" y="2858691"/>
              <a:ext cx="355997" cy="3571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07</a:t>
              </a:r>
            </a:p>
          </p:txBody>
        </p:sp>
        <p:sp>
          <p:nvSpPr>
            <p:cNvPr id="77" name="Freeform 1229">
              <a:extLst>
                <a:ext uri="{FF2B5EF4-FFF2-40B4-BE49-F238E27FC236}">
                  <a16:creationId xmlns:a16="http://schemas.microsoft.com/office/drawing/2014/main" id="{28781D07-66D2-4418-9875-93A9D978C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928" y="2534841"/>
              <a:ext cx="357188" cy="3571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01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A285AA1-BC03-492D-A0B9-5DD69671DD60}"/>
                </a:ext>
              </a:extLst>
            </p:cNvPr>
            <p:cNvSpPr/>
            <p:nvPr/>
          </p:nvSpPr>
          <p:spPr>
            <a:xfrm>
              <a:off x="4156431" y="2010784"/>
              <a:ext cx="800183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Lorem Ipsum</a:t>
              </a:r>
              <a:endParaRPr lang="en-US" sz="135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5696301-3C73-41F3-A5BC-4A1DFBF0D38A}"/>
                </a:ext>
              </a:extLst>
            </p:cNvPr>
            <p:cNvSpPr/>
            <p:nvPr/>
          </p:nvSpPr>
          <p:spPr>
            <a:xfrm rot="3088401">
              <a:off x="5199902" y="2510585"/>
              <a:ext cx="800183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50" b="1"/>
                <a:t>Lorem Ipsum</a:t>
              </a:r>
              <a:endParaRPr lang="en-US" sz="1350" b="1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0ACC191-2B1C-44CA-A885-3CAB9D7D7C43}"/>
                </a:ext>
              </a:extLst>
            </p:cNvPr>
            <p:cNvSpPr/>
            <p:nvPr/>
          </p:nvSpPr>
          <p:spPr>
            <a:xfrm rot="794648">
              <a:off x="5548045" y="3624278"/>
              <a:ext cx="670979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Lorem Ipsum</a:t>
              </a:r>
              <a:endParaRPr lang="en-US" sz="135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192240A-E7DB-4E2F-A5C2-9CBECDA323D6}"/>
                </a:ext>
              </a:extLst>
            </p:cNvPr>
            <p:cNvSpPr/>
            <p:nvPr/>
          </p:nvSpPr>
          <p:spPr>
            <a:xfrm rot="20060852">
              <a:off x="4725670" y="4478287"/>
              <a:ext cx="800183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50" b="1"/>
                <a:t>Lorem Ipsum</a:t>
              </a:r>
              <a:endParaRPr lang="en-US" sz="1350" b="1" dirty="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2C6D9C5-A729-4B67-84A9-568A21DC714F}"/>
                </a:ext>
              </a:extLst>
            </p:cNvPr>
            <p:cNvSpPr/>
            <p:nvPr/>
          </p:nvSpPr>
          <p:spPr>
            <a:xfrm rot="1531140">
              <a:off x="3600182" y="4519298"/>
              <a:ext cx="800183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50" b="1">
                  <a:solidFill>
                    <a:schemeClr val="bg1"/>
                  </a:solidFill>
                </a:rPr>
                <a:t>Lorem Ipsum</a:t>
              </a:r>
              <a:endParaRPr lang="en-US" sz="135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1ADB630-ECE0-4461-BC55-6ED0E6D0E05F}"/>
                </a:ext>
              </a:extLst>
            </p:cNvPr>
            <p:cNvSpPr/>
            <p:nvPr/>
          </p:nvSpPr>
          <p:spPr>
            <a:xfrm rot="20830388">
              <a:off x="2942337" y="3635777"/>
              <a:ext cx="670979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50" b="1"/>
                <a:t>Lorem Ipsum</a:t>
              </a:r>
              <a:endParaRPr lang="en-US" sz="1350" b="1" dirty="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36AD0E7-BF5D-41EA-BAF1-1E63B9508B15}"/>
                </a:ext>
              </a:extLst>
            </p:cNvPr>
            <p:cNvSpPr/>
            <p:nvPr/>
          </p:nvSpPr>
          <p:spPr>
            <a:xfrm rot="18496394">
              <a:off x="3115235" y="2502383"/>
              <a:ext cx="800183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350" b="1"/>
                <a:t>Lorem Ipsum</a:t>
              </a:r>
              <a:endParaRPr lang="en-US" sz="1350" b="1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77858D1-77BB-4665-AA11-43FF7898DB7C}"/>
              </a:ext>
            </a:extLst>
          </p:cNvPr>
          <p:cNvGrpSpPr/>
          <p:nvPr/>
        </p:nvGrpSpPr>
        <p:grpSpPr>
          <a:xfrm>
            <a:off x="249702" y="1798935"/>
            <a:ext cx="2362530" cy="3503148"/>
            <a:chOff x="249702" y="1938334"/>
            <a:chExt cx="2362530" cy="350314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B74E4FB-C0E0-4955-9CB9-B78C6D3DA4D9}"/>
                </a:ext>
              </a:extLst>
            </p:cNvPr>
            <p:cNvGrpSpPr/>
            <p:nvPr/>
          </p:nvGrpSpPr>
          <p:grpSpPr>
            <a:xfrm>
              <a:off x="249702" y="3092054"/>
              <a:ext cx="2202816" cy="1195708"/>
              <a:chOff x="332936" y="2961154"/>
              <a:chExt cx="2937088" cy="1594277"/>
            </a:xfrm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3F70BDE-4CFF-46CC-90A8-BC0FDB3917A2}"/>
                  </a:ext>
                </a:extLst>
              </p:cNvPr>
              <p:cNvSpPr txBox="1"/>
              <p:nvPr/>
            </p:nvSpPr>
            <p:spPr>
              <a:xfrm>
                <a:off x="332936" y="2961154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C0B180B-EBF1-44F1-BDE2-AE1922A220D1}"/>
                  </a:ext>
                </a:extLst>
              </p:cNvPr>
              <p:cNvSpPr txBox="1"/>
              <p:nvPr/>
            </p:nvSpPr>
            <p:spPr>
              <a:xfrm>
                <a:off x="340731" y="3406400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8A5443E-3EAC-43C6-8AFD-ACEFF3FA1242}"/>
                </a:ext>
              </a:extLst>
            </p:cNvPr>
            <p:cNvGrpSpPr/>
            <p:nvPr/>
          </p:nvGrpSpPr>
          <p:grpSpPr>
            <a:xfrm>
              <a:off x="249702" y="4245774"/>
              <a:ext cx="2202816" cy="1195708"/>
              <a:chOff x="332936" y="4948702"/>
              <a:chExt cx="2937088" cy="1594277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76369DDA-6CC6-4D39-B798-29D5702719F8}"/>
                  </a:ext>
                </a:extLst>
              </p:cNvPr>
              <p:cNvSpPr txBox="1"/>
              <p:nvPr/>
            </p:nvSpPr>
            <p:spPr>
              <a:xfrm>
                <a:off x="332936" y="4948702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1200C6E5-792E-4E5F-AE1D-B736B5767167}"/>
                  </a:ext>
                </a:extLst>
              </p:cNvPr>
              <p:cNvSpPr txBox="1"/>
              <p:nvPr/>
            </p:nvSpPr>
            <p:spPr>
              <a:xfrm>
                <a:off x="340731" y="5393948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D23119F-26CB-4D97-866F-F745575B2337}"/>
                </a:ext>
              </a:extLst>
            </p:cNvPr>
            <p:cNvGrpSpPr/>
            <p:nvPr/>
          </p:nvGrpSpPr>
          <p:grpSpPr>
            <a:xfrm>
              <a:off x="255548" y="1938334"/>
              <a:ext cx="2202816" cy="1195708"/>
              <a:chOff x="340731" y="1256060"/>
              <a:chExt cx="2937088" cy="1594277"/>
            </a:xfrm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068E4D6-027D-4F36-8D88-144C8152E6F4}"/>
                  </a:ext>
                </a:extLst>
              </p:cNvPr>
              <p:cNvSpPr txBox="1"/>
              <p:nvPr/>
            </p:nvSpPr>
            <p:spPr>
              <a:xfrm>
                <a:off x="340731" y="1256060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97649164-FBAC-4CEF-A2DD-CD361BCB89E2}"/>
                  </a:ext>
                </a:extLst>
              </p:cNvPr>
              <p:cNvSpPr txBox="1"/>
              <p:nvPr/>
            </p:nvSpPr>
            <p:spPr>
              <a:xfrm>
                <a:off x="348526" y="1701306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BAD267F-69D6-4350-86BF-99B6D9A97164}"/>
                </a:ext>
              </a:extLst>
            </p:cNvPr>
            <p:cNvSpPr/>
            <p:nvPr/>
          </p:nvSpPr>
          <p:spPr>
            <a:xfrm>
              <a:off x="2542006" y="4363356"/>
              <a:ext cx="70226" cy="21635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F523D7CD-0D4F-473C-B032-3C23B8873ED7}"/>
                </a:ext>
              </a:extLst>
            </p:cNvPr>
            <p:cNvSpPr/>
            <p:nvPr/>
          </p:nvSpPr>
          <p:spPr>
            <a:xfrm>
              <a:off x="2542006" y="3209999"/>
              <a:ext cx="70226" cy="21635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D88C680B-23D9-4AF3-AFBD-7138AE873326}"/>
                </a:ext>
              </a:extLst>
            </p:cNvPr>
            <p:cNvSpPr/>
            <p:nvPr/>
          </p:nvSpPr>
          <p:spPr>
            <a:xfrm>
              <a:off x="2542006" y="2056643"/>
              <a:ext cx="70226" cy="21635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C90DC46-0A30-40D6-8F3F-F69CF8B4A29E}"/>
              </a:ext>
            </a:extLst>
          </p:cNvPr>
          <p:cNvGrpSpPr/>
          <p:nvPr/>
        </p:nvGrpSpPr>
        <p:grpSpPr>
          <a:xfrm>
            <a:off x="6542338" y="1173526"/>
            <a:ext cx="2351961" cy="4753966"/>
            <a:chOff x="6542338" y="1269320"/>
            <a:chExt cx="2351961" cy="475396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EDA991F-C4D7-4B1D-9BF9-038DE08E2CCF}"/>
                </a:ext>
              </a:extLst>
            </p:cNvPr>
            <p:cNvGrpSpPr/>
            <p:nvPr/>
          </p:nvGrpSpPr>
          <p:grpSpPr>
            <a:xfrm>
              <a:off x="6691483" y="3641492"/>
              <a:ext cx="2202816" cy="1195708"/>
              <a:chOff x="8921977" y="3642718"/>
              <a:chExt cx="2937088" cy="1594277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10D22F45-CC7C-4AA6-B8E9-D3AF25E1C202}"/>
                  </a:ext>
                </a:extLst>
              </p:cNvPr>
              <p:cNvSpPr txBox="1"/>
              <p:nvPr/>
            </p:nvSpPr>
            <p:spPr>
              <a:xfrm>
                <a:off x="8921977" y="3642718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72BC2E8-7136-4FF1-9800-84E78C11A953}"/>
                  </a:ext>
                </a:extLst>
              </p:cNvPr>
              <p:cNvSpPr txBox="1"/>
              <p:nvPr/>
            </p:nvSpPr>
            <p:spPr>
              <a:xfrm>
                <a:off x="8929772" y="4087964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537CCC2-75D5-4B4F-ADB8-97F6DAC4E5B8}"/>
                </a:ext>
              </a:extLst>
            </p:cNvPr>
            <p:cNvGrpSpPr/>
            <p:nvPr/>
          </p:nvGrpSpPr>
          <p:grpSpPr>
            <a:xfrm>
              <a:off x="6691483" y="4827578"/>
              <a:ext cx="2202816" cy="1195708"/>
              <a:chOff x="8921977" y="4948702"/>
              <a:chExt cx="2937088" cy="15942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3B3D93F-27CE-4A70-B99C-3FD6AB8B31A0}"/>
                  </a:ext>
                </a:extLst>
              </p:cNvPr>
              <p:cNvSpPr txBox="1"/>
              <p:nvPr/>
            </p:nvSpPr>
            <p:spPr>
              <a:xfrm>
                <a:off x="8921977" y="4948702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06B7B5D-F360-47BA-B462-D2FDEA976579}"/>
                  </a:ext>
                </a:extLst>
              </p:cNvPr>
              <p:cNvSpPr txBox="1"/>
              <p:nvPr/>
            </p:nvSpPr>
            <p:spPr>
              <a:xfrm>
                <a:off x="8929772" y="5393948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80EF4DC-7551-4E60-8F08-8D4EB39D63D1}"/>
                </a:ext>
              </a:extLst>
            </p:cNvPr>
            <p:cNvGrpSpPr/>
            <p:nvPr/>
          </p:nvGrpSpPr>
          <p:grpSpPr>
            <a:xfrm>
              <a:off x="6691483" y="1269320"/>
              <a:ext cx="2202816" cy="1195708"/>
              <a:chOff x="8921977" y="1030752"/>
              <a:chExt cx="2937088" cy="1594277"/>
            </a:xfrm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3B7F794-9B58-44E1-A807-6679BC5F5A2B}"/>
                  </a:ext>
                </a:extLst>
              </p:cNvPr>
              <p:cNvSpPr txBox="1"/>
              <p:nvPr/>
            </p:nvSpPr>
            <p:spPr>
              <a:xfrm>
                <a:off x="8921977" y="1030752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1DA41245-C448-4A84-A566-5615F97382CC}"/>
                  </a:ext>
                </a:extLst>
              </p:cNvPr>
              <p:cNvSpPr txBox="1"/>
              <p:nvPr/>
            </p:nvSpPr>
            <p:spPr>
              <a:xfrm>
                <a:off x="8929772" y="1475998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49F3382-8F2B-4D0B-B06A-954A013755AB}"/>
                </a:ext>
              </a:extLst>
            </p:cNvPr>
            <p:cNvGrpSpPr/>
            <p:nvPr/>
          </p:nvGrpSpPr>
          <p:grpSpPr>
            <a:xfrm>
              <a:off x="6691483" y="2455406"/>
              <a:ext cx="2202816" cy="1195708"/>
              <a:chOff x="8921977" y="2336735"/>
              <a:chExt cx="2937088" cy="1594277"/>
            </a:xfrm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926A3268-8F1A-478A-ACC7-2B39CA2DA427}"/>
                  </a:ext>
                </a:extLst>
              </p:cNvPr>
              <p:cNvSpPr txBox="1"/>
              <p:nvPr/>
            </p:nvSpPr>
            <p:spPr>
              <a:xfrm>
                <a:off x="8921977" y="2336735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39394D1-4647-49E2-96C3-862D53A92D58}"/>
                  </a:ext>
                </a:extLst>
              </p:cNvPr>
              <p:cNvSpPr txBox="1"/>
              <p:nvPr/>
            </p:nvSpPr>
            <p:spPr>
              <a:xfrm>
                <a:off x="8929772" y="2781981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>
                    <a:solidFill>
                      <a:schemeClr val="bg1">
                        <a:lumMod val="6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AA471BA5-892D-49BC-92A6-E6C4A4730EAD}"/>
                </a:ext>
              </a:extLst>
            </p:cNvPr>
            <p:cNvSpPr/>
            <p:nvPr/>
          </p:nvSpPr>
          <p:spPr>
            <a:xfrm>
              <a:off x="6542338" y="4902418"/>
              <a:ext cx="70226" cy="21635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1E4E6D50-CAE7-4C96-B0C5-A5645595D94E}"/>
                </a:ext>
              </a:extLst>
            </p:cNvPr>
            <p:cNvSpPr/>
            <p:nvPr/>
          </p:nvSpPr>
          <p:spPr>
            <a:xfrm>
              <a:off x="6542338" y="2541605"/>
              <a:ext cx="70226" cy="2163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6BF388E-9EC8-4F9B-983A-288AC839AFC3}"/>
                </a:ext>
              </a:extLst>
            </p:cNvPr>
            <p:cNvSpPr/>
            <p:nvPr/>
          </p:nvSpPr>
          <p:spPr>
            <a:xfrm>
              <a:off x="6542338" y="1361198"/>
              <a:ext cx="70226" cy="2163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0993A4DA-6E97-40D1-BED6-E2E7CDAFF45D}"/>
                </a:ext>
              </a:extLst>
            </p:cNvPr>
            <p:cNvSpPr/>
            <p:nvPr/>
          </p:nvSpPr>
          <p:spPr>
            <a:xfrm>
              <a:off x="6542338" y="3722012"/>
              <a:ext cx="70226" cy="216353"/>
            </a:xfrm>
            <a:prstGeom prst="rect">
              <a:avLst/>
            </a:prstGeom>
            <a:solidFill>
              <a:srgbClr val="6C2B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4064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10012</TotalTime>
  <Words>636</Words>
  <PresentationFormat>On-screen Show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Arrows and Star Diagram for PowerPoint</vt:lpstr>
      <vt:lpstr>Arrows and Star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 &amp; Star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2017-12-20T19:55:33Z</dcterms:modified>
  <cp:category>Charts &amp; Diagrams</cp:category>
</cp:coreProperties>
</file>