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F3D"/>
    <a:srgbClr val="FA7902"/>
    <a:srgbClr val="0B98D0"/>
    <a:srgbClr val="323A45"/>
    <a:srgbClr val="7A7E85"/>
    <a:srgbClr val="272D36"/>
    <a:srgbClr val="272E36"/>
    <a:srgbClr val="F9AB0C"/>
    <a:srgbClr val="F2583A"/>
    <a:srgbClr val="4F6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36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and Target Diagram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11523" y="3824148"/>
            <a:ext cx="2738447" cy="2252801"/>
            <a:chOff x="3897313" y="2286681"/>
            <a:chExt cx="4386263" cy="3608387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4110038" y="5155293"/>
              <a:ext cx="3975101" cy="739775"/>
            </a:xfrm>
            <a:custGeom>
              <a:avLst/>
              <a:gdLst>
                <a:gd name="connsiteX0" fmla="*/ 1973263 w 3975101"/>
                <a:gd name="connsiteY0" fmla="*/ 0 h 739775"/>
                <a:gd name="connsiteX1" fmla="*/ 2132013 w 3975101"/>
                <a:gd name="connsiteY1" fmla="*/ 1587 h 739775"/>
                <a:gd name="connsiteX2" fmla="*/ 2289175 w 3975101"/>
                <a:gd name="connsiteY2" fmla="*/ 3175 h 739775"/>
                <a:gd name="connsiteX3" fmla="*/ 2443163 w 3975101"/>
                <a:gd name="connsiteY3" fmla="*/ 9525 h 739775"/>
                <a:gd name="connsiteX4" fmla="*/ 2597150 w 3975101"/>
                <a:gd name="connsiteY4" fmla="*/ 15875 h 739775"/>
                <a:gd name="connsiteX5" fmla="*/ 2744788 w 3975101"/>
                <a:gd name="connsiteY5" fmla="*/ 26987 h 739775"/>
                <a:gd name="connsiteX6" fmla="*/ 2890838 w 3975101"/>
                <a:gd name="connsiteY6" fmla="*/ 36512 h 739775"/>
                <a:gd name="connsiteX7" fmla="*/ 3030538 w 3975101"/>
                <a:gd name="connsiteY7" fmla="*/ 49212 h 739775"/>
                <a:gd name="connsiteX8" fmla="*/ 3163888 w 3975101"/>
                <a:gd name="connsiteY8" fmla="*/ 63500 h 739775"/>
                <a:gd name="connsiteX9" fmla="*/ 3290888 w 3975101"/>
                <a:gd name="connsiteY9" fmla="*/ 80962 h 739775"/>
                <a:gd name="connsiteX10" fmla="*/ 3408363 w 3975101"/>
                <a:gd name="connsiteY10" fmla="*/ 96837 h 739775"/>
                <a:gd name="connsiteX11" fmla="*/ 3499705 w 3975101"/>
                <a:gd name="connsiteY11" fmla="*/ 114300 h 739775"/>
                <a:gd name="connsiteX12" fmla="*/ 3975101 w 3975101"/>
                <a:gd name="connsiteY12" fmla="*/ 114300 h 739775"/>
                <a:gd name="connsiteX13" fmla="*/ 3975101 w 3975101"/>
                <a:gd name="connsiteY13" fmla="*/ 322263 h 739775"/>
                <a:gd name="connsiteX14" fmla="*/ 3971687 w 3975101"/>
                <a:gd name="connsiteY14" fmla="*/ 322263 h 739775"/>
                <a:gd name="connsiteX15" fmla="*/ 3970338 w 3975101"/>
                <a:gd name="connsiteY15" fmla="*/ 349250 h 739775"/>
                <a:gd name="connsiteX16" fmla="*/ 3954463 w 3975101"/>
                <a:gd name="connsiteY16" fmla="*/ 377825 h 739775"/>
                <a:gd name="connsiteX17" fmla="*/ 3924300 w 3975101"/>
                <a:gd name="connsiteY17" fmla="*/ 409575 h 739775"/>
                <a:gd name="connsiteX18" fmla="*/ 3884613 w 3975101"/>
                <a:gd name="connsiteY18" fmla="*/ 439738 h 739775"/>
                <a:gd name="connsiteX19" fmla="*/ 3830638 w 3975101"/>
                <a:gd name="connsiteY19" fmla="*/ 469900 h 739775"/>
                <a:gd name="connsiteX20" fmla="*/ 3767138 w 3975101"/>
                <a:gd name="connsiteY20" fmla="*/ 500063 h 739775"/>
                <a:gd name="connsiteX21" fmla="*/ 3690938 w 3975101"/>
                <a:gd name="connsiteY21" fmla="*/ 530225 h 739775"/>
                <a:gd name="connsiteX22" fmla="*/ 3603625 w 3975101"/>
                <a:gd name="connsiteY22" fmla="*/ 558800 h 739775"/>
                <a:gd name="connsiteX23" fmla="*/ 3506788 w 3975101"/>
                <a:gd name="connsiteY23" fmla="*/ 585788 h 739775"/>
                <a:gd name="connsiteX24" fmla="*/ 3398838 w 3975101"/>
                <a:gd name="connsiteY24" fmla="*/ 611188 h 739775"/>
                <a:gd name="connsiteX25" fmla="*/ 3278188 w 3975101"/>
                <a:gd name="connsiteY25" fmla="*/ 635000 h 739775"/>
                <a:gd name="connsiteX26" fmla="*/ 3148013 w 3975101"/>
                <a:gd name="connsiteY26" fmla="*/ 658813 h 739775"/>
                <a:gd name="connsiteX27" fmla="*/ 3011488 w 3975101"/>
                <a:gd name="connsiteY27" fmla="*/ 679450 h 739775"/>
                <a:gd name="connsiteX28" fmla="*/ 2863850 w 3975101"/>
                <a:gd name="connsiteY28" fmla="*/ 695325 h 739775"/>
                <a:gd name="connsiteX29" fmla="*/ 2705100 w 3975101"/>
                <a:gd name="connsiteY29" fmla="*/ 709613 h 739775"/>
                <a:gd name="connsiteX30" fmla="*/ 2541588 w 3975101"/>
                <a:gd name="connsiteY30" fmla="*/ 722313 h 739775"/>
                <a:gd name="connsiteX31" fmla="*/ 2366963 w 3975101"/>
                <a:gd name="connsiteY31" fmla="*/ 733425 h 739775"/>
                <a:gd name="connsiteX32" fmla="*/ 2182813 w 3975101"/>
                <a:gd name="connsiteY32" fmla="*/ 738188 h 739775"/>
                <a:gd name="connsiteX33" fmla="*/ 1993900 w 3975101"/>
                <a:gd name="connsiteY33" fmla="*/ 739775 h 739775"/>
                <a:gd name="connsiteX34" fmla="*/ 1803400 w 3975101"/>
                <a:gd name="connsiteY34" fmla="*/ 738188 h 739775"/>
                <a:gd name="connsiteX35" fmla="*/ 1619250 w 3975101"/>
                <a:gd name="connsiteY35" fmla="*/ 733425 h 739775"/>
                <a:gd name="connsiteX36" fmla="*/ 1447800 w 3975101"/>
                <a:gd name="connsiteY36" fmla="*/ 722313 h 739775"/>
                <a:gd name="connsiteX37" fmla="*/ 1281113 w 3975101"/>
                <a:gd name="connsiteY37" fmla="*/ 709613 h 739775"/>
                <a:gd name="connsiteX38" fmla="*/ 1122363 w 3975101"/>
                <a:gd name="connsiteY38" fmla="*/ 695325 h 739775"/>
                <a:gd name="connsiteX39" fmla="*/ 974725 w 3975101"/>
                <a:gd name="connsiteY39" fmla="*/ 679450 h 739775"/>
                <a:gd name="connsiteX40" fmla="*/ 835025 w 3975101"/>
                <a:gd name="connsiteY40" fmla="*/ 658813 h 739775"/>
                <a:gd name="connsiteX41" fmla="*/ 706438 w 3975101"/>
                <a:gd name="connsiteY41" fmla="*/ 635000 h 739775"/>
                <a:gd name="connsiteX42" fmla="*/ 587375 w 3975101"/>
                <a:gd name="connsiteY42" fmla="*/ 611188 h 739775"/>
                <a:gd name="connsiteX43" fmla="*/ 477838 w 3975101"/>
                <a:gd name="connsiteY43" fmla="*/ 585788 h 739775"/>
                <a:gd name="connsiteX44" fmla="*/ 379413 w 3975101"/>
                <a:gd name="connsiteY44" fmla="*/ 558800 h 739775"/>
                <a:gd name="connsiteX45" fmla="*/ 292100 w 3975101"/>
                <a:gd name="connsiteY45" fmla="*/ 530225 h 739775"/>
                <a:gd name="connsiteX46" fmla="*/ 215900 w 3975101"/>
                <a:gd name="connsiteY46" fmla="*/ 500063 h 739775"/>
                <a:gd name="connsiteX47" fmla="*/ 149225 w 3975101"/>
                <a:gd name="connsiteY47" fmla="*/ 469900 h 739775"/>
                <a:gd name="connsiteX48" fmla="*/ 95250 w 3975101"/>
                <a:gd name="connsiteY48" fmla="*/ 439738 h 739775"/>
                <a:gd name="connsiteX49" fmla="*/ 53975 w 3975101"/>
                <a:gd name="connsiteY49" fmla="*/ 409575 h 739775"/>
                <a:gd name="connsiteX50" fmla="*/ 22225 w 3975101"/>
                <a:gd name="connsiteY50" fmla="*/ 377825 h 739775"/>
                <a:gd name="connsiteX51" fmla="*/ 6350 w 3975101"/>
                <a:gd name="connsiteY51" fmla="*/ 349250 h 739775"/>
                <a:gd name="connsiteX52" fmla="*/ 0 w 3975101"/>
                <a:gd name="connsiteY52" fmla="*/ 317500 h 739775"/>
                <a:gd name="connsiteX53" fmla="*/ 1588 w 3975101"/>
                <a:gd name="connsiteY53" fmla="*/ 311783 h 739775"/>
                <a:gd name="connsiteX54" fmla="*/ 1588 w 3975101"/>
                <a:gd name="connsiteY54" fmla="*/ 114300 h 739775"/>
                <a:gd name="connsiteX55" fmla="*/ 456590 w 3975101"/>
                <a:gd name="connsiteY55" fmla="*/ 114300 h 739775"/>
                <a:gd name="connsiteX56" fmla="*/ 549275 w 3975101"/>
                <a:gd name="connsiteY56" fmla="*/ 96837 h 739775"/>
                <a:gd name="connsiteX57" fmla="*/ 665163 w 3975101"/>
                <a:gd name="connsiteY57" fmla="*/ 80962 h 739775"/>
                <a:gd name="connsiteX58" fmla="*/ 790575 w 3975101"/>
                <a:gd name="connsiteY58" fmla="*/ 63500 h 739775"/>
                <a:gd name="connsiteX59" fmla="*/ 920750 w 3975101"/>
                <a:gd name="connsiteY59" fmla="*/ 49212 h 739775"/>
                <a:gd name="connsiteX60" fmla="*/ 1060450 w 3975101"/>
                <a:gd name="connsiteY60" fmla="*/ 36512 h 739775"/>
                <a:gd name="connsiteX61" fmla="*/ 1203325 w 3975101"/>
                <a:gd name="connsiteY61" fmla="*/ 26987 h 739775"/>
                <a:gd name="connsiteX62" fmla="*/ 1350963 w 3975101"/>
                <a:gd name="connsiteY62" fmla="*/ 15875 h 739775"/>
                <a:gd name="connsiteX63" fmla="*/ 1503363 w 3975101"/>
                <a:gd name="connsiteY63" fmla="*/ 9525 h 739775"/>
                <a:gd name="connsiteX64" fmla="*/ 1658938 w 3975101"/>
                <a:gd name="connsiteY64" fmla="*/ 3175 h 739775"/>
                <a:gd name="connsiteX65" fmla="*/ 1816100 w 3975101"/>
                <a:gd name="connsiteY65" fmla="*/ 1587 h 7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975101" h="739775">
                  <a:moveTo>
                    <a:pt x="1973263" y="0"/>
                  </a:moveTo>
                  <a:lnTo>
                    <a:pt x="2132013" y="1587"/>
                  </a:lnTo>
                  <a:lnTo>
                    <a:pt x="2289175" y="3175"/>
                  </a:lnTo>
                  <a:lnTo>
                    <a:pt x="2443163" y="9525"/>
                  </a:lnTo>
                  <a:lnTo>
                    <a:pt x="2597150" y="15875"/>
                  </a:lnTo>
                  <a:lnTo>
                    <a:pt x="2744788" y="26987"/>
                  </a:lnTo>
                  <a:lnTo>
                    <a:pt x="2890838" y="36512"/>
                  </a:lnTo>
                  <a:lnTo>
                    <a:pt x="3030538" y="49212"/>
                  </a:lnTo>
                  <a:lnTo>
                    <a:pt x="3163888" y="63500"/>
                  </a:lnTo>
                  <a:lnTo>
                    <a:pt x="3290888" y="80962"/>
                  </a:lnTo>
                  <a:lnTo>
                    <a:pt x="3408363" y="96837"/>
                  </a:lnTo>
                  <a:lnTo>
                    <a:pt x="3499705" y="114300"/>
                  </a:lnTo>
                  <a:lnTo>
                    <a:pt x="3975101" y="114300"/>
                  </a:lnTo>
                  <a:lnTo>
                    <a:pt x="3975101" y="322263"/>
                  </a:lnTo>
                  <a:lnTo>
                    <a:pt x="3971687" y="322263"/>
                  </a:lnTo>
                  <a:lnTo>
                    <a:pt x="3970338" y="349250"/>
                  </a:lnTo>
                  <a:lnTo>
                    <a:pt x="3954463" y="377825"/>
                  </a:lnTo>
                  <a:lnTo>
                    <a:pt x="3924300" y="409575"/>
                  </a:lnTo>
                  <a:lnTo>
                    <a:pt x="3884613" y="439738"/>
                  </a:lnTo>
                  <a:lnTo>
                    <a:pt x="3830638" y="469900"/>
                  </a:lnTo>
                  <a:lnTo>
                    <a:pt x="3767138" y="500063"/>
                  </a:lnTo>
                  <a:lnTo>
                    <a:pt x="3690938" y="530225"/>
                  </a:lnTo>
                  <a:lnTo>
                    <a:pt x="3603625" y="558800"/>
                  </a:lnTo>
                  <a:lnTo>
                    <a:pt x="3506788" y="585788"/>
                  </a:lnTo>
                  <a:lnTo>
                    <a:pt x="3398838" y="611188"/>
                  </a:lnTo>
                  <a:lnTo>
                    <a:pt x="3278188" y="635000"/>
                  </a:lnTo>
                  <a:lnTo>
                    <a:pt x="3148013" y="658813"/>
                  </a:lnTo>
                  <a:lnTo>
                    <a:pt x="3011488" y="679450"/>
                  </a:lnTo>
                  <a:lnTo>
                    <a:pt x="2863850" y="695325"/>
                  </a:lnTo>
                  <a:lnTo>
                    <a:pt x="2705100" y="709613"/>
                  </a:lnTo>
                  <a:lnTo>
                    <a:pt x="2541588" y="722313"/>
                  </a:lnTo>
                  <a:lnTo>
                    <a:pt x="2366963" y="733425"/>
                  </a:lnTo>
                  <a:lnTo>
                    <a:pt x="2182813" y="738188"/>
                  </a:lnTo>
                  <a:lnTo>
                    <a:pt x="1993900" y="739775"/>
                  </a:lnTo>
                  <a:lnTo>
                    <a:pt x="1803400" y="738188"/>
                  </a:lnTo>
                  <a:lnTo>
                    <a:pt x="1619250" y="733425"/>
                  </a:lnTo>
                  <a:lnTo>
                    <a:pt x="1447800" y="722313"/>
                  </a:lnTo>
                  <a:lnTo>
                    <a:pt x="1281113" y="709613"/>
                  </a:lnTo>
                  <a:lnTo>
                    <a:pt x="1122363" y="695325"/>
                  </a:lnTo>
                  <a:lnTo>
                    <a:pt x="974725" y="679450"/>
                  </a:lnTo>
                  <a:lnTo>
                    <a:pt x="835025" y="658813"/>
                  </a:lnTo>
                  <a:lnTo>
                    <a:pt x="706438" y="635000"/>
                  </a:lnTo>
                  <a:lnTo>
                    <a:pt x="587375" y="611188"/>
                  </a:lnTo>
                  <a:lnTo>
                    <a:pt x="477838" y="585788"/>
                  </a:lnTo>
                  <a:lnTo>
                    <a:pt x="379413" y="558800"/>
                  </a:lnTo>
                  <a:lnTo>
                    <a:pt x="292100" y="530225"/>
                  </a:lnTo>
                  <a:lnTo>
                    <a:pt x="215900" y="500063"/>
                  </a:lnTo>
                  <a:lnTo>
                    <a:pt x="149225" y="469900"/>
                  </a:lnTo>
                  <a:lnTo>
                    <a:pt x="95250" y="439738"/>
                  </a:lnTo>
                  <a:lnTo>
                    <a:pt x="53975" y="409575"/>
                  </a:lnTo>
                  <a:lnTo>
                    <a:pt x="22225" y="377825"/>
                  </a:lnTo>
                  <a:lnTo>
                    <a:pt x="6350" y="349250"/>
                  </a:lnTo>
                  <a:lnTo>
                    <a:pt x="0" y="317500"/>
                  </a:lnTo>
                  <a:lnTo>
                    <a:pt x="1588" y="311783"/>
                  </a:lnTo>
                  <a:lnTo>
                    <a:pt x="1588" y="114300"/>
                  </a:lnTo>
                  <a:lnTo>
                    <a:pt x="456590" y="114300"/>
                  </a:lnTo>
                  <a:lnTo>
                    <a:pt x="549275" y="96837"/>
                  </a:lnTo>
                  <a:lnTo>
                    <a:pt x="665163" y="80962"/>
                  </a:lnTo>
                  <a:lnTo>
                    <a:pt x="790575" y="63500"/>
                  </a:lnTo>
                  <a:lnTo>
                    <a:pt x="920750" y="49212"/>
                  </a:lnTo>
                  <a:lnTo>
                    <a:pt x="1060450" y="36512"/>
                  </a:lnTo>
                  <a:lnTo>
                    <a:pt x="1203325" y="26987"/>
                  </a:lnTo>
                  <a:lnTo>
                    <a:pt x="1350963" y="15875"/>
                  </a:lnTo>
                  <a:lnTo>
                    <a:pt x="1503363" y="9525"/>
                  </a:lnTo>
                  <a:lnTo>
                    <a:pt x="1658938" y="3175"/>
                  </a:lnTo>
                  <a:lnTo>
                    <a:pt x="1816100" y="1587"/>
                  </a:lnTo>
                  <a:close/>
                </a:path>
              </a:pathLst>
            </a:custGeom>
            <a:solidFill>
              <a:srgbClr val="9A0000"/>
            </a:solidFill>
            <a:ln w="0">
              <a:solidFill>
                <a:srgbClr val="9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4111626" y="4813981"/>
              <a:ext cx="3973513" cy="898525"/>
            </a:xfrm>
            <a:custGeom>
              <a:avLst/>
              <a:gdLst>
                <a:gd name="T0" fmla="*/ 1342 w 2503"/>
                <a:gd name="T1" fmla="*/ 0 h 566"/>
                <a:gd name="T2" fmla="*/ 1538 w 2503"/>
                <a:gd name="T3" fmla="*/ 8 h 566"/>
                <a:gd name="T4" fmla="*/ 1728 w 2503"/>
                <a:gd name="T5" fmla="*/ 22 h 566"/>
                <a:gd name="T6" fmla="*/ 1908 w 2503"/>
                <a:gd name="T7" fmla="*/ 43 h 566"/>
                <a:gd name="T8" fmla="*/ 2072 w 2503"/>
                <a:gd name="T9" fmla="*/ 71 h 566"/>
                <a:gd name="T10" fmla="*/ 2214 w 2503"/>
                <a:gd name="T11" fmla="*/ 105 h 566"/>
                <a:gd name="T12" fmla="*/ 2334 w 2503"/>
                <a:gd name="T13" fmla="*/ 143 h 566"/>
                <a:gd name="T14" fmla="*/ 2424 w 2503"/>
                <a:gd name="T15" fmla="*/ 186 h 566"/>
                <a:gd name="T16" fmla="*/ 2482 w 2503"/>
                <a:gd name="T17" fmla="*/ 234 h 566"/>
                <a:gd name="T18" fmla="*/ 2503 w 2503"/>
                <a:gd name="T19" fmla="*/ 283 h 566"/>
                <a:gd name="T20" fmla="*/ 2487 w 2503"/>
                <a:gd name="T21" fmla="*/ 331 h 566"/>
                <a:gd name="T22" fmla="*/ 2437 w 2503"/>
                <a:gd name="T23" fmla="*/ 377 h 566"/>
                <a:gd name="T24" fmla="*/ 2355 w 2503"/>
                <a:gd name="T25" fmla="*/ 422 h 566"/>
                <a:gd name="T26" fmla="*/ 2241 w 2503"/>
                <a:gd name="T27" fmla="*/ 461 h 566"/>
                <a:gd name="T28" fmla="*/ 2096 w 2503"/>
                <a:gd name="T29" fmla="*/ 496 h 566"/>
                <a:gd name="T30" fmla="*/ 1925 w 2503"/>
                <a:gd name="T31" fmla="*/ 525 h 566"/>
                <a:gd name="T32" fmla="*/ 1727 w 2503"/>
                <a:gd name="T33" fmla="*/ 546 h 566"/>
                <a:gd name="T34" fmla="*/ 1504 w 2503"/>
                <a:gd name="T35" fmla="*/ 560 h 566"/>
                <a:gd name="T36" fmla="*/ 1259 w 2503"/>
                <a:gd name="T37" fmla="*/ 566 h 566"/>
                <a:gd name="T38" fmla="*/ 1014 w 2503"/>
                <a:gd name="T39" fmla="*/ 560 h 566"/>
                <a:gd name="T40" fmla="*/ 790 w 2503"/>
                <a:gd name="T41" fmla="*/ 546 h 566"/>
                <a:gd name="T42" fmla="*/ 591 w 2503"/>
                <a:gd name="T43" fmla="*/ 525 h 566"/>
                <a:gd name="T44" fmla="*/ 418 w 2503"/>
                <a:gd name="T45" fmla="*/ 496 h 566"/>
                <a:gd name="T46" fmla="*/ 273 w 2503"/>
                <a:gd name="T47" fmla="*/ 461 h 566"/>
                <a:gd name="T48" fmla="*/ 156 w 2503"/>
                <a:gd name="T49" fmla="*/ 422 h 566"/>
                <a:gd name="T50" fmla="*/ 71 w 2503"/>
                <a:gd name="T51" fmla="*/ 377 h 566"/>
                <a:gd name="T52" fmla="*/ 18 w 2503"/>
                <a:gd name="T53" fmla="*/ 331 h 566"/>
                <a:gd name="T54" fmla="*/ 0 w 2503"/>
                <a:gd name="T55" fmla="*/ 283 h 566"/>
                <a:gd name="T56" fmla="*/ 17 w 2503"/>
                <a:gd name="T57" fmla="*/ 234 h 566"/>
                <a:gd name="T58" fmla="*/ 72 w 2503"/>
                <a:gd name="T59" fmla="*/ 186 h 566"/>
                <a:gd name="T60" fmla="*/ 160 w 2503"/>
                <a:gd name="T61" fmla="*/ 143 h 566"/>
                <a:gd name="T62" fmla="*/ 276 w 2503"/>
                <a:gd name="T63" fmla="*/ 105 h 566"/>
                <a:gd name="T64" fmla="*/ 418 w 2503"/>
                <a:gd name="T65" fmla="*/ 71 h 566"/>
                <a:gd name="T66" fmla="*/ 579 w 2503"/>
                <a:gd name="T67" fmla="*/ 43 h 566"/>
                <a:gd name="T68" fmla="*/ 757 w 2503"/>
                <a:gd name="T69" fmla="*/ 22 h 566"/>
                <a:gd name="T70" fmla="*/ 946 w 2503"/>
                <a:gd name="T71" fmla="*/ 8 h 566"/>
                <a:gd name="T72" fmla="*/ 1143 w 2503"/>
                <a:gd name="T7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03" h="566">
                  <a:moveTo>
                    <a:pt x="1242" y="0"/>
                  </a:moveTo>
                  <a:lnTo>
                    <a:pt x="1342" y="0"/>
                  </a:lnTo>
                  <a:lnTo>
                    <a:pt x="1441" y="4"/>
                  </a:lnTo>
                  <a:lnTo>
                    <a:pt x="1538" y="8"/>
                  </a:lnTo>
                  <a:lnTo>
                    <a:pt x="1635" y="14"/>
                  </a:lnTo>
                  <a:lnTo>
                    <a:pt x="1728" y="22"/>
                  </a:lnTo>
                  <a:lnTo>
                    <a:pt x="1820" y="33"/>
                  </a:lnTo>
                  <a:lnTo>
                    <a:pt x="1908" y="43"/>
                  </a:lnTo>
                  <a:lnTo>
                    <a:pt x="1992" y="56"/>
                  </a:lnTo>
                  <a:lnTo>
                    <a:pt x="2072" y="71"/>
                  </a:lnTo>
                  <a:lnTo>
                    <a:pt x="2146" y="88"/>
                  </a:lnTo>
                  <a:lnTo>
                    <a:pt x="2214" y="105"/>
                  </a:lnTo>
                  <a:lnTo>
                    <a:pt x="2277" y="123"/>
                  </a:lnTo>
                  <a:lnTo>
                    <a:pt x="2334" y="143"/>
                  </a:lnTo>
                  <a:lnTo>
                    <a:pt x="2383" y="164"/>
                  </a:lnTo>
                  <a:lnTo>
                    <a:pt x="2424" y="186"/>
                  </a:lnTo>
                  <a:lnTo>
                    <a:pt x="2457" y="210"/>
                  </a:lnTo>
                  <a:lnTo>
                    <a:pt x="2482" y="234"/>
                  </a:lnTo>
                  <a:lnTo>
                    <a:pt x="2496" y="259"/>
                  </a:lnTo>
                  <a:lnTo>
                    <a:pt x="2503" y="283"/>
                  </a:lnTo>
                  <a:lnTo>
                    <a:pt x="2499" y="308"/>
                  </a:lnTo>
                  <a:lnTo>
                    <a:pt x="2487" y="331"/>
                  </a:lnTo>
                  <a:lnTo>
                    <a:pt x="2466" y="355"/>
                  </a:lnTo>
                  <a:lnTo>
                    <a:pt x="2437" y="377"/>
                  </a:lnTo>
                  <a:lnTo>
                    <a:pt x="2399" y="399"/>
                  </a:lnTo>
                  <a:lnTo>
                    <a:pt x="2355" y="422"/>
                  </a:lnTo>
                  <a:lnTo>
                    <a:pt x="2301" y="441"/>
                  </a:lnTo>
                  <a:lnTo>
                    <a:pt x="2241" y="461"/>
                  </a:lnTo>
                  <a:lnTo>
                    <a:pt x="2172" y="479"/>
                  </a:lnTo>
                  <a:lnTo>
                    <a:pt x="2096" y="496"/>
                  </a:lnTo>
                  <a:lnTo>
                    <a:pt x="2014" y="511"/>
                  </a:lnTo>
                  <a:lnTo>
                    <a:pt x="1925" y="525"/>
                  </a:lnTo>
                  <a:lnTo>
                    <a:pt x="1829" y="537"/>
                  </a:lnTo>
                  <a:lnTo>
                    <a:pt x="1727" y="546"/>
                  </a:lnTo>
                  <a:lnTo>
                    <a:pt x="1620" y="555"/>
                  </a:lnTo>
                  <a:lnTo>
                    <a:pt x="1504" y="560"/>
                  </a:lnTo>
                  <a:lnTo>
                    <a:pt x="1385" y="564"/>
                  </a:lnTo>
                  <a:lnTo>
                    <a:pt x="1259" y="566"/>
                  </a:lnTo>
                  <a:lnTo>
                    <a:pt x="1133" y="564"/>
                  </a:lnTo>
                  <a:lnTo>
                    <a:pt x="1014" y="560"/>
                  </a:lnTo>
                  <a:lnTo>
                    <a:pt x="899" y="555"/>
                  </a:lnTo>
                  <a:lnTo>
                    <a:pt x="790" y="546"/>
                  </a:lnTo>
                  <a:lnTo>
                    <a:pt x="688" y="537"/>
                  </a:lnTo>
                  <a:lnTo>
                    <a:pt x="591" y="525"/>
                  </a:lnTo>
                  <a:lnTo>
                    <a:pt x="502" y="511"/>
                  </a:lnTo>
                  <a:lnTo>
                    <a:pt x="418" y="496"/>
                  </a:lnTo>
                  <a:lnTo>
                    <a:pt x="342" y="479"/>
                  </a:lnTo>
                  <a:lnTo>
                    <a:pt x="273" y="461"/>
                  </a:lnTo>
                  <a:lnTo>
                    <a:pt x="211" y="441"/>
                  </a:lnTo>
                  <a:lnTo>
                    <a:pt x="156" y="422"/>
                  </a:lnTo>
                  <a:lnTo>
                    <a:pt x="109" y="399"/>
                  </a:lnTo>
                  <a:lnTo>
                    <a:pt x="71" y="377"/>
                  </a:lnTo>
                  <a:lnTo>
                    <a:pt x="41" y="355"/>
                  </a:lnTo>
                  <a:lnTo>
                    <a:pt x="18" y="331"/>
                  </a:lnTo>
                  <a:lnTo>
                    <a:pt x="4" y="308"/>
                  </a:lnTo>
                  <a:lnTo>
                    <a:pt x="0" y="283"/>
                  </a:lnTo>
                  <a:lnTo>
                    <a:pt x="4" y="259"/>
                  </a:lnTo>
                  <a:lnTo>
                    <a:pt x="17" y="234"/>
                  </a:lnTo>
                  <a:lnTo>
                    <a:pt x="41" y="210"/>
                  </a:lnTo>
                  <a:lnTo>
                    <a:pt x="72" y="186"/>
                  </a:lnTo>
                  <a:lnTo>
                    <a:pt x="111" y="164"/>
                  </a:lnTo>
                  <a:lnTo>
                    <a:pt x="160" y="143"/>
                  </a:lnTo>
                  <a:lnTo>
                    <a:pt x="215" y="123"/>
                  </a:lnTo>
                  <a:lnTo>
                    <a:pt x="276" y="105"/>
                  </a:lnTo>
                  <a:lnTo>
                    <a:pt x="345" y="88"/>
                  </a:lnTo>
                  <a:lnTo>
                    <a:pt x="418" y="71"/>
                  </a:lnTo>
                  <a:lnTo>
                    <a:pt x="497" y="56"/>
                  </a:lnTo>
                  <a:lnTo>
                    <a:pt x="579" y="43"/>
                  </a:lnTo>
                  <a:lnTo>
                    <a:pt x="667" y="33"/>
                  </a:lnTo>
                  <a:lnTo>
                    <a:pt x="757" y="22"/>
                  </a:lnTo>
                  <a:lnTo>
                    <a:pt x="850" y="14"/>
                  </a:lnTo>
                  <a:lnTo>
                    <a:pt x="946" y="8"/>
                  </a:lnTo>
                  <a:lnTo>
                    <a:pt x="1044" y="4"/>
                  </a:lnTo>
                  <a:lnTo>
                    <a:pt x="1143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533901" y="4982256"/>
              <a:ext cx="3128963" cy="573088"/>
            </a:xfrm>
            <a:custGeom>
              <a:avLst/>
              <a:gdLst>
                <a:gd name="T0" fmla="*/ 1064 w 1971"/>
                <a:gd name="T1" fmla="*/ 0 h 361"/>
                <a:gd name="T2" fmla="*/ 1243 w 1971"/>
                <a:gd name="T3" fmla="*/ 7 h 361"/>
                <a:gd name="T4" fmla="*/ 1412 w 1971"/>
                <a:gd name="T5" fmla="*/ 18 h 361"/>
                <a:gd name="T6" fmla="*/ 1568 w 1971"/>
                <a:gd name="T7" fmla="*/ 37 h 361"/>
                <a:gd name="T8" fmla="*/ 1705 w 1971"/>
                <a:gd name="T9" fmla="*/ 59 h 361"/>
                <a:gd name="T10" fmla="*/ 1817 w 1971"/>
                <a:gd name="T11" fmla="*/ 87 h 361"/>
                <a:gd name="T12" fmla="*/ 1903 w 1971"/>
                <a:gd name="T13" fmla="*/ 117 h 361"/>
                <a:gd name="T14" fmla="*/ 1955 w 1971"/>
                <a:gd name="T15" fmla="*/ 151 h 361"/>
                <a:gd name="T16" fmla="*/ 1971 w 1971"/>
                <a:gd name="T17" fmla="*/ 186 h 361"/>
                <a:gd name="T18" fmla="*/ 1950 w 1971"/>
                <a:gd name="T19" fmla="*/ 220 h 361"/>
                <a:gd name="T20" fmla="*/ 1895 w 1971"/>
                <a:gd name="T21" fmla="*/ 253 h 361"/>
                <a:gd name="T22" fmla="*/ 1809 w 1971"/>
                <a:gd name="T23" fmla="*/ 283 h 361"/>
                <a:gd name="T24" fmla="*/ 1694 w 1971"/>
                <a:gd name="T25" fmla="*/ 309 h 361"/>
                <a:gd name="T26" fmla="*/ 1554 w 1971"/>
                <a:gd name="T27" fmla="*/ 330 h 361"/>
                <a:gd name="T28" fmla="*/ 1389 w 1971"/>
                <a:gd name="T29" fmla="*/ 347 h 361"/>
                <a:gd name="T30" fmla="*/ 1203 w 1971"/>
                <a:gd name="T31" fmla="*/ 358 h 361"/>
                <a:gd name="T32" fmla="*/ 997 w 1971"/>
                <a:gd name="T33" fmla="*/ 361 h 361"/>
                <a:gd name="T34" fmla="*/ 791 w 1971"/>
                <a:gd name="T35" fmla="*/ 358 h 361"/>
                <a:gd name="T36" fmla="*/ 604 w 1971"/>
                <a:gd name="T37" fmla="*/ 347 h 361"/>
                <a:gd name="T38" fmla="*/ 436 w 1971"/>
                <a:gd name="T39" fmla="*/ 330 h 361"/>
                <a:gd name="T40" fmla="*/ 292 w 1971"/>
                <a:gd name="T41" fmla="*/ 309 h 361"/>
                <a:gd name="T42" fmla="*/ 174 w 1971"/>
                <a:gd name="T43" fmla="*/ 283 h 361"/>
                <a:gd name="T44" fmla="*/ 84 w 1971"/>
                <a:gd name="T45" fmla="*/ 253 h 361"/>
                <a:gd name="T46" fmla="*/ 25 w 1971"/>
                <a:gd name="T47" fmla="*/ 220 h 361"/>
                <a:gd name="T48" fmla="*/ 0 w 1971"/>
                <a:gd name="T49" fmla="*/ 186 h 361"/>
                <a:gd name="T50" fmla="*/ 10 w 1971"/>
                <a:gd name="T51" fmla="*/ 151 h 361"/>
                <a:gd name="T52" fmla="*/ 59 w 1971"/>
                <a:gd name="T53" fmla="*/ 117 h 361"/>
                <a:gd name="T54" fmla="*/ 139 w 1971"/>
                <a:gd name="T55" fmla="*/ 87 h 361"/>
                <a:gd name="T56" fmla="*/ 249 w 1971"/>
                <a:gd name="T57" fmla="*/ 59 h 361"/>
                <a:gd name="T58" fmla="*/ 381 w 1971"/>
                <a:gd name="T59" fmla="*/ 37 h 361"/>
                <a:gd name="T60" fmla="*/ 535 w 1971"/>
                <a:gd name="T61" fmla="*/ 18 h 361"/>
                <a:gd name="T62" fmla="*/ 702 w 1971"/>
                <a:gd name="T63" fmla="*/ 7 h 361"/>
                <a:gd name="T64" fmla="*/ 880 w 1971"/>
                <a:gd name="T6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1" h="361">
                  <a:moveTo>
                    <a:pt x="972" y="0"/>
                  </a:moveTo>
                  <a:lnTo>
                    <a:pt x="1064" y="0"/>
                  </a:lnTo>
                  <a:lnTo>
                    <a:pt x="1154" y="3"/>
                  </a:lnTo>
                  <a:lnTo>
                    <a:pt x="1243" y="7"/>
                  </a:lnTo>
                  <a:lnTo>
                    <a:pt x="1330" y="12"/>
                  </a:lnTo>
                  <a:lnTo>
                    <a:pt x="1412" y="18"/>
                  </a:lnTo>
                  <a:lnTo>
                    <a:pt x="1492" y="28"/>
                  </a:lnTo>
                  <a:lnTo>
                    <a:pt x="1568" y="37"/>
                  </a:lnTo>
                  <a:lnTo>
                    <a:pt x="1639" y="47"/>
                  </a:lnTo>
                  <a:lnTo>
                    <a:pt x="1705" y="59"/>
                  </a:lnTo>
                  <a:lnTo>
                    <a:pt x="1764" y="72"/>
                  </a:lnTo>
                  <a:lnTo>
                    <a:pt x="1817" y="87"/>
                  </a:lnTo>
                  <a:lnTo>
                    <a:pt x="1863" y="101"/>
                  </a:lnTo>
                  <a:lnTo>
                    <a:pt x="1903" y="117"/>
                  </a:lnTo>
                  <a:lnTo>
                    <a:pt x="1933" y="134"/>
                  </a:lnTo>
                  <a:lnTo>
                    <a:pt x="1955" y="151"/>
                  </a:lnTo>
                  <a:lnTo>
                    <a:pt x="1967" y="169"/>
                  </a:lnTo>
                  <a:lnTo>
                    <a:pt x="1971" y="186"/>
                  </a:lnTo>
                  <a:lnTo>
                    <a:pt x="1964" y="203"/>
                  </a:lnTo>
                  <a:lnTo>
                    <a:pt x="1950" y="220"/>
                  </a:lnTo>
                  <a:lnTo>
                    <a:pt x="1926" y="237"/>
                  </a:lnTo>
                  <a:lnTo>
                    <a:pt x="1895" y="253"/>
                  </a:lnTo>
                  <a:lnTo>
                    <a:pt x="1857" y="268"/>
                  </a:lnTo>
                  <a:lnTo>
                    <a:pt x="1809" y="283"/>
                  </a:lnTo>
                  <a:lnTo>
                    <a:pt x="1756" y="296"/>
                  </a:lnTo>
                  <a:lnTo>
                    <a:pt x="1694" y="309"/>
                  </a:lnTo>
                  <a:lnTo>
                    <a:pt x="1627" y="321"/>
                  </a:lnTo>
                  <a:lnTo>
                    <a:pt x="1554" y="330"/>
                  </a:lnTo>
                  <a:lnTo>
                    <a:pt x="1474" y="339"/>
                  </a:lnTo>
                  <a:lnTo>
                    <a:pt x="1389" y="347"/>
                  </a:lnTo>
                  <a:lnTo>
                    <a:pt x="1298" y="354"/>
                  </a:lnTo>
                  <a:lnTo>
                    <a:pt x="1203" y="358"/>
                  </a:lnTo>
                  <a:lnTo>
                    <a:pt x="1102" y="360"/>
                  </a:lnTo>
                  <a:lnTo>
                    <a:pt x="997" y="361"/>
                  </a:lnTo>
                  <a:lnTo>
                    <a:pt x="892" y="360"/>
                  </a:lnTo>
                  <a:lnTo>
                    <a:pt x="791" y="358"/>
                  </a:lnTo>
                  <a:lnTo>
                    <a:pt x="696" y="354"/>
                  </a:lnTo>
                  <a:lnTo>
                    <a:pt x="604" y="347"/>
                  </a:lnTo>
                  <a:lnTo>
                    <a:pt x="518" y="339"/>
                  </a:lnTo>
                  <a:lnTo>
                    <a:pt x="436" y="330"/>
                  </a:lnTo>
                  <a:lnTo>
                    <a:pt x="362" y="321"/>
                  </a:lnTo>
                  <a:lnTo>
                    <a:pt x="292" y="309"/>
                  </a:lnTo>
                  <a:lnTo>
                    <a:pt x="231" y="296"/>
                  </a:lnTo>
                  <a:lnTo>
                    <a:pt x="174" y="283"/>
                  </a:lnTo>
                  <a:lnTo>
                    <a:pt x="126" y="268"/>
                  </a:lnTo>
                  <a:lnTo>
                    <a:pt x="84" y="253"/>
                  </a:lnTo>
                  <a:lnTo>
                    <a:pt x="51" y="237"/>
                  </a:lnTo>
                  <a:lnTo>
                    <a:pt x="25" y="220"/>
                  </a:lnTo>
                  <a:lnTo>
                    <a:pt x="8" y="203"/>
                  </a:lnTo>
                  <a:lnTo>
                    <a:pt x="0" y="186"/>
                  </a:lnTo>
                  <a:lnTo>
                    <a:pt x="0" y="169"/>
                  </a:lnTo>
                  <a:lnTo>
                    <a:pt x="10" y="151"/>
                  </a:lnTo>
                  <a:lnTo>
                    <a:pt x="30" y="134"/>
                  </a:lnTo>
                  <a:lnTo>
                    <a:pt x="59" y="117"/>
                  </a:lnTo>
                  <a:lnTo>
                    <a:pt x="94" y="101"/>
                  </a:lnTo>
                  <a:lnTo>
                    <a:pt x="139" y="87"/>
                  </a:lnTo>
                  <a:lnTo>
                    <a:pt x="190" y="72"/>
                  </a:lnTo>
                  <a:lnTo>
                    <a:pt x="249" y="59"/>
                  </a:lnTo>
                  <a:lnTo>
                    <a:pt x="312" y="47"/>
                  </a:lnTo>
                  <a:lnTo>
                    <a:pt x="381" y="37"/>
                  </a:lnTo>
                  <a:lnTo>
                    <a:pt x="456" y="28"/>
                  </a:lnTo>
                  <a:lnTo>
                    <a:pt x="535" y="18"/>
                  </a:lnTo>
                  <a:lnTo>
                    <a:pt x="617" y="12"/>
                  </a:lnTo>
                  <a:lnTo>
                    <a:pt x="702" y="7"/>
                  </a:lnTo>
                  <a:lnTo>
                    <a:pt x="790" y="3"/>
                  </a:lnTo>
                  <a:lnTo>
                    <a:pt x="88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816476" y="5071156"/>
              <a:ext cx="2562225" cy="401638"/>
            </a:xfrm>
            <a:custGeom>
              <a:avLst/>
              <a:gdLst>
                <a:gd name="T0" fmla="*/ 798 w 1614"/>
                <a:gd name="T1" fmla="*/ 0 h 253"/>
                <a:gd name="T2" fmla="*/ 883 w 1614"/>
                <a:gd name="T3" fmla="*/ 2 h 253"/>
                <a:gd name="T4" fmla="*/ 966 w 1614"/>
                <a:gd name="T5" fmla="*/ 3 h 253"/>
                <a:gd name="T6" fmla="*/ 1046 w 1614"/>
                <a:gd name="T7" fmla="*/ 7 h 253"/>
                <a:gd name="T8" fmla="*/ 1123 w 1614"/>
                <a:gd name="T9" fmla="*/ 12 h 253"/>
                <a:gd name="T10" fmla="*/ 1198 w 1614"/>
                <a:gd name="T11" fmla="*/ 17 h 253"/>
                <a:gd name="T12" fmla="*/ 1267 w 1614"/>
                <a:gd name="T13" fmla="*/ 24 h 253"/>
                <a:gd name="T14" fmla="*/ 1333 w 1614"/>
                <a:gd name="T15" fmla="*/ 32 h 253"/>
                <a:gd name="T16" fmla="*/ 1393 w 1614"/>
                <a:gd name="T17" fmla="*/ 41 h 253"/>
                <a:gd name="T18" fmla="*/ 1447 w 1614"/>
                <a:gd name="T19" fmla="*/ 51 h 253"/>
                <a:gd name="T20" fmla="*/ 1495 w 1614"/>
                <a:gd name="T21" fmla="*/ 62 h 253"/>
                <a:gd name="T22" fmla="*/ 1535 w 1614"/>
                <a:gd name="T23" fmla="*/ 74 h 253"/>
                <a:gd name="T24" fmla="*/ 1569 w 1614"/>
                <a:gd name="T25" fmla="*/ 86 h 253"/>
                <a:gd name="T26" fmla="*/ 1592 w 1614"/>
                <a:gd name="T27" fmla="*/ 99 h 253"/>
                <a:gd name="T28" fmla="*/ 1608 w 1614"/>
                <a:gd name="T29" fmla="*/ 113 h 253"/>
                <a:gd name="T30" fmla="*/ 1614 w 1614"/>
                <a:gd name="T31" fmla="*/ 126 h 253"/>
                <a:gd name="T32" fmla="*/ 1612 w 1614"/>
                <a:gd name="T33" fmla="*/ 139 h 253"/>
                <a:gd name="T34" fmla="*/ 1600 w 1614"/>
                <a:gd name="T35" fmla="*/ 152 h 253"/>
                <a:gd name="T36" fmla="*/ 1579 w 1614"/>
                <a:gd name="T37" fmla="*/ 165 h 253"/>
                <a:gd name="T38" fmla="*/ 1552 w 1614"/>
                <a:gd name="T39" fmla="*/ 177 h 253"/>
                <a:gd name="T40" fmla="*/ 1515 w 1614"/>
                <a:gd name="T41" fmla="*/ 189 h 253"/>
                <a:gd name="T42" fmla="*/ 1472 w 1614"/>
                <a:gd name="T43" fmla="*/ 201 h 253"/>
                <a:gd name="T44" fmla="*/ 1422 w 1614"/>
                <a:gd name="T45" fmla="*/ 210 h 253"/>
                <a:gd name="T46" fmla="*/ 1366 w 1614"/>
                <a:gd name="T47" fmla="*/ 219 h 253"/>
                <a:gd name="T48" fmla="*/ 1303 w 1614"/>
                <a:gd name="T49" fmla="*/ 228 h 253"/>
                <a:gd name="T50" fmla="*/ 1233 w 1614"/>
                <a:gd name="T51" fmla="*/ 235 h 253"/>
                <a:gd name="T52" fmla="*/ 1158 w 1614"/>
                <a:gd name="T53" fmla="*/ 241 h 253"/>
                <a:gd name="T54" fmla="*/ 1080 w 1614"/>
                <a:gd name="T55" fmla="*/ 247 h 253"/>
                <a:gd name="T56" fmla="*/ 996 w 1614"/>
                <a:gd name="T57" fmla="*/ 250 h 253"/>
                <a:gd name="T58" fmla="*/ 908 w 1614"/>
                <a:gd name="T59" fmla="*/ 252 h 253"/>
                <a:gd name="T60" fmla="*/ 816 w 1614"/>
                <a:gd name="T61" fmla="*/ 253 h 253"/>
                <a:gd name="T62" fmla="*/ 725 w 1614"/>
                <a:gd name="T63" fmla="*/ 252 h 253"/>
                <a:gd name="T64" fmla="*/ 636 w 1614"/>
                <a:gd name="T65" fmla="*/ 250 h 253"/>
                <a:gd name="T66" fmla="*/ 552 w 1614"/>
                <a:gd name="T67" fmla="*/ 247 h 253"/>
                <a:gd name="T68" fmla="*/ 472 w 1614"/>
                <a:gd name="T69" fmla="*/ 241 h 253"/>
                <a:gd name="T70" fmla="*/ 397 w 1614"/>
                <a:gd name="T71" fmla="*/ 235 h 253"/>
                <a:gd name="T72" fmla="*/ 326 w 1614"/>
                <a:gd name="T73" fmla="*/ 228 h 253"/>
                <a:gd name="T74" fmla="*/ 262 w 1614"/>
                <a:gd name="T75" fmla="*/ 219 h 253"/>
                <a:gd name="T76" fmla="*/ 205 w 1614"/>
                <a:gd name="T77" fmla="*/ 210 h 253"/>
                <a:gd name="T78" fmla="*/ 153 w 1614"/>
                <a:gd name="T79" fmla="*/ 201 h 253"/>
                <a:gd name="T80" fmla="*/ 108 w 1614"/>
                <a:gd name="T81" fmla="*/ 189 h 253"/>
                <a:gd name="T82" fmla="*/ 71 w 1614"/>
                <a:gd name="T83" fmla="*/ 177 h 253"/>
                <a:gd name="T84" fmla="*/ 41 w 1614"/>
                <a:gd name="T85" fmla="*/ 165 h 253"/>
                <a:gd name="T86" fmla="*/ 19 w 1614"/>
                <a:gd name="T87" fmla="*/ 152 h 253"/>
                <a:gd name="T88" fmla="*/ 4 w 1614"/>
                <a:gd name="T89" fmla="*/ 139 h 253"/>
                <a:gd name="T90" fmla="*/ 0 w 1614"/>
                <a:gd name="T91" fmla="*/ 126 h 253"/>
                <a:gd name="T92" fmla="*/ 4 w 1614"/>
                <a:gd name="T93" fmla="*/ 113 h 253"/>
                <a:gd name="T94" fmla="*/ 17 w 1614"/>
                <a:gd name="T95" fmla="*/ 99 h 253"/>
                <a:gd name="T96" fmla="*/ 41 w 1614"/>
                <a:gd name="T97" fmla="*/ 86 h 253"/>
                <a:gd name="T98" fmla="*/ 72 w 1614"/>
                <a:gd name="T99" fmla="*/ 74 h 253"/>
                <a:gd name="T100" fmla="*/ 110 w 1614"/>
                <a:gd name="T101" fmla="*/ 62 h 253"/>
                <a:gd name="T102" fmla="*/ 156 w 1614"/>
                <a:gd name="T103" fmla="*/ 51 h 253"/>
                <a:gd name="T104" fmla="*/ 210 w 1614"/>
                <a:gd name="T105" fmla="*/ 41 h 253"/>
                <a:gd name="T106" fmla="*/ 267 w 1614"/>
                <a:gd name="T107" fmla="*/ 32 h 253"/>
                <a:gd name="T108" fmla="*/ 332 w 1614"/>
                <a:gd name="T109" fmla="*/ 24 h 253"/>
                <a:gd name="T110" fmla="*/ 401 w 1614"/>
                <a:gd name="T111" fmla="*/ 17 h 253"/>
                <a:gd name="T112" fmla="*/ 474 w 1614"/>
                <a:gd name="T113" fmla="*/ 12 h 253"/>
                <a:gd name="T114" fmla="*/ 550 w 1614"/>
                <a:gd name="T115" fmla="*/ 7 h 253"/>
                <a:gd name="T116" fmla="*/ 632 w 1614"/>
                <a:gd name="T117" fmla="*/ 3 h 253"/>
                <a:gd name="T118" fmla="*/ 714 w 1614"/>
                <a:gd name="T119" fmla="*/ 2 h 253"/>
                <a:gd name="T120" fmla="*/ 798 w 1614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4" h="253">
                  <a:moveTo>
                    <a:pt x="798" y="0"/>
                  </a:moveTo>
                  <a:lnTo>
                    <a:pt x="883" y="2"/>
                  </a:lnTo>
                  <a:lnTo>
                    <a:pt x="966" y="3"/>
                  </a:lnTo>
                  <a:lnTo>
                    <a:pt x="1046" y="7"/>
                  </a:lnTo>
                  <a:lnTo>
                    <a:pt x="1123" y="12"/>
                  </a:lnTo>
                  <a:lnTo>
                    <a:pt x="1198" y="17"/>
                  </a:lnTo>
                  <a:lnTo>
                    <a:pt x="1267" y="24"/>
                  </a:lnTo>
                  <a:lnTo>
                    <a:pt x="1333" y="32"/>
                  </a:lnTo>
                  <a:lnTo>
                    <a:pt x="1393" y="41"/>
                  </a:lnTo>
                  <a:lnTo>
                    <a:pt x="1447" y="51"/>
                  </a:lnTo>
                  <a:lnTo>
                    <a:pt x="1495" y="62"/>
                  </a:lnTo>
                  <a:lnTo>
                    <a:pt x="1535" y="74"/>
                  </a:lnTo>
                  <a:lnTo>
                    <a:pt x="1569" y="86"/>
                  </a:lnTo>
                  <a:lnTo>
                    <a:pt x="1592" y="99"/>
                  </a:lnTo>
                  <a:lnTo>
                    <a:pt x="1608" y="113"/>
                  </a:lnTo>
                  <a:lnTo>
                    <a:pt x="1614" y="126"/>
                  </a:lnTo>
                  <a:lnTo>
                    <a:pt x="1612" y="139"/>
                  </a:lnTo>
                  <a:lnTo>
                    <a:pt x="1600" y="152"/>
                  </a:lnTo>
                  <a:lnTo>
                    <a:pt x="1579" y="165"/>
                  </a:lnTo>
                  <a:lnTo>
                    <a:pt x="1552" y="177"/>
                  </a:lnTo>
                  <a:lnTo>
                    <a:pt x="1515" y="189"/>
                  </a:lnTo>
                  <a:lnTo>
                    <a:pt x="1472" y="201"/>
                  </a:lnTo>
                  <a:lnTo>
                    <a:pt x="1422" y="210"/>
                  </a:lnTo>
                  <a:lnTo>
                    <a:pt x="1366" y="219"/>
                  </a:lnTo>
                  <a:lnTo>
                    <a:pt x="1303" y="228"/>
                  </a:lnTo>
                  <a:lnTo>
                    <a:pt x="1233" y="235"/>
                  </a:lnTo>
                  <a:lnTo>
                    <a:pt x="1158" y="241"/>
                  </a:lnTo>
                  <a:lnTo>
                    <a:pt x="1080" y="247"/>
                  </a:lnTo>
                  <a:lnTo>
                    <a:pt x="996" y="250"/>
                  </a:lnTo>
                  <a:lnTo>
                    <a:pt x="908" y="252"/>
                  </a:lnTo>
                  <a:lnTo>
                    <a:pt x="816" y="253"/>
                  </a:lnTo>
                  <a:lnTo>
                    <a:pt x="725" y="252"/>
                  </a:lnTo>
                  <a:lnTo>
                    <a:pt x="636" y="250"/>
                  </a:lnTo>
                  <a:lnTo>
                    <a:pt x="552" y="247"/>
                  </a:lnTo>
                  <a:lnTo>
                    <a:pt x="472" y="241"/>
                  </a:lnTo>
                  <a:lnTo>
                    <a:pt x="397" y="235"/>
                  </a:lnTo>
                  <a:lnTo>
                    <a:pt x="326" y="228"/>
                  </a:lnTo>
                  <a:lnTo>
                    <a:pt x="262" y="219"/>
                  </a:lnTo>
                  <a:lnTo>
                    <a:pt x="205" y="210"/>
                  </a:lnTo>
                  <a:lnTo>
                    <a:pt x="153" y="201"/>
                  </a:lnTo>
                  <a:lnTo>
                    <a:pt x="108" y="189"/>
                  </a:lnTo>
                  <a:lnTo>
                    <a:pt x="71" y="177"/>
                  </a:lnTo>
                  <a:lnTo>
                    <a:pt x="41" y="165"/>
                  </a:lnTo>
                  <a:lnTo>
                    <a:pt x="19" y="152"/>
                  </a:lnTo>
                  <a:lnTo>
                    <a:pt x="4" y="139"/>
                  </a:lnTo>
                  <a:lnTo>
                    <a:pt x="0" y="126"/>
                  </a:lnTo>
                  <a:lnTo>
                    <a:pt x="4" y="113"/>
                  </a:lnTo>
                  <a:lnTo>
                    <a:pt x="17" y="99"/>
                  </a:lnTo>
                  <a:lnTo>
                    <a:pt x="41" y="86"/>
                  </a:lnTo>
                  <a:lnTo>
                    <a:pt x="72" y="74"/>
                  </a:lnTo>
                  <a:lnTo>
                    <a:pt x="110" y="62"/>
                  </a:lnTo>
                  <a:lnTo>
                    <a:pt x="156" y="51"/>
                  </a:lnTo>
                  <a:lnTo>
                    <a:pt x="210" y="41"/>
                  </a:lnTo>
                  <a:lnTo>
                    <a:pt x="267" y="32"/>
                  </a:lnTo>
                  <a:lnTo>
                    <a:pt x="332" y="24"/>
                  </a:lnTo>
                  <a:lnTo>
                    <a:pt x="401" y="17"/>
                  </a:lnTo>
                  <a:lnTo>
                    <a:pt x="474" y="12"/>
                  </a:lnTo>
                  <a:lnTo>
                    <a:pt x="550" y="7"/>
                  </a:lnTo>
                  <a:lnTo>
                    <a:pt x="632" y="3"/>
                  </a:lnTo>
                  <a:lnTo>
                    <a:pt x="714" y="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5132388" y="5183868"/>
              <a:ext cx="1928813" cy="174625"/>
            </a:xfrm>
            <a:custGeom>
              <a:avLst/>
              <a:gdLst>
                <a:gd name="T0" fmla="*/ 602 w 1215"/>
                <a:gd name="T1" fmla="*/ 0 h 110"/>
                <a:gd name="T2" fmla="*/ 674 w 1215"/>
                <a:gd name="T3" fmla="*/ 0 h 110"/>
                <a:gd name="T4" fmla="*/ 745 w 1215"/>
                <a:gd name="T5" fmla="*/ 1 h 110"/>
                <a:gd name="T6" fmla="*/ 813 w 1215"/>
                <a:gd name="T7" fmla="*/ 4 h 110"/>
                <a:gd name="T8" fmla="*/ 877 w 1215"/>
                <a:gd name="T9" fmla="*/ 5 h 110"/>
                <a:gd name="T10" fmla="*/ 939 w 1215"/>
                <a:gd name="T11" fmla="*/ 9 h 110"/>
                <a:gd name="T12" fmla="*/ 995 w 1215"/>
                <a:gd name="T13" fmla="*/ 13 h 110"/>
                <a:gd name="T14" fmla="*/ 1046 w 1215"/>
                <a:gd name="T15" fmla="*/ 17 h 110"/>
                <a:gd name="T16" fmla="*/ 1092 w 1215"/>
                <a:gd name="T17" fmla="*/ 22 h 110"/>
                <a:gd name="T18" fmla="*/ 1131 w 1215"/>
                <a:gd name="T19" fmla="*/ 28 h 110"/>
                <a:gd name="T20" fmla="*/ 1164 w 1215"/>
                <a:gd name="T21" fmla="*/ 33 h 110"/>
                <a:gd name="T22" fmla="*/ 1189 w 1215"/>
                <a:gd name="T23" fmla="*/ 39 h 110"/>
                <a:gd name="T24" fmla="*/ 1206 w 1215"/>
                <a:gd name="T25" fmla="*/ 46 h 110"/>
                <a:gd name="T26" fmla="*/ 1215 w 1215"/>
                <a:gd name="T27" fmla="*/ 52 h 110"/>
                <a:gd name="T28" fmla="*/ 1215 w 1215"/>
                <a:gd name="T29" fmla="*/ 59 h 110"/>
                <a:gd name="T30" fmla="*/ 1205 w 1215"/>
                <a:gd name="T31" fmla="*/ 66 h 110"/>
                <a:gd name="T32" fmla="*/ 1186 w 1215"/>
                <a:gd name="T33" fmla="*/ 72 h 110"/>
                <a:gd name="T34" fmla="*/ 1159 w 1215"/>
                <a:gd name="T35" fmla="*/ 79 h 110"/>
                <a:gd name="T36" fmla="*/ 1123 w 1215"/>
                <a:gd name="T37" fmla="*/ 85 h 110"/>
                <a:gd name="T38" fmla="*/ 1080 w 1215"/>
                <a:gd name="T39" fmla="*/ 90 h 110"/>
                <a:gd name="T40" fmla="*/ 1029 w 1215"/>
                <a:gd name="T41" fmla="*/ 96 h 110"/>
                <a:gd name="T42" fmla="*/ 973 w 1215"/>
                <a:gd name="T43" fmla="*/ 100 h 110"/>
                <a:gd name="T44" fmla="*/ 911 w 1215"/>
                <a:gd name="T45" fmla="*/ 104 h 110"/>
                <a:gd name="T46" fmla="*/ 843 w 1215"/>
                <a:gd name="T47" fmla="*/ 106 h 110"/>
                <a:gd name="T48" fmla="*/ 771 w 1215"/>
                <a:gd name="T49" fmla="*/ 107 h 110"/>
                <a:gd name="T50" fmla="*/ 695 w 1215"/>
                <a:gd name="T51" fmla="*/ 109 h 110"/>
                <a:gd name="T52" fmla="*/ 615 w 1215"/>
                <a:gd name="T53" fmla="*/ 110 h 110"/>
                <a:gd name="T54" fmla="*/ 535 w 1215"/>
                <a:gd name="T55" fmla="*/ 109 h 110"/>
                <a:gd name="T56" fmla="*/ 459 w 1215"/>
                <a:gd name="T57" fmla="*/ 107 h 110"/>
                <a:gd name="T58" fmla="*/ 386 w 1215"/>
                <a:gd name="T59" fmla="*/ 106 h 110"/>
                <a:gd name="T60" fmla="*/ 317 w 1215"/>
                <a:gd name="T61" fmla="*/ 104 h 110"/>
                <a:gd name="T62" fmla="*/ 255 w 1215"/>
                <a:gd name="T63" fmla="*/ 100 h 110"/>
                <a:gd name="T64" fmla="*/ 197 w 1215"/>
                <a:gd name="T65" fmla="*/ 96 h 110"/>
                <a:gd name="T66" fmla="*/ 146 w 1215"/>
                <a:gd name="T67" fmla="*/ 90 h 110"/>
                <a:gd name="T68" fmla="*/ 101 w 1215"/>
                <a:gd name="T69" fmla="*/ 85 h 110"/>
                <a:gd name="T70" fmla="*/ 65 w 1215"/>
                <a:gd name="T71" fmla="*/ 79 h 110"/>
                <a:gd name="T72" fmla="*/ 34 w 1215"/>
                <a:gd name="T73" fmla="*/ 72 h 110"/>
                <a:gd name="T74" fmla="*/ 15 w 1215"/>
                <a:gd name="T75" fmla="*/ 66 h 110"/>
                <a:gd name="T76" fmla="*/ 3 w 1215"/>
                <a:gd name="T77" fmla="*/ 59 h 110"/>
                <a:gd name="T78" fmla="*/ 0 w 1215"/>
                <a:gd name="T79" fmla="*/ 52 h 110"/>
                <a:gd name="T80" fmla="*/ 8 w 1215"/>
                <a:gd name="T81" fmla="*/ 46 h 110"/>
                <a:gd name="T82" fmla="*/ 24 w 1215"/>
                <a:gd name="T83" fmla="*/ 39 h 110"/>
                <a:gd name="T84" fmla="*/ 47 w 1215"/>
                <a:gd name="T85" fmla="*/ 33 h 110"/>
                <a:gd name="T86" fmla="*/ 79 w 1215"/>
                <a:gd name="T87" fmla="*/ 28 h 110"/>
                <a:gd name="T88" fmla="*/ 117 w 1215"/>
                <a:gd name="T89" fmla="*/ 22 h 110"/>
                <a:gd name="T90" fmla="*/ 161 w 1215"/>
                <a:gd name="T91" fmla="*/ 17 h 110"/>
                <a:gd name="T92" fmla="*/ 211 w 1215"/>
                <a:gd name="T93" fmla="*/ 13 h 110"/>
                <a:gd name="T94" fmla="*/ 266 w 1215"/>
                <a:gd name="T95" fmla="*/ 9 h 110"/>
                <a:gd name="T96" fmla="*/ 327 w 1215"/>
                <a:gd name="T97" fmla="*/ 5 h 110"/>
                <a:gd name="T98" fmla="*/ 391 w 1215"/>
                <a:gd name="T99" fmla="*/ 4 h 110"/>
                <a:gd name="T100" fmla="*/ 459 w 1215"/>
                <a:gd name="T101" fmla="*/ 1 h 110"/>
                <a:gd name="T102" fmla="*/ 528 w 1215"/>
                <a:gd name="T103" fmla="*/ 0 h 110"/>
                <a:gd name="T104" fmla="*/ 602 w 1215"/>
                <a:gd name="T10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10">
                  <a:moveTo>
                    <a:pt x="602" y="0"/>
                  </a:moveTo>
                  <a:lnTo>
                    <a:pt x="674" y="0"/>
                  </a:lnTo>
                  <a:lnTo>
                    <a:pt x="745" y="1"/>
                  </a:lnTo>
                  <a:lnTo>
                    <a:pt x="813" y="4"/>
                  </a:lnTo>
                  <a:lnTo>
                    <a:pt x="877" y="5"/>
                  </a:lnTo>
                  <a:lnTo>
                    <a:pt x="939" y="9"/>
                  </a:lnTo>
                  <a:lnTo>
                    <a:pt x="995" y="13"/>
                  </a:lnTo>
                  <a:lnTo>
                    <a:pt x="1046" y="17"/>
                  </a:lnTo>
                  <a:lnTo>
                    <a:pt x="1092" y="22"/>
                  </a:lnTo>
                  <a:lnTo>
                    <a:pt x="1131" y="28"/>
                  </a:lnTo>
                  <a:lnTo>
                    <a:pt x="1164" y="33"/>
                  </a:lnTo>
                  <a:lnTo>
                    <a:pt x="1189" y="39"/>
                  </a:lnTo>
                  <a:lnTo>
                    <a:pt x="1206" y="46"/>
                  </a:lnTo>
                  <a:lnTo>
                    <a:pt x="1215" y="52"/>
                  </a:lnTo>
                  <a:lnTo>
                    <a:pt x="1215" y="59"/>
                  </a:lnTo>
                  <a:lnTo>
                    <a:pt x="1205" y="66"/>
                  </a:lnTo>
                  <a:lnTo>
                    <a:pt x="1186" y="72"/>
                  </a:lnTo>
                  <a:lnTo>
                    <a:pt x="1159" y="79"/>
                  </a:lnTo>
                  <a:lnTo>
                    <a:pt x="1123" y="85"/>
                  </a:lnTo>
                  <a:lnTo>
                    <a:pt x="1080" y="90"/>
                  </a:lnTo>
                  <a:lnTo>
                    <a:pt x="1029" y="96"/>
                  </a:lnTo>
                  <a:lnTo>
                    <a:pt x="973" y="100"/>
                  </a:lnTo>
                  <a:lnTo>
                    <a:pt x="911" y="104"/>
                  </a:lnTo>
                  <a:lnTo>
                    <a:pt x="843" y="106"/>
                  </a:lnTo>
                  <a:lnTo>
                    <a:pt x="771" y="107"/>
                  </a:lnTo>
                  <a:lnTo>
                    <a:pt x="695" y="109"/>
                  </a:lnTo>
                  <a:lnTo>
                    <a:pt x="615" y="110"/>
                  </a:lnTo>
                  <a:lnTo>
                    <a:pt x="535" y="109"/>
                  </a:lnTo>
                  <a:lnTo>
                    <a:pt x="459" y="107"/>
                  </a:lnTo>
                  <a:lnTo>
                    <a:pt x="386" y="106"/>
                  </a:lnTo>
                  <a:lnTo>
                    <a:pt x="317" y="104"/>
                  </a:lnTo>
                  <a:lnTo>
                    <a:pt x="255" y="100"/>
                  </a:lnTo>
                  <a:lnTo>
                    <a:pt x="197" y="96"/>
                  </a:lnTo>
                  <a:lnTo>
                    <a:pt x="146" y="90"/>
                  </a:lnTo>
                  <a:lnTo>
                    <a:pt x="101" y="85"/>
                  </a:lnTo>
                  <a:lnTo>
                    <a:pt x="65" y="79"/>
                  </a:lnTo>
                  <a:lnTo>
                    <a:pt x="34" y="72"/>
                  </a:lnTo>
                  <a:lnTo>
                    <a:pt x="15" y="66"/>
                  </a:lnTo>
                  <a:lnTo>
                    <a:pt x="3" y="59"/>
                  </a:lnTo>
                  <a:lnTo>
                    <a:pt x="0" y="52"/>
                  </a:lnTo>
                  <a:lnTo>
                    <a:pt x="8" y="46"/>
                  </a:lnTo>
                  <a:lnTo>
                    <a:pt x="24" y="39"/>
                  </a:lnTo>
                  <a:lnTo>
                    <a:pt x="47" y="33"/>
                  </a:lnTo>
                  <a:lnTo>
                    <a:pt x="79" y="28"/>
                  </a:lnTo>
                  <a:lnTo>
                    <a:pt x="117" y="22"/>
                  </a:lnTo>
                  <a:lnTo>
                    <a:pt x="161" y="17"/>
                  </a:lnTo>
                  <a:lnTo>
                    <a:pt x="211" y="13"/>
                  </a:lnTo>
                  <a:lnTo>
                    <a:pt x="266" y="9"/>
                  </a:lnTo>
                  <a:lnTo>
                    <a:pt x="327" y="5"/>
                  </a:lnTo>
                  <a:lnTo>
                    <a:pt x="391" y="4"/>
                  </a:lnTo>
                  <a:lnTo>
                    <a:pt x="459" y="1"/>
                  </a:lnTo>
                  <a:lnTo>
                    <a:pt x="528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5662613" y="5229906"/>
              <a:ext cx="866775" cy="79375"/>
            </a:xfrm>
            <a:custGeom>
              <a:avLst/>
              <a:gdLst>
                <a:gd name="T0" fmla="*/ 270 w 546"/>
                <a:gd name="T1" fmla="*/ 0 h 50"/>
                <a:gd name="T2" fmla="*/ 318 w 546"/>
                <a:gd name="T3" fmla="*/ 0 h 50"/>
                <a:gd name="T4" fmla="*/ 363 w 546"/>
                <a:gd name="T5" fmla="*/ 1 h 50"/>
                <a:gd name="T6" fmla="*/ 405 w 546"/>
                <a:gd name="T7" fmla="*/ 4 h 50"/>
                <a:gd name="T8" fmla="*/ 443 w 546"/>
                <a:gd name="T9" fmla="*/ 5 h 50"/>
                <a:gd name="T10" fmla="*/ 477 w 546"/>
                <a:gd name="T11" fmla="*/ 9 h 50"/>
                <a:gd name="T12" fmla="*/ 505 w 546"/>
                <a:gd name="T13" fmla="*/ 12 h 50"/>
                <a:gd name="T14" fmla="*/ 526 w 546"/>
                <a:gd name="T15" fmla="*/ 16 h 50"/>
                <a:gd name="T16" fmla="*/ 540 w 546"/>
                <a:gd name="T17" fmla="*/ 20 h 50"/>
                <a:gd name="T18" fmla="*/ 546 w 546"/>
                <a:gd name="T19" fmla="*/ 25 h 50"/>
                <a:gd name="T20" fmla="*/ 543 w 546"/>
                <a:gd name="T21" fmla="*/ 29 h 50"/>
                <a:gd name="T22" fmla="*/ 531 w 546"/>
                <a:gd name="T23" fmla="*/ 33 h 50"/>
                <a:gd name="T24" fmla="*/ 513 w 546"/>
                <a:gd name="T25" fmla="*/ 37 h 50"/>
                <a:gd name="T26" fmla="*/ 487 w 546"/>
                <a:gd name="T27" fmla="*/ 40 h 50"/>
                <a:gd name="T28" fmla="*/ 454 w 546"/>
                <a:gd name="T29" fmla="*/ 43 h 50"/>
                <a:gd name="T30" fmla="*/ 416 w 546"/>
                <a:gd name="T31" fmla="*/ 46 h 50"/>
                <a:gd name="T32" fmla="*/ 373 w 546"/>
                <a:gd name="T33" fmla="*/ 48 h 50"/>
                <a:gd name="T34" fmla="*/ 325 w 546"/>
                <a:gd name="T35" fmla="*/ 48 h 50"/>
                <a:gd name="T36" fmla="*/ 276 w 546"/>
                <a:gd name="T37" fmla="*/ 50 h 50"/>
                <a:gd name="T38" fmla="*/ 226 w 546"/>
                <a:gd name="T39" fmla="*/ 48 h 50"/>
                <a:gd name="T40" fmla="*/ 179 w 546"/>
                <a:gd name="T41" fmla="*/ 48 h 50"/>
                <a:gd name="T42" fmla="*/ 135 w 546"/>
                <a:gd name="T43" fmla="*/ 46 h 50"/>
                <a:gd name="T44" fmla="*/ 97 w 546"/>
                <a:gd name="T45" fmla="*/ 43 h 50"/>
                <a:gd name="T46" fmla="*/ 63 w 546"/>
                <a:gd name="T47" fmla="*/ 40 h 50"/>
                <a:gd name="T48" fmla="*/ 37 w 546"/>
                <a:gd name="T49" fmla="*/ 37 h 50"/>
                <a:gd name="T50" fmla="*/ 16 w 546"/>
                <a:gd name="T51" fmla="*/ 33 h 50"/>
                <a:gd name="T52" fmla="*/ 4 w 546"/>
                <a:gd name="T53" fmla="*/ 29 h 50"/>
                <a:gd name="T54" fmla="*/ 0 w 546"/>
                <a:gd name="T55" fmla="*/ 25 h 50"/>
                <a:gd name="T56" fmla="*/ 6 w 546"/>
                <a:gd name="T57" fmla="*/ 20 h 50"/>
                <a:gd name="T58" fmla="*/ 17 w 546"/>
                <a:gd name="T59" fmla="*/ 16 h 50"/>
                <a:gd name="T60" fmla="*/ 38 w 546"/>
                <a:gd name="T61" fmla="*/ 12 h 50"/>
                <a:gd name="T62" fmla="*/ 65 w 546"/>
                <a:gd name="T63" fmla="*/ 9 h 50"/>
                <a:gd name="T64" fmla="*/ 97 w 546"/>
                <a:gd name="T65" fmla="*/ 5 h 50"/>
                <a:gd name="T66" fmla="*/ 135 w 546"/>
                <a:gd name="T67" fmla="*/ 4 h 50"/>
                <a:gd name="T68" fmla="*/ 176 w 546"/>
                <a:gd name="T69" fmla="*/ 1 h 50"/>
                <a:gd name="T70" fmla="*/ 222 w 546"/>
                <a:gd name="T71" fmla="*/ 0 h 50"/>
                <a:gd name="T72" fmla="*/ 270 w 546"/>
                <a:gd name="T7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0">
                  <a:moveTo>
                    <a:pt x="270" y="0"/>
                  </a:moveTo>
                  <a:lnTo>
                    <a:pt x="318" y="0"/>
                  </a:lnTo>
                  <a:lnTo>
                    <a:pt x="363" y="1"/>
                  </a:lnTo>
                  <a:lnTo>
                    <a:pt x="405" y="4"/>
                  </a:lnTo>
                  <a:lnTo>
                    <a:pt x="443" y="5"/>
                  </a:lnTo>
                  <a:lnTo>
                    <a:pt x="477" y="9"/>
                  </a:lnTo>
                  <a:lnTo>
                    <a:pt x="505" y="12"/>
                  </a:lnTo>
                  <a:lnTo>
                    <a:pt x="526" y="16"/>
                  </a:lnTo>
                  <a:lnTo>
                    <a:pt x="540" y="20"/>
                  </a:lnTo>
                  <a:lnTo>
                    <a:pt x="546" y="25"/>
                  </a:lnTo>
                  <a:lnTo>
                    <a:pt x="543" y="29"/>
                  </a:lnTo>
                  <a:lnTo>
                    <a:pt x="531" y="33"/>
                  </a:lnTo>
                  <a:lnTo>
                    <a:pt x="513" y="37"/>
                  </a:lnTo>
                  <a:lnTo>
                    <a:pt x="487" y="40"/>
                  </a:lnTo>
                  <a:lnTo>
                    <a:pt x="454" y="43"/>
                  </a:lnTo>
                  <a:lnTo>
                    <a:pt x="416" y="46"/>
                  </a:lnTo>
                  <a:lnTo>
                    <a:pt x="373" y="48"/>
                  </a:lnTo>
                  <a:lnTo>
                    <a:pt x="325" y="48"/>
                  </a:lnTo>
                  <a:lnTo>
                    <a:pt x="276" y="50"/>
                  </a:lnTo>
                  <a:lnTo>
                    <a:pt x="226" y="48"/>
                  </a:lnTo>
                  <a:lnTo>
                    <a:pt x="179" y="48"/>
                  </a:lnTo>
                  <a:lnTo>
                    <a:pt x="135" y="46"/>
                  </a:lnTo>
                  <a:lnTo>
                    <a:pt x="97" y="43"/>
                  </a:lnTo>
                  <a:lnTo>
                    <a:pt x="63" y="40"/>
                  </a:lnTo>
                  <a:lnTo>
                    <a:pt x="37" y="37"/>
                  </a:lnTo>
                  <a:lnTo>
                    <a:pt x="16" y="33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7" y="16"/>
                  </a:lnTo>
                  <a:lnTo>
                    <a:pt x="38" y="12"/>
                  </a:lnTo>
                  <a:lnTo>
                    <a:pt x="65" y="9"/>
                  </a:lnTo>
                  <a:lnTo>
                    <a:pt x="97" y="5"/>
                  </a:lnTo>
                  <a:lnTo>
                    <a:pt x="135" y="4"/>
                  </a:lnTo>
                  <a:lnTo>
                    <a:pt x="176" y="1"/>
                  </a:lnTo>
                  <a:lnTo>
                    <a:pt x="22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6027738" y="2559731"/>
              <a:ext cx="153988" cy="23891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178551" y="2286681"/>
              <a:ext cx="306388" cy="744538"/>
            </a:xfrm>
            <a:custGeom>
              <a:avLst/>
              <a:gdLst>
                <a:gd name="T0" fmla="*/ 192 w 193"/>
                <a:gd name="T1" fmla="*/ 0 h 469"/>
                <a:gd name="T2" fmla="*/ 193 w 193"/>
                <a:gd name="T3" fmla="*/ 325 h 469"/>
                <a:gd name="T4" fmla="*/ 0 w 193"/>
                <a:gd name="T5" fmla="*/ 469 h 469"/>
                <a:gd name="T6" fmla="*/ 2 w 193"/>
                <a:gd name="T7" fmla="*/ 173 h 469"/>
                <a:gd name="T8" fmla="*/ 192 w 193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469">
                  <a:moveTo>
                    <a:pt x="192" y="0"/>
                  </a:moveTo>
                  <a:lnTo>
                    <a:pt x="193" y="325"/>
                  </a:lnTo>
                  <a:lnTo>
                    <a:pt x="0" y="469"/>
                  </a:lnTo>
                  <a:lnTo>
                    <a:pt x="2" y="173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5711826" y="2286681"/>
              <a:ext cx="315913" cy="744538"/>
            </a:xfrm>
            <a:custGeom>
              <a:avLst/>
              <a:gdLst>
                <a:gd name="T0" fmla="*/ 0 w 199"/>
                <a:gd name="T1" fmla="*/ 0 h 469"/>
                <a:gd name="T2" fmla="*/ 199 w 199"/>
                <a:gd name="T3" fmla="*/ 172 h 469"/>
                <a:gd name="T4" fmla="*/ 199 w 199"/>
                <a:gd name="T5" fmla="*/ 469 h 469"/>
                <a:gd name="T6" fmla="*/ 5 w 199"/>
                <a:gd name="T7" fmla="*/ 324 h 469"/>
                <a:gd name="T8" fmla="*/ 0 w 199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469">
                  <a:moveTo>
                    <a:pt x="0" y="0"/>
                  </a:moveTo>
                  <a:lnTo>
                    <a:pt x="199" y="172"/>
                  </a:lnTo>
                  <a:lnTo>
                    <a:pt x="199" y="469"/>
                  </a:lnTo>
                  <a:lnTo>
                    <a:pt x="5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178551" y="2632756"/>
              <a:ext cx="306388" cy="257175"/>
            </a:xfrm>
            <a:custGeom>
              <a:avLst/>
              <a:gdLst>
                <a:gd name="T0" fmla="*/ 192 w 193"/>
                <a:gd name="T1" fmla="*/ 0 h 162"/>
                <a:gd name="T2" fmla="*/ 193 w 193"/>
                <a:gd name="T3" fmla="*/ 17 h 162"/>
                <a:gd name="T4" fmla="*/ 0 w 193"/>
                <a:gd name="T5" fmla="*/ 162 h 162"/>
                <a:gd name="T6" fmla="*/ 0 w 193"/>
                <a:gd name="T7" fmla="*/ 146 h 162"/>
                <a:gd name="T8" fmla="*/ 192 w 19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62">
                  <a:moveTo>
                    <a:pt x="192" y="0"/>
                  </a:moveTo>
                  <a:lnTo>
                    <a:pt x="193" y="17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181726" y="2472418"/>
              <a:ext cx="301625" cy="255588"/>
            </a:xfrm>
            <a:custGeom>
              <a:avLst/>
              <a:gdLst>
                <a:gd name="T0" fmla="*/ 190 w 190"/>
                <a:gd name="T1" fmla="*/ 0 h 161"/>
                <a:gd name="T2" fmla="*/ 190 w 190"/>
                <a:gd name="T3" fmla="*/ 17 h 161"/>
                <a:gd name="T4" fmla="*/ 0 w 190"/>
                <a:gd name="T5" fmla="*/ 161 h 161"/>
                <a:gd name="T6" fmla="*/ 0 w 190"/>
                <a:gd name="T7" fmla="*/ 146 h 161"/>
                <a:gd name="T8" fmla="*/ 190 w 190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61">
                  <a:moveTo>
                    <a:pt x="190" y="0"/>
                  </a:moveTo>
                  <a:lnTo>
                    <a:pt x="190" y="17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5713413" y="2440668"/>
              <a:ext cx="314325" cy="280988"/>
            </a:xfrm>
            <a:custGeom>
              <a:avLst/>
              <a:gdLst>
                <a:gd name="T0" fmla="*/ 0 w 198"/>
                <a:gd name="T1" fmla="*/ 0 h 177"/>
                <a:gd name="T2" fmla="*/ 198 w 198"/>
                <a:gd name="T3" fmla="*/ 160 h 177"/>
                <a:gd name="T4" fmla="*/ 198 w 198"/>
                <a:gd name="T5" fmla="*/ 177 h 177"/>
                <a:gd name="T6" fmla="*/ 0 w 198"/>
                <a:gd name="T7" fmla="*/ 16 h 177"/>
                <a:gd name="T8" fmla="*/ 0 w 198"/>
                <a:gd name="T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77">
                  <a:moveTo>
                    <a:pt x="0" y="0"/>
                  </a:moveTo>
                  <a:lnTo>
                    <a:pt x="198" y="160"/>
                  </a:lnTo>
                  <a:lnTo>
                    <a:pt x="198" y="17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5718176" y="2626406"/>
              <a:ext cx="309563" cy="277813"/>
            </a:xfrm>
            <a:custGeom>
              <a:avLst/>
              <a:gdLst>
                <a:gd name="T0" fmla="*/ 0 w 195"/>
                <a:gd name="T1" fmla="*/ 0 h 175"/>
                <a:gd name="T2" fmla="*/ 195 w 195"/>
                <a:gd name="T3" fmla="*/ 158 h 175"/>
                <a:gd name="T4" fmla="*/ 195 w 195"/>
                <a:gd name="T5" fmla="*/ 175 h 175"/>
                <a:gd name="T6" fmla="*/ 0 w 195"/>
                <a:gd name="T7" fmla="*/ 15 h 175"/>
                <a:gd name="T8" fmla="*/ 0 w 195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5">
                  <a:moveTo>
                    <a:pt x="0" y="0"/>
                  </a:moveTo>
                  <a:lnTo>
                    <a:pt x="195" y="158"/>
                  </a:lnTo>
                  <a:lnTo>
                    <a:pt x="195" y="17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6096001" y="4706031"/>
              <a:ext cx="252413" cy="563563"/>
            </a:xfrm>
            <a:custGeom>
              <a:avLst/>
              <a:gdLst>
                <a:gd name="T0" fmla="*/ 159 w 159"/>
                <a:gd name="T1" fmla="*/ 0 h 355"/>
                <a:gd name="T2" fmla="*/ 1 w 159"/>
                <a:gd name="T3" fmla="*/ 355 h 355"/>
                <a:gd name="T4" fmla="*/ 0 w 159"/>
                <a:gd name="T5" fmla="*/ 39 h 355"/>
                <a:gd name="T6" fmla="*/ 159 w 159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55">
                  <a:moveTo>
                    <a:pt x="159" y="0"/>
                  </a:moveTo>
                  <a:lnTo>
                    <a:pt x="1" y="355"/>
                  </a:lnTo>
                  <a:lnTo>
                    <a:pt x="0" y="3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5834063" y="4710793"/>
              <a:ext cx="263525" cy="558800"/>
            </a:xfrm>
            <a:custGeom>
              <a:avLst/>
              <a:gdLst>
                <a:gd name="T0" fmla="*/ 0 w 166"/>
                <a:gd name="T1" fmla="*/ 0 h 352"/>
                <a:gd name="T2" fmla="*/ 165 w 166"/>
                <a:gd name="T3" fmla="*/ 36 h 352"/>
                <a:gd name="T4" fmla="*/ 166 w 166"/>
                <a:gd name="T5" fmla="*/ 352 h 352"/>
                <a:gd name="T6" fmla="*/ 0 w 166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52">
                  <a:moveTo>
                    <a:pt x="0" y="0"/>
                  </a:moveTo>
                  <a:lnTo>
                    <a:pt x="165" y="36"/>
                  </a:lnTo>
                  <a:lnTo>
                    <a:pt x="16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6423026" y="3609068"/>
              <a:ext cx="1517650" cy="1516063"/>
            </a:xfrm>
            <a:custGeom>
              <a:avLst/>
              <a:gdLst>
                <a:gd name="T0" fmla="*/ 899 w 956"/>
                <a:gd name="T1" fmla="*/ 0 h 955"/>
                <a:gd name="T2" fmla="*/ 956 w 956"/>
                <a:gd name="T3" fmla="*/ 57 h 955"/>
                <a:gd name="T4" fmla="*/ 59 w 956"/>
                <a:gd name="T5" fmla="*/ 955 h 955"/>
                <a:gd name="T6" fmla="*/ 0 w 956"/>
                <a:gd name="T7" fmla="*/ 898 h 955"/>
                <a:gd name="T8" fmla="*/ 899 w 956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955">
                  <a:moveTo>
                    <a:pt x="899" y="0"/>
                  </a:moveTo>
                  <a:lnTo>
                    <a:pt x="956" y="57"/>
                  </a:lnTo>
                  <a:lnTo>
                    <a:pt x="59" y="955"/>
                  </a:lnTo>
                  <a:lnTo>
                    <a:pt x="0" y="898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7659688" y="3699556"/>
              <a:ext cx="623888" cy="327025"/>
            </a:xfrm>
            <a:custGeom>
              <a:avLst/>
              <a:gdLst>
                <a:gd name="T0" fmla="*/ 177 w 393"/>
                <a:gd name="T1" fmla="*/ 0 h 206"/>
                <a:gd name="T2" fmla="*/ 393 w 393"/>
                <a:gd name="T3" fmla="*/ 12 h 206"/>
                <a:gd name="T4" fmla="*/ 201 w 393"/>
                <a:gd name="T5" fmla="*/ 206 h 206"/>
                <a:gd name="T6" fmla="*/ 0 w 393"/>
                <a:gd name="T7" fmla="*/ 177 h 206"/>
                <a:gd name="T8" fmla="*/ 177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177" y="0"/>
                  </a:moveTo>
                  <a:lnTo>
                    <a:pt x="393" y="12"/>
                  </a:lnTo>
                  <a:lnTo>
                    <a:pt x="201" y="206"/>
                  </a:lnTo>
                  <a:lnTo>
                    <a:pt x="0" y="17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7523163" y="3258231"/>
              <a:ext cx="327025" cy="631825"/>
            </a:xfrm>
            <a:custGeom>
              <a:avLst/>
              <a:gdLst>
                <a:gd name="T0" fmla="*/ 190 w 206"/>
                <a:gd name="T1" fmla="*/ 0 h 398"/>
                <a:gd name="T2" fmla="*/ 206 w 206"/>
                <a:gd name="T3" fmla="*/ 221 h 398"/>
                <a:gd name="T4" fmla="*/ 29 w 206"/>
                <a:gd name="T5" fmla="*/ 398 h 398"/>
                <a:gd name="T6" fmla="*/ 0 w 206"/>
                <a:gd name="T7" fmla="*/ 196 h 398"/>
                <a:gd name="T8" fmla="*/ 190 w 206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98">
                  <a:moveTo>
                    <a:pt x="190" y="0"/>
                  </a:moveTo>
                  <a:lnTo>
                    <a:pt x="206" y="221"/>
                  </a:lnTo>
                  <a:lnTo>
                    <a:pt x="29" y="398"/>
                  </a:lnTo>
                  <a:lnTo>
                    <a:pt x="0" y="19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745413" y="3880531"/>
              <a:ext cx="334963" cy="58738"/>
            </a:xfrm>
            <a:custGeom>
              <a:avLst/>
              <a:gdLst>
                <a:gd name="T0" fmla="*/ 9 w 211"/>
                <a:gd name="T1" fmla="*/ 0 h 37"/>
                <a:gd name="T2" fmla="*/ 211 w 211"/>
                <a:gd name="T3" fmla="*/ 28 h 37"/>
                <a:gd name="T4" fmla="*/ 201 w 211"/>
                <a:gd name="T5" fmla="*/ 37 h 37"/>
                <a:gd name="T6" fmla="*/ 0 w 211"/>
                <a:gd name="T7" fmla="*/ 11 h 37"/>
                <a:gd name="T8" fmla="*/ 9 w 211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7">
                  <a:moveTo>
                    <a:pt x="9" y="0"/>
                  </a:moveTo>
                  <a:lnTo>
                    <a:pt x="211" y="28"/>
                  </a:lnTo>
                  <a:lnTo>
                    <a:pt x="201" y="37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840663" y="3786868"/>
              <a:ext cx="333375" cy="58738"/>
            </a:xfrm>
            <a:custGeom>
              <a:avLst/>
              <a:gdLst>
                <a:gd name="T0" fmla="*/ 10 w 210"/>
                <a:gd name="T1" fmla="*/ 0 h 37"/>
                <a:gd name="T2" fmla="*/ 210 w 210"/>
                <a:gd name="T3" fmla="*/ 27 h 37"/>
                <a:gd name="T4" fmla="*/ 201 w 210"/>
                <a:gd name="T5" fmla="*/ 37 h 37"/>
                <a:gd name="T6" fmla="*/ 0 w 210"/>
                <a:gd name="T7" fmla="*/ 10 h 37"/>
                <a:gd name="T8" fmla="*/ 10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10" y="0"/>
                  </a:moveTo>
                  <a:lnTo>
                    <a:pt x="210" y="27"/>
                  </a:lnTo>
                  <a:lnTo>
                    <a:pt x="201" y="37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7718426" y="3350306"/>
              <a:ext cx="52388" cy="355600"/>
            </a:xfrm>
            <a:custGeom>
              <a:avLst/>
              <a:gdLst>
                <a:gd name="T0" fmla="*/ 11 w 33"/>
                <a:gd name="T1" fmla="*/ 0 h 224"/>
                <a:gd name="T2" fmla="*/ 33 w 33"/>
                <a:gd name="T3" fmla="*/ 214 h 224"/>
                <a:gd name="T4" fmla="*/ 22 w 33"/>
                <a:gd name="T5" fmla="*/ 224 h 224"/>
                <a:gd name="T6" fmla="*/ 0 w 33"/>
                <a:gd name="T7" fmla="*/ 11 h 224"/>
                <a:gd name="T8" fmla="*/ 11 w 3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4">
                  <a:moveTo>
                    <a:pt x="11" y="0"/>
                  </a:moveTo>
                  <a:lnTo>
                    <a:pt x="33" y="214"/>
                  </a:lnTo>
                  <a:lnTo>
                    <a:pt x="22" y="224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7612063" y="3463018"/>
              <a:ext cx="47625" cy="350838"/>
            </a:xfrm>
            <a:custGeom>
              <a:avLst/>
              <a:gdLst>
                <a:gd name="T0" fmla="*/ 8 w 30"/>
                <a:gd name="T1" fmla="*/ 0 h 221"/>
                <a:gd name="T2" fmla="*/ 30 w 30"/>
                <a:gd name="T3" fmla="*/ 211 h 221"/>
                <a:gd name="T4" fmla="*/ 21 w 30"/>
                <a:gd name="T5" fmla="*/ 221 h 221"/>
                <a:gd name="T6" fmla="*/ 0 w 30"/>
                <a:gd name="T7" fmla="*/ 9 h 221"/>
                <a:gd name="T8" fmla="*/ 8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8" y="0"/>
                  </a:moveTo>
                  <a:lnTo>
                    <a:pt x="30" y="211"/>
                  </a:lnTo>
                  <a:lnTo>
                    <a:pt x="21" y="2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6275388" y="4967968"/>
              <a:ext cx="484188" cy="301625"/>
            </a:xfrm>
            <a:custGeom>
              <a:avLst/>
              <a:gdLst>
                <a:gd name="T0" fmla="*/ 187 w 305"/>
                <a:gd name="T1" fmla="*/ 0 h 190"/>
                <a:gd name="T2" fmla="*/ 305 w 305"/>
                <a:gd name="T3" fmla="*/ 71 h 190"/>
                <a:gd name="T4" fmla="*/ 0 w 305"/>
                <a:gd name="T5" fmla="*/ 190 h 190"/>
                <a:gd name="T6" fmla="*/ 187 w 305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190">
                  <a:moveTo>
                    <a:pt x="187" y="0"/>
                  </a:moveTo>
                  <a:lnTo>
                    <a:pt x="305" y="71"/>
                  </a:lnTo>
                  <a:lnTo>
                    <a:pt x="0" y="19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6275388" y="4777468"/>
              <a:ext cx="296863" cy="492125"/>
            </a:xfrm>
            <a:custGeom>
              <a:avLst/>
              <a:gdLst>
                <a:gd name="T0" fmla="*/ 111 w 187"/>
                <a:gd name="T1" fmla="*/ 0 h 310"/>
                <a:gd name="T2" fmla="*/ 187 w 187"/>
                <a:gd name="T3" fmla="*/ 120 h 310"/>
                <a:gd name="T4" fmla="*/ 0 w 187"/>
                <a:gd name="T5" fmla="*/ 310 h 310"/>
                <a:gd name="T6" fmla="*/ 111 w 187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310">
                  <a:moveTo>
                    <a:pt x="111" y="0"/>
                  </a:moveTo>
                  <a:lnTo>
                    <a:pt x="187" y="120"/>
                  </a:lnTo>
                  <a:lnTo>
                    <a:pt x="0" y="3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4240213" y="3601131"/>
              <a:ext cx="1516063" cy="1516063"/>
            </a:xfrm>
            <a:custGeom>
              <a:avLst/>
              <a:gdLst>
                <a:gd name="T0" fmla="*/ 58 w 955"/>
                <a:gd name="T1" fmla="*/ 0 h 955"/>
                <a:gd name="T2" fmla="*/ 955 w 955"/>
                <a:gd name="T3" fmla="*/ 898 h 955"/>
                <a:gd name="T4" fmla="*/ 898 w 955"/>
                <a:gd name="T5" fmla="*/ 955 h 955"/>
                <a:gd name="T6" fmla="*/ 0 w 955"/>
                <a:gd name="T7" fmla="*/ 57 h 955"/>
                <a:gd name="T8" fmla="*/ 58 w 955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5" h="955">
                  <a:moveTo>
                    <a:pt x="58" y="0"/>
                  </a:moveTo>
                  <a:lnTo>
                    <a:pt x="955" y="898"/>
                  </a:lnTo>
                  <a:lnTo>
                    <a:pt x="898" y="955"/>
                  </a:lnTo>
                  <a:lnTo>
                    <a:pt x="0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3897313" y="3691618"/>
              <a:ext cx="623888" cy="327025"/>
            </a:xfrm>
            <a:custGeom>
              <a:avLst/>
              <a:gdLst>
                <a:gd name="T0" fmla="*/ 215 w 393"/>
                <a:gd name="T1" fmla="*/ 0 h 206"/>
                <a:gd name="T2" fmla="*/ 393 w 393"/>
                <a:gd name="T3" fmla="*/ 177 h 206"/>
                <a:gd name="T4" fmla="*/ 193 w 393"/>
                <a:gd name="T5" fmla="*/ 206 h 206"/>
                <a:gd name="T6" fmla="*/ 0 w 393"/>
                <a:gd name="T7" fmla="*/ 12 h 206"/>
                <a:gd name="T8" fmla="*/ 215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215" y="0"/>
                  </a:moveTo>
                  <a:lnTo>
                    <a:pt x="393" y="177"/>
                  </a:lnTo>
                  <a:lnTo>
                    <a:pt x="193" y="206"/>
                  </a:lnTo>
                  <a:lnTo>
                    <a:pt x="0" y="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4332288" y="3248706"/>
              <a:ext cx="323850" cy="631825"/>
            </a:xfrm>
            <a:custGeom>
              <a:avLst/>
              <a:gdLst>
                <a:gd name="T0" fmla="*/ 16 w 204"/>
                <a:gd name="T1" fmla="*/ 0 h 398"/>
                <a:gd name="T2" fmla="*/ 204 w 204"/>
                <a:gd name="T3" fmla="*/ 197 h 398"/>
                <a:gd name="T4" fmla="*/ 177 w 204"/>
                <a:gd name="T5" fmla="*/ 398 h 398"/>
                <a:gd name="T6" fmla="*/ 0 w 204"/>
                <a:gd name="T7" fmla="*/ 222 h 398"/>
                <a:gd name="T8" fmla="*/ 16 w 204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98">
                  <a:moveTo>
                    <a:pt x="16" y="0"/>
                  </a:moveTo>
                  <a:lnTo>
                    <a:pt x="204" y="197"/>
                  </a:lnTo>
                  <a:lnTo>
                    <a:pt x="177" y="398"/>
                  </a:lnTo>
                  <a:lnTo>
                    <a:pt x="0" y="22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100513" y="3872593"/>
              <a:ext cx="334963" cy="60325"/>
            </a:xfrm>
            <a:custGeom>
              <a:avLst/>
              <a:gdLst>
                <a:gd name="T0" fmla="*/ 202 w 211"/>
                <a:gd name="T1" fmla="*/ 0 h 38"/>
                <a:gd name="T2" fmla="*/ 211 w 211"/>
                <a:gd name="T3" fmla="*/ 11 h 38"/>
                <a:gd name="T4" fmla="*/ 11 w 211"/>
                <a:gd name="T5" fmla="*/ 38 h 38"/>
                <a:gd name="T6" fmla="*/ 0 w 211"/>
                <a:gd name="T7" fmla="*/ 28 h 38"/>
                <a:gd name="T8" fmla="*/ 202 w 211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8">
                  <a:moveTo>
                    <a:pt x="202" y="0"/>
                  </a:moveTo>
                  <a:lnTo>
                    <a:pt x="211" y="11"/>
                  </a:lnTo>
                  <a:lnTo>
                    <a:pt x="11" y="38"/>
                  </a:lnTo>
                  <a:lnTo>
                    <a:pt x="0" y="2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006851" y="3778931"/>
              <a:ext cx="333375" cy="58738"/>
            </a:xfrm>
            <a:custGeom>
              <a:avLst/>
              <a:gdLst>
                <a:gd name="T0" fmla="*/ 201 w 210"/>
                <a:gd name="T1" fmla="*/ 0 h 37"/>
                <a:gd name="T2" fmla="*/ 210 w 210"/>
                <a:gd name="T3" fmla="*/ 9 h 37"/>
                <a:gd name="T4" fmla="*/ 10 w 210"/>
                <a:gd name="T5" fmla="*/ 37 h 37"/>
                <a:gd name="T6" fmla="*/ 0 w 210"/>
                <a:gd name="T7" fmla="*/ 26 h 37"/>
                <a:gd name="T8" fmla="*/ 201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201" y="0"/>
                  </a:moveTo>
                  <a:lnTo>
                    <a:pt x="210" y="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411663" y="3342368"/>
              <a:ext cx="49213" cy="355600"/>
            </a:xfrm>
            <a:custGeom>
              <a:avLst/>
              <a:gdLst>
                <a:gd name="T0" fmla="*/ 22 w 31"/>
                <a:gd name="T1" fmla="*/ 0 h 224"/>
                <a:gd name="T2" fmla="*/ 31 w 31"/>
                <a:gd name="T3" fmla="*/ 11 h 224"/>
                <a:gd name="T4" fmla="*/ 10 w 31"/>
                <a:gd name="T5" fmla="*/ 224 h 224"/>
                <a:gd name="T6" fmla="*/ 0 w 31"/>
                <a:gd name="T7" fmla="*/ 214 h 224"/>
                <a:gd name="T8" fmla="*/ 22 w 3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4">
                  <a:moveTo>
                    <a:pt x="22" y="0"/>
                  </a:moveTo>
                  <a:lnTo>
                    <a:pt x="31" y="11"/>
                  </a:lnTo>
                  <a:lnTo>
                    <a:pt x="10" y="224"/>
                  </a:lnTo>
                  <a:lnTo>
                    <a:pt x="0" y="2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4521201" y="3455081"/>
              <a:ext cx="47625" cy="350838"/>
            </a:xfrm>
            <a:custGeom>
              <a:avLst/>
              <a:gdLst>
                <a:gd name="T0" fmla="*/ 21 w 30"/>
                <a:gd name="T1" fmla="*/ 0 h 221"/>
                <a:gd name="T2" fmla="*/ 30 w 30"/>
                <a:gd name="T3" fmla="*/ 9 h 221"/>
                <a:gd name="T4" fmla="*/ 9 w 30"/>
                <a:gd name="T5" fmla="*/ 221 h 221"/>
                <a:gd name="T6" fmla="*/ 0 w 30"/>
                <a:gd name="T7" fmla="*/ 211 h 221"/>
                <a:gd name="T8" fmla="*/ 21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21" y="0"/>
                  </a:moveTo>
                  <a:lnTo>
                    <a:pt x="30" y="9"/>
                  </a:lnTo>
                  <a:lnTo>
                    <a:pt x="9" y="221"/>
                  </a:lnTo>
                  <a:lnTo>
                    <a:pt x="0" y="2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5421313" y="4960031"/>
              <a:ext cx="485775" cy="301625"/>
            </a:xfrm>
            <a:custGeom>
              <a:avLst/>
              <a:gdLst>
                <a:gd name="T0" fmla="*/ 118 w 306"/>
                <a:gd name="T1" fmla="*/ 0 h 190"/>
                <a:gd name="T2" fmla="*/ 306 w 306"/>
                <a:gd name="T3" fmla="*/ 190 h 190"/>
                <a:gd name="T4" fmla="*/ 0 w 306"/>
                <a:gd name="T5" fmla="*/ 70 h 190"/>
                <a:gd name="T6" fmla="*/ 118 w 306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0">
                  <a:moveTo>
                    <a:pt x="118" y="0"/>
                  </a:moveTo>
                  <a:lnTo>
                    <a:pt x="306" y="190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5608638" y="4767943"/>
              <a:ext cx="298450" cy="493713"/>
            </a:xfrm>
            <a:custGeom>
              <a:avLst/>
              <a:gdLst>
                <a:gd name="T0" fmla="*/ 76 w 188"/>
                <a:gd name="T1" fmla="*/ 0 h 311"/>
                <a:gd name="T2" fmla="*/ 188 w 188"/>
                <a:gd name="T3" fmla="*/ 311 h 311"/>
                <a:gd name="T4" fmla="*/ 0 w 188"/>
                <a:gd name="T5" fmla="*/ 121 h 311"/>
                <a:gd name="T6" fmla="*/ 76 w 188"/>
                <a:gd name="T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11">
                  <a:moveTo>
                    <a:pt x="76" y="0"/>
                  </a:moveTo>
                  <a:lnTo>
                    <a:pt x="188" y="311"/>
                  </a:lnTo>
                  <a:lnTo>
                    <a:pt x="0" y="12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53870" y="2019888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70" y="2592399"/>
            <a:ext cx="2420270" cy="142191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0612" y="961309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0612" y="1533820"/>
            <a:ext cx="2420270" cy="142191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301" y="2020801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8301" y="2593312"/>
            <a:ext cx="2420270" cy="142191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1709613" y="4253275"/>
            <a:ext cx="508784" cy="508784"/>
          </a:xfrm>
          <a:prstGeom prst="octagon">
            <a:avLst/>
          </a:prstGeom>
          <a:solidFill>
            <a:srgbClr val="0B98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4321175" y="3081045"/>
            <a:ext cx="508784" cy="508784"/>
          </a:xfrm>
          <a:prstGeom prst="octagon">
            <a:avLst/>
          </a:prstGeom>
          <a:solidFill>
            <a:srgbClr val="FA79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7244044" y="4253275"/>
            <a:ext cx="508784" cy="508784"/>
          </a:xfrm>
          <a:prstGeom prst="octagon">
            <a:avLst/>
          </a:prstGeom>
          <a:solidFill>
            <a:srgbClr val="8A0F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21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and Target Diagram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11523" y="3824148"/>
            <a:ext cx="2738447" cy="2252801"/>
            <a:chOff x="3897313" y="2286681"/>
            <a:chExt cx="4386263" cy="3608387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4110038" y="5155293"/>
              <a:ext cx="3975101" cy="739775"/>
            </a:xfrm>
            <a:custGeom>
              <a:avLst/>
              <a:gdLst>
                <a:gd name="connsiteX0" fmla="*/ 1973263 w 3975101"/>
                <a:gd name="connsiteY0" fmla="*/ 0 h 739775"/>
                <a:gd name="connsiteX1" fmla="*/ 2132013 w 3975101"/>
                <a:gd name="connsiteY1" fmla="*/ 1587 h 739775"/>
                <a:gd name="connsiteX2" fmla="*/ 2289175 w 3975101"/>
                <a:gd name="connsiteY2" fmla="*/ 3175 h 739775"/>
                <a:gd name="connsiteX3" fmla="*/ 2443163 w 3975101"/>
                <a:gd name="connsiteY3" fmla="*/ 9525 h 739775"/>
                <a:gd name="connsiteX4" fmla="*/ 2597150 w 3975101"/>
                <a:gd name="connsiteY4" fmla="*/ 15875 h 739775"/>
                <a:gd name="connsiteX5" fmla="*/ 2744788 w 3975101"/>
                <a:gd name="connsiteY5" fmla="*/ 26987 h 739775"/>
                <a:gd name="connsiteX6" fmla="*/ 2890838 w 3975101"/>
                <a:gd name="connsiteY6" fmla="*/ 36512 h 739775"/>
                <a:gd name="connsiteX7" fmla="*/ 3030538 w 3975101"/>
                <a:gd name="connsiteY7" fmla="*/ 49212 h 739775"/>
                <a:gd name="connsiteX8" fmla="*/ 3163888 w 3975101"/>
                <a:gd name="connsiteY8" fmla="*/ 63500 h 739775"/>
                <a:gd name="connsiteX9" fmla="*/ 3290888 w 3975101"/>
                <a:gd name="connsiteY9" fmla="*/ 80962 h 739775"/>
                <a:gd name="connsiteX10" fmla="*/ 3408363 w 3975101"/>
                <a:gd name="connsiteY10" fmla="*/ 96837 h 739775"/>
                <a:gd name="connsiteX11" fmla="*/ 3499705 w 3975101"/>
                <a:gd name="connsiteY11" fmla="*/ 114300 h 739775"/>
                <a:gd name="connsiteX12" fmla="*/ 3975101 w 3975101"/>
                <a:gd name="connsiteY12" fmla="*/ 114300 h 739775"/>
                <a:gd name="connsiteX13" fmla="*/ 3975101 w 3975101"/>
                <a:gd name="connsiteY13" fmla="*/ 322263 h 739775"/>
                <a:gd name="connsiteX14" fmla="*/ 3971687 w 3975101"/>
                <a:gd name="connsiteY14" fmla="*/ 322263 h 739775"/>
                <a:gd name="connsiteX15" fmla="*/ 3970338 w 3975101"/>
                <a:gd name="connsiteY15" fmla="*/ 349250 h 739775"/>
                <a:gd name="connsiteX16" fmla="*/ 3954463 w 3975101"/>
                <a:gd name="connsiteY16" fmla="*/ 377825 h 739775"/>
                <a:gd name="connsiteX17" fmla="*/ 3924300 w 3975101"/>
                <a:gd name="connsiteY17" fmla="*/ 409575 h 739775"/>
                <a:gd name="connsiteX18" fmla="*/ 3884613 w 3975101"/>
                <a:gd name="connsiteY18" fmla="*/ 439738 h 739775"/>
                <a:gd name="connsiteX19" fmla="*/ 3830638 w 3975101"/>
                <a:gd name="connsiteY19" fmla="*/ 469900 h 739775"/>
                <a:gd name="connsiteX20" fmla="*/ 3767138 w 3975101"/>
                <a:gd name="connsiteY20" fmla="*/ 500063 h 739775"/>
                <a:gd name="connsiteX21" fmla="*/ 3690938 w 3975101"/>
                <a:gd name="connsiteY21" fmla="*/ 530225 h 739775"/>
                <a:gd name="connsiteX22" fmla="*/ 3603625 w 3975101"/>
                <a:gd name="connsiteY22" fmla="*/ 558800 h 739775"/>
                <a:gd name="connsiteX23" fmla="*/ 3506788 w 3975101"/>
                <a:gd name="connsiteY23" fmla="*/ 585788 h 739775"/>
                <a:gd name="connsiteX24" fmla="*/ 3398838 w 3975101"/>
                <a:gd name="connsiteY24" fmla="*/ 611188 h 739775"/>
                <a:gd name="connsiteX25" fmla="*/ 3278188 w 3975101"/>
                <a:gd name="connsiteY25" fmla="*/ 635000 h 739775"/>
                <a:gd name="connsiteX26" fmla="*/ 3148013 w 3975101"/>
                <a:gd name="connsiteY26" fmla="*/ 658813 h 739775"/>
                <a:gd name="connsiteX27" fmla="*/ 3011488 w 3975101"/>
                <a:gd name="connsiteY27" fmla="*/ 679450 h 739775"/>
                <a:gd name="connsiteX28" fmla="*/ 2863850 w 3975101"/>
                <a:gd name="connsiteY28" fmla="*/ 695325 h 739775"/>
                <a:gd name="connsiteX29" fmla="*/ 2705100 w 3975101"/>
                <a:gd name="connsiteY29" fmla="*/ 709613 h 739775"/>
                <a:gd name="connsiteX30" fmla="*/ 2541588 w 3975101"/>
                <a:gd name="connsiteY30" fmla="*/ 722313 h 739775"/>
                <a:gd name="connsiteX31" fmla="*/ 2366963 w 3975101"/>
                <a:gd name="connsiteY31" fmla="*/ 733425 h 739775"/>
                <a:gd name="connsiteX32" fmla="*/ 2182813 w 3975101"/>
                <a:gd name="connsiteY32" fmla="*/ 738188 h 739775"/>
                <a:gd name="connsiteX33" fmla="*/ 1993900 w 3975101"/>
                <a:gd name="connsiteY33" fmla="*/ 739775 h 739775"/>
                <a:gd name="connsiteX34" fmla="*/ 1803400 w 3975101"/>
                <a:gd name="connsiteY34" fmla="*/ 738188 h 739775"/>
                <a:gd name="connsiteX35" fmla="*/ 1619250 w 3975101"/>
                <a:gd name="connsiteY35" fmla="*/ 733425 h 739775"/>
                <a:gd name="connsiteX36" fmla="*/ 1447800 w 3975101"/>
                <a:gd name="connsiteY36" fmla="*/ 722313 h 739775"/>
                <a:gd name="connsiteX37" fmla="*/ 1281113 w 3975101"/>
                <a:gd name="connsiteY37" fmla="*/ 709613 h 739775"/>
                <a:gd name="connsiteX38" fmla="*/ 1122363 w 3975101"/>
                <a:gd name="connsiteY38" fmla="*/ 695325 h 739775"/>
                <a:gd name="connsiteX39" fmla="*/ 974725 w 3975101"/>
                <a:gd name="connsiteY39" fmla="*/ 679450 h 739775"/>
                <a:gd name="connsiteX40" fmla="*/ 835025 w 3975101"/>
                <a:gd name="connsiteY40" fmla="*/ 658813 h 739775"/>
                <a:gd name="connsiteX41" fmla="*/ 706438 w 3975101"/>
                <a:gd name="connsiteY41" fmla="*/ 635000 h 739775"/>
                <a:gd name="connsiteX42" fmla="*/ 587375 w 3975101"/>
                <a:gd name="connsiteY42" fmla="*/ 611188 h 739775"/>
                <a:gd name="connsiteX43" fmla="*/ 477838 w 3975101"/>
                <a:gd name="connsiteY43" fmla="*/ 585788 h 739775"/>
                <a:gd name="connsiteX44" fmla="*/ 379413 w 3975101"/>
                <a:gd name="connsiteY44" fmla="*/ 558800 h 739775"/>
                <a:gd name="connsiteX45" fmla="*/ 292100 w 3975101"/>
                <a:gd name="connsiteY45" fmla="*/ 530225 h 739775"/>
                <a:gd name="connsiteX46" fmla="*/ 215900 w 3975101"/>
                <a:gd name="connsiteY46" fmla="*/ 500063 h 739775"/>
                <a:gd name="connsiteX47" fmla="*/ 149225 w 3975101"/>
                <a:gd name="connsiteY47" fmla="*/ 469900 h 739775"/>
                <a:gd name="connsiteX48" fmla="*/ 95250 w 3975101"/>
                <a:gd name="connsiteY48" fmla="*/ 439738 h 739775"/>
                <a:gd name="connsiteX49" fmla="*/ 53975 w 3975101"/>
                <a:gd name="connsiteY49" fmla="*/ 409575 h 739775"/>
                <a:gd name="connsiteX50" fmla="*/ 22225 w 3975101"/>
                <a:gd name="connsiteY50" fmla="*/ 377825 h 739775"/>
                <a:gd name="connsiteX51" fmla="*/ 6350 w 3975101"/>
                <a:gd name="connsiteY51" fmla="*/ 349250 h 739775"/>
                <a:gd name="connsiteX52" fmla="*/ 0 w 3975101"/>
                <a:gd name="connsiteY52" fmla="*/ 317500 h 739775"/>
                <a:gd name="connsiteX53" fmla="*/ 1588 w 3975101"/>
                <a:gd name="connsiteY53" fmla="*/ 311783 h 739775"/>
                <a:gd name="connsiteX54" fmla="*/ 1588 w 3975101"/>
                <a:gd name="connsiteY54" fmla="*/ 114300 h 739775"/>
                <a:gd name="connsiteX55" fmla="*/ 456590 w 3975101"/>
                <a:gd name="connsiteY55" fmla="*/ 114300 h 739775"/>
                <a:gd name="connsiteX56" fmla="*/ 549275 w 3975101"/>
                <a:gd name="connsiteY56" fmla="*/ 96837 h 739775"/>
                <a:gd name="connsiteX57" fmla="*/ 665163 w 3975101"/>
                <a:gd name="connsiteY57" fmla="*/ 80962 h 739775"/>
                <a:gd name="connsiteX58" fmla="*/ 790575 w 3975101"/>
                <a:gd name="connsiteY58" fmla="*/ 63500 h 739775"/>
                <a:gd name="connsiteX59" fmla="*/ 920750 w 3975101"/>
                <a:gd name="connsiteY59" fmla="*/ 49212 h 739775"/>
                <a:gd name="connsiteX60" fmla="*/ 1060450 w 3975101"/>
                <a:gd name="connsiteY60" fmla="*/ 36512 h 739775"/>
                <a:gd name="connsiteX61" fmla="*/ 1203325 w 3975101"/>
                <a:gd name="connsiteY61" fmla="*/ 26987 h 739775"/>
                <a:gd name="connsiteX62" fmla="*/ 1350963 w 3975101"/>
                <a:gd name="connsiteY62" fmla="*/ 15875 h 739775"/>
                <a:gd name="connsiteX63" fmla="*/ 1503363 w 3975101"/>
                <a:gd name="connsiteY63" fmla="*/ 9525 h 739775"/>
                <a:gd name="connsiteX64" fmla="*/ 1658938 w 3975101"/>
                <a:gd name="connsiteY64" fmla="*/ 3175 h 739775"/>
                <a:gd name="connsiteX65" fmla="*/ 1816100 w 3975101"/>
                <a:gd name="connsiteY65" fmla="*/ 1587 h 7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975101" h="739775">
                  <a:moveTo>
                    <a:pt x="1973263" y="0"/>
                  </a:moveTo>
                  <a:lnTo>
                    <a:pt x="2132013" y="1587"/>
                  </a:lnTo>
                  <a:lnTo>
                    <a:pt x="2289175" y="3175"/>
                  </a:lnTo>
                  <a:lnTo>
                    <a:pt x="2443163" y="9525"/>
                  </a:lnTo>
                  <a:lnTo>
                    <a:pt x="2597150" y="15875"/>
                  </a:lnTo>
                  <a:lnTo>
                    <a:pt x="2744788" y="26987"/>
                  </a:lnTo>
                  <a:lnTo>
                    <a:pt x="2890838" y="36512"/>
                  </a:lnTo>
                  <a:lnTo>
                    <a:pt x="3030538" y="49212"/>
                  </a:lnTo>
                  <a:lnTo>
                    <a:pt x="3163888" y="63500"/>
                  </a:lnTo>
                  <a:lnTo>
                    <a:pt x="3290888" y="80962"/>
                  </a:lnTo>
                  <a:lnTo>
                    <a:pt x="3408363" y="96837"/>
                  </a:lnTo>
                  <a:lnTo>
                    <a:pt x="3499705" y="114300"/>
                  </a:lnTo>
                  <a:lnTo>
                    <a:pt x="3975101" y="114300"/>
                  </a:lnTo>
                  <a:lnTo>
                    <a:pt x="3975101" y="322263"/>
                  </a:lnTo>
                  <a:lnTo>
                    <a:pt x="3971687" y="322263"/>
                  </a:lnTo>
                  <a:lnTo>
                    <a:pt x="3970338" y="349250"/>
                  </a:lnTo>
                  <a:lnTo>
                    <a:pt x="3954463" y="377825"/>
                  </a:lnTo>
                  <a:lnTo>
                    <a:pt x="3924300" y="409575"/>
                  </a:lnTo>
                  <a:lnTo>
                    <a:pt x="3884613" y="439738"/>
                  </a:lnTo>
                  <a:lnTo>
                    <a:pt x="3830638" y="469900"/>
                  </a:lnTo>
                  <a:lnTo>
                    <a:pt x="3767138" y="500063"/>
                  </a:lnTo>
                  <a:lnTo>
                    <a:pt x="3690938" y="530225"/>
                  </a:lnTo>
                  <a:lnTo>
                    <a:pt x="3603625" y="558800"/>
                  </a:lnTo>
                  <a:lnTo>
                    <a:pt x="3506788" y="585788"/>
                  </a:lnTo>
                  <a:lnTo>
                    <a:pt x="3398838" y="611188"/>
                  </a:lnTo>
                  <a:lnTo>
                    <a:pt x="3278188" y="635000"/>
                  </a:lnTo>
                  <a:lnTo>
                    <a:pt x="3148013" y="658813"/>
                  </a:lnTo>
                  <a:lnTo>
                    <a:pt x="3011488" y="679450"/>
                  </a:lnTo>
                  <a:lnTo>
                    <a:pt x="2863850" y="695325"/>
                  </a:lnTo>
                  <a:lnTo>
                    <a:pt x="2705100" y="709613"/>
                  </a:lnTo>
                  <a:lnTo>
                    <a:pt x="2541588" y="722313"/>
                  </a:lnTo>
                  <a:lnTo>
                    <a:pt x="2366963" y="733425"/>
                  </a:lnTo>
                  <a:lnTo>
                    <a:pt x="2182813" y="738188"/>
                  </a:lnTo>
                  <a:lnTo>
                    <a:pt x="1993900" y="739775"/>
                  </a:lnTo>
                  <a:lnTo>
                    <a:pt x="1803400" y="738188"/>
                  </a:lnTo>
                  <a:lnTo>
                    <a:pt x="1619250" y="733425"/>
                  </a:lnTo>
                  <a:lnTo>
                    <a:pt x="1447800" y="722313"/>
                  </a:lnTo>
                  <a:lnTo>
                    <a:pt x="1281113" y="709613"/>
                  </a:lnTo>
                  <a:lnTo>
                    <a:pt x="1122363" y="695325"/>
                  </a:lnTo>
                  <a:lnTo>
                    <a:pt x="974725" y="679450"/>
                  </a:lnTo>
                  <a:lnTo>
                    <a:pt x="835025" y="658813"/>
                  </a:lnTo>
                  <a:lnTo>
                    <a:pt x="706438" y="635000"/>
                  </a:lnTo>
                  <a:lnTo>
                    <a:pt x="587375" y="611188"/>
                  </a:lnTo>
                  <a:lnTo>
                    <a:pt x="477838" y="585788"/>
                  </a:lnTo>
                  <a:lnTo>
                    <a:pt x="379413" y="558800"/>
                  </a:lnTo>
                  <a:lnTo>
                    <a:pt x="292100" y="530225"/>
                  </a:lnTo>
                  <a:lnTo>
                    <a:pt x="215900" y="500063"/>
                  </a:lnTo>
                  <a:lnTo>
                    <a:pt x="149225" y="469900"/>
                  </a:lnTo>
                  <a:lnTo>
                    <a:pt x="95250" y="439738"/>
                  </a:lnTo>
                  <a:lnTo>
                    <a:pt x="53975" y="409575"/>
                  </a:lnTo>
                  <a:lnTo>
                    <a:pt x="22225" y="377825"/>
                  </a:lnTo>
                  <a:lnTo>
                    <a:pt x="6350" y="349250"/>
                  </a:lnTo>
                  <a:lnTo>
                    <a:pt x="0" y="317500"/>
                  </a:lnTo>
                  <a:lnTo>
                    <a:pt x="1588" y="311783"/>
                  </a:lnTo>
                  <a:lnTo>
                    <a:pt x="1588" y="114300"/>
                  </a:lnTo>
                  <a:lnTo>
                    <a:pt x="456590" y="114300"/>
                  </a:lnTo>
                  <a:lnTo>
                    <a:pt x="549275" y="96837"/>
                  </a:lnTo>
                  <a:lnTo>
                    <a:pt x="665163" y="80962"/>
                  </a:lnTo>
                  <a:lnTo>
                    <a:pt x="790575" y="63500"/>
                  </a:lnTo>
                  <a:lnTo>
                    <a:pt x="920750" y="49212"/>
                  </a:lnTo>
                  <a:lnTo>
                    <a:pt x="1060450" y="36512"/>
                  </a:lnTo>
                  <a:lnTo>
                    <a:pt x="1203325" y="26987"/>
                  </a:lnTo>
                  <a:lnTo>
                    <a:pt x="1350963" y="15875"/>
                  </a:lnTo>
                  <a:lnTo>
                    <a:pt x="1503363" y="9525"/>
                  </a:lnTo>
                  <a:lnTo>
                    <a:pt x="1658938" y="3175"/>
                  </a:lnTo>
                  <a:lnTo>
                    <a:pt x="1816100" y="1587"/>
                  </a:lnTo>
                  <a:close/>
                </a:path>
              </a:pathLst>
            </a:custGeom>
            <a:solidFill>
              <a:srgbClr val="9A0000"/>
            </a:solidFill>
            <a:ln w="0">
              <a:solidFill>
                <a:srgbClr val="9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4111626" y="4813981"/>
              <a:ext cx="3973513" cy="898525"/>
            </a:xfrm>
            <a:custGeom>
              <a:avLst/>
              <a:gdLst>
                <a:gd name="T0" fmla="*/ 1342 w 2503"/>
                <a:gd name="T1" fmla="*/ 0 h 566"/>
                <a:gd name="T2" fmla="*/ 1538 w 2503"/>
                <a:gd name="T3" fmla="*/ 8 h 566"/>
                <a:gd name="T4" fmla="*/ 1728 w 2503"/>
                <a:gd name="T5" fmla="*/ 22 h 566"/>
                <a:gd name="T6" fmla="*/ 1908 w 2503"/>
                <a:gd name="T7" fmla="*/ 43 h 566"/>
                <a:gd name="T8" fmla="*/ 2072 w 2503"/>
                <a:gd name="T9" fmla="*/ 71 h 566"/>
                <a:gd name="T10" fmla="*/ 2214 w 2503"/>
                <a:gd name="T11" fmla="*/ 105 h 566"/>
                <a:gd name="T12" fmla="*/ 2334 w 2503"/>
                <a:gd name="T13" fmla="*/ 143 h 566"/>
                <a:gd name="T14" fmla="*/ 2424 w 2503"/>
                <a:gd name="T15" fmla="*/ 186 h 566"/>
                <a:gd name="T16" fmla="*/ 2482 w 2503"/>
                <a:gd name="T17" fmla="*/ 234 h 566"/>
                <a:gd name="T18" fmla="*/ 2503 w 2503"/>
                <a:gd name="T19" fmla="*/ 283 h 566"/>
                <a:gd name="T20" fmla="*/ 2487 w 2503"/>
                <a:gd name="T21" fmla="*/ 331 h 566"/>
                <a:gd name="T22" fmla="*/ 2437 w 2503"/>
                <a:gd name="T23" fmla="*/ 377 h 566"/>
                <a:gd name="T24" fmla="*/ 2355 w 2503"/>
                <a:gd name="T25" fmla="*/ 422 h 566"/>
                <a:gd name="T26" fmla="*/ 2241 w 2503"/>
                <a:gd name="T27" fmla="*/ 461 h 566"/>
                <a:gd name="T28" fmla="*/ 2096 w 2503"/>
                <a:gd name="T29" fmla="*/ 496 h 566"/>
                <a:gd name="T30" fmla="*/ 1925 w 2503"/>
                <a:gd name="T31" fmla="*/ 525 h 566"/>
                <a:gd name="T32" fmla="*/ 1727 w 2503"/>
                <a:gd name="T33" fmla="*/ 546 h 566"/>
                <a:gd name="T34" fmla="*/ 1504 w 2503"/>
                <a:gd name="T35" fmla="*/ 560 h 566"/>
                <a:gd name="T36" fmla="*/ 1259 w 2503"/>
                <a:gd name="T37" fmla="*/ 566 h 566"/>
                <a:gd name="T38" fmla="*/ 1014 w 2503"/>
                <a:gd name="T39" fmla="*/ 560 h 566"/>
                <a:gd name="T40" fmla="*/ 790 w 2503"/>
                <a:gd name="T41" fmla="*/ 546 h 566"/>
                <a:gd name="T42" fmla="*/ 591 w 2503"/>
                <a:gd name="T43" fmla="*/ 525 h 566"/>
                <a:gd name="T44" fmla="*/ 418 w 2503"/>
                <a:gd name="T45" fmla="*/ 496 h 566"/>
                <a:gd name="T46" fmla="*/ 273 w 2503"/>
                <a:gd name="T47" fmla="*/ 461 h 566"/>
                <a:gd name="T48" fmla="*/ 156 w 2503"/>
                <a:gd name="T49" fmla="*/ 422 h 566"/>
                <a:gd name="T50" fmla="*/ 71 w 2503"/>
                <a:gd name="T51" fmla="*/ 377 h 566"/>
                <a:gd name="T52" fmla="*/ 18 w 2503"/>
                <a:gd name="T53" fmla="*/ 331 h 566"/>
                <a:gd name="T54" fmla="*/ 0 w 2503"/>
                <a:gd name="T55" fmla="*/ 283 h 566"/>
                <a:gd name="T56" fmla="*/ 17 w 2503"/>
                <a:gd name="T57" fmla="*/ 234 h 566"/>
                <a:gd name="T58" fmla="*/ 72 w 2503"/>
                <a:gd name="T59" fmla="*/ 186 h 566"/>
                <a:gd name="T60" fmla="*/ 160 w 2503"/>
                <a:gd name="T61" fmla="*/ 143 h 566"/>
                <a:gd name="T62" fmla="*/ 276 w 2503"/>
                <a:gd name="T63" fmla="*/ 105 h 566"/>
                <a:gd name="T64" fmla="*/ 418 w 2503"/>
                <a:gd name="T65" fmla="*/ 71 h 566"/>
                <a:gd name="T66" fmla="*/ 579 w 2503"/>
                <a:gd name="T67" fmla="*/ 43 h 566"/>
                <a:gd name="T68" fmla="*/ 757 w 2503"/>
                <a:gd name="T69" fmla="*/ 22 h 566"/>
                <a:gd name="T70" fmla="*/ 946 w 2503"/>
                <a:gd name="T71" fmla="*/ 8 h 566"/>
                <a:gd name="T72" fmla="*/ 1143 w 2503"/>
                <a:gd name="T7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03" h="566">
                  <a:moveTo>
                    <a:pt x="1242" y="0"/>
                  </a:moveTo>
                  <a:lnTo>
                    <a:pt x="1342" y="0"/>
                  </a:lnTo>
                  <a:lnTo>
                    <a:pt x="1441" y="4"/>
                  </a:lnTo>
                  <a:lnTo>
                    <a:pt x="1538" y="8"/>
                  </a:lnTo>
                  <a:lnTo>
                    <a:pt x="1635" y="14"/>
                  </a:lnTo>
                  <a:lnTo>
                    <a:pt x="1728" y="22"/>
                  </a:lnTo>
                  <a:lnTo>
                    <a:pt x="1820" y="33"/>
                  </a:lnTo>
                  <a:lnTo>
                    <a:pt x="1908" y="43"/>
                  </a:lnTo>
                  <a:lnTo>
                    <a:pt x="1992" y="56"/>
                  </a:lnTo>
                  <a:lnTo>
                    <a:pt x="2072" y="71"/>
                  </a:lnTo>
                  <a:lnTo>
                    <a:pt x="2146" y="88"/>
                  </a:lnTo>
                  <a:lnTo>
                    <a:pt x="2214" y="105"/>
                  </a:lnTo>
                  <a:lnTo>
                    <a:pt x="2277" y="123"/>
                  </a:lnTo>
                  <a:lnTo>
                    <a:pt x="2334" y="143"/>
                  </a:lnTo>
                  <a:lnTo>
                    <a:pt x="2383" y="164"/>
                  </a:lnTo>
                  <a:lnTo>
                    <a:pt x="2424" y="186"/>
                  </a:lnTo>
                  <a:lnTo>
                    <a:pt x="2457" y="210"/>
                  </a:lnTo>
                  <a:lnTo>
                    <a:pt x="2482" y="234"/>
                  </a:lnTo>
                  <a:lnTo>
                    <a:pt x="2496" y="259"/>
                  </a:lnTo>
                  <a:lnTo>
                    <a:pt x="2503" y="283"/>
                  </a:lnTo>
                  <a:lnTo>
                    <a:pt x="2499" y="308"/>
                  </a:lnTo>
                  <a:lnTo>
                    <a:pt x="2487" y="331"/>
                  </a:lnTo>
                  <a:lnTo>
                    <a:pt x="2466" y="355"/>
                  </a:lnTo>
                  <a:lnTo>
                    <a:pt x="2437" y="377"/>
                  </a:lnTo>
                  <a:lnTo>
                    <a:pt x="2399" y="399"/>
                  </a:lnTo>
                  <a:lnTo>
                    <a:pt x="2355" y="422"/>
                  </a:lnTo>
                  <a:lnTo>
                    <a:pt x="2301" y="441"/>
                  </a:lnTo>
                  <a:lnTo>
                    <a:pt x="2241" y="461"/>
                  </a:lnTo>
                  <a:lnTo>
                    <a:pt x="2172" y="479"/>
                  </a:lnTo>
                  <a:lnTo>
                    <a:pt x="2096" y="496"/>
                  </a:lnTo>
                  <a:lnTo>
                    <a:pt x="2014" y="511"/>
                  </a:lnTo>
                  <a:lnTo>
                    <a:pt x="1925" y="525"/>
                  </a:lnTo>
                  <a:lnTo>
                    <a:pt x="1829" y="537"/>
                  </a:lnTo>
                  <a:lnTo>
                    <a:pt x="1727" y="546"/>
                  </a:lnTo>
                  <a:lnTo>
                    <a:pt x="1620" y="555"/>
                  </a:lnTo>
                  <a:lnTo>
                    <a:pt x="1504" y="560"/>
                  </a:lnTo>
                  <a:lnTo>
                    <a:pt x="1385" y="564"/>
                  </a:lnTo>
                  <a:lnTo>
                    <a:pt x="1259" y="566"/>
                  </a:lnTo>
                  <a:lnTo>
                    <a:pt x="1133" y="564"/>
                  </a:lnTo>
                  <a:lnTo>
                    <a:pt x="1014" y="560"/>
                  </a:lnTo>
                  <a:lnTo>
                    <a:pt x="899" y="555"/>
                  </a:lnTo>
                  <a:lnTo>
                    <a:pt x="790" y="546"/>
                  </a:lnTo>
                  <a:lnTo>
                    <a:pt x="688" y="537"/>
                  </a:lnTo>
                  <a:lnTo>
                    <a:pt x="591" y="525"/>
                  </a:lnTo>
                  <a:lnTo>
                    <a:pt x="502" y="511"/>
                  </a:lnTo>
                  <a:lnTo>
                    <a:pt x="418" y="496"/>
                  </a:lnTo>
                  <a:lnTo>
                    <a:pt x="342" y="479"/>
                  </a:lnTo>
                  <a:lnTo>
                    <a:pt x="273" y="461"/>
                  </a:lnTo>
                  <a:lnTo>
                    <a:pt x="211" y="441"/>
                  </a:lnTo>
                  <a:lnTo>
                    <a:pt x="156" y="422"/>
                  </a:lnTo>
                  <a:lnTo>
                    <a:pt x="109" y="399"/>
                  </a:lnTo>
                  <a:lnTo>
                    <a:pt x="71" y="377"/>
                  </a:lnTo>
                  <a:lnTo>
                    <a:pt x="41" y="355"/>
                  </a:lnTo>
                  <a:lnTo>
                    <a:pt x="18" y="331"/>
                  </a:lnTo>
                  <a:lnTo>
                    <a:pt x="4" y="308"/>
                  </a:lnTo>
                  <a:lnTo>
                    <a:pt x="0" y="283"/>
                  </a:lnTo>
                  <a:lnTo>
                    <a:pt x="4" y="259"/>
                  </a:lnTo>
                  <a:lnTo>
                    <a:pt x="17" y="234"/>
                  </a:lnTo>
                  <a:lnTo>
                    <a:pt x="41" y="210"/>
                  </a:lnTo>
                  <a:lnTo>
                    <a:pt x="72" y="186"/>
                  </a:lnTo>
                  <a:lnTo>
                    <a:pt x="111" y="164"/>
                  </a:lnTo>
                  <a:lnTo>
                    <a:pt x="160" y="143"/>
                  </a:lnTo>
                  <a:lnTo>
                    <a:pt x="215" y="123"/>
                  </a:lnTo>
                  <a:lnTo>
                    <a:pt x="276" y="105"/>
                  </a:lnTo>
                  <a:lnTo>
                    <a:pt x="345" y="88"/>
                  </a:lnTo>
                  <a:lnTo>
                    <a:pt x="418" y="71"/>
                  </a:lnTo>
                  <a:lnTo>
                    <a:pt x="497" y="56"/>
                  </a:lnTo>
                  <a:lnTo>
                    <a:pt x="579" y="43"/>
                  </a:lnTo>
                  <a:lnTo>
                    <a:pt x="667" y="33"/>
                  </a:lnTo>
                  <a:lnTo>
                    <a:pt x="757" y="22"/>
                  </a:lnTo>
                  <a:lnTo>
                    <a:pt x="850" y="14"/>
                  </a:lnTo>
                  <a:lnTo>
                    <a:pt x="946" y="8"/>
                  </a:lnTo>
                  <a:lnTo>
                    <a:pt x="1044" y="4"/>
                  </a:lnTo>
                  <a:lnTo>
                    <a:pt x="1143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533901" y="4982256"/>
              <a:ext cx="3128963" cy="573088"/>
            </a:xfrm>
            <a:custGeom>
              <a:avLst/>
              <a:gdLst>
                <a:gd name="T0" fmla="*/ 1064 w 1971"/>
                <a:gd name="T1" fmla="*/ 0 h 361"/>
                <a:gd name="T2" fmla="*/ 1243 w 1971"/>
                <a:gd name="T3" fmla="*/ 7 h 361"/>
                <a:gd name="T4" fmla="*/ 1412 w 1971"/>
                <a:gd name="T5" fmla="*/ 18 h 361"/>
                <a:gd name="T6" fmla="*/ 1568 w 1971"/>
                <a:gd name="T7" fmla="*/ 37 h 361"/>
                <a:gd name="T8" fmla="*/ 1705 w 1971"/>
                <a:gd name="T9" fmla="*/ 59 h 361"/>
                <a:gd name="T10" fmla="*/ 1817 w 1971"/>
                <a:gd name="T11" fmla="*/ 87 h 361"/>
                <a:gd name="T12" fmla="*/ 1903 w 1971"/>
                <a:gd name="T13" fmla="*/ 117 h 361"/>
                <a:gd name="T14" fmla="*/ 1955 w 1971"/>
                <a:gd name="T15" fmla="*/ 151 h 361"/>
                <a:gd name="T16" fmla="*/ 1971 w 1971"/>
                <a:gd name="T17" fmla="*/ 186 h 361"/>
                <a:gd name="T18" fmla="*/ 1950 w 1971"/>
                <a:gd name="T19" fmla="*/ 220 h 361"/>
                <a:gd name="T20" fmla="*/ 1895 w 1971"/>
                <a:gd name="T21" fmla="*/ 253 h 361"/>
                <a:gd name="T22" fmla="*/ 1809 w 1971"/>
                <a:gd name="T23" fmla="*/ 283 h 361"/>
                <a:gd name="T24" fmla="*/ 1694 w 1971"/>
                <a:gd name="T25" fmla="*/ 309 h 361"/>
                <a:gd name="T26" fmla="*/ 1554 w 1971"/>
                <a:gd name="T27" fmla="*/ 330 h 361"/>
                <a:gd name="T28" fmla="*/ 1389 w 1971"/>
                <a:gd name="T29" fmla="*/ 347 h 361"/>
                <a:gd name="T30" fmla="*/ 1203 w 1971"/>
                <a:gd name="T31" fmla="*/ 358 h 361"/>
                <a:gd name="T32" fmla="*/ 997 w 1971"/>
                <a:gd name="T33" fmla="*/ 361 h 361"/>
                <a:gd name="T34" fmla="*/ 791 w 1971"/>
                <a:gd name="T35" fmla="*/ 358 h 361"/>
                <a:gd name="T36" fmla="*/ 604 w 1971"/>
                <a:gd name="T37" fmla="*/ 347 h 361"/>
                <a:gd name="T38" fmla="*/ 436 w 1971"/>
                <a:gd name="T39" fmla="*/ 330 h 361"/>
                <a:gd name="T40" fmla="*/ 292 w 1971"/>
                <a:gd name="T41" fmla="*/ 309 h 361"/>
                <a:gd name="T42" fmla="*/ 174 w 1971"/>
                <a:gd name="T43" fmla="*/ 283 h 361"/>
                <a:gd name="T44" fmla="*/ 84 w 1971"/>
                <a:gd name="T45" fmla="*/ 253 h 361"/>
                <a:gd name="T46" fmla="*/ 25 w 1971"/>
                <a:gd name="T47" fmla="*/ 220 h 361"/>
                <a:gd name="T48" fmla="*/ 0 w 1971"/>
                <a:gd name="T49" fmla="*/ 186 h 361"/>
                <a:gd name="T50" fmla="*/ 10 w 1971"/>
                <a:gd name="T51" fmla="*/ 151 h 361"/>
                <a:gd name="T52" fmla="*/ 59 w 1971"/>
                <a:gd name="T53" fmla="*/ 117 h 361"/>
                <a:gd name="T54" fmla="*/ 139 w 1971"/>
                <a:gd name="T55" fmla="*/ 87 h 361"/>
                <a:gd name="T56" fmla="*/ 249 w 1971"/>
                <a:gd name="T57" fmla="*/ 59 h 361"/>
                <a:gd name="T58" fmla="*/ 381 w 1971"/>
                <a:gd name="T59" fmla="*/ 37 h 361"/>
                <a:gd name="T60" fmla="*/ 535 w 1971"/>
                <a:gd name="T61" fmla="*/ 18 h 361"/>
                <a:gd name="T62" fmla="*/ 702 w 1971"/>
                <a:gd name="T63" fmla="*/ 7 h 361"/>
                <a:gd name="T64" fmla="*/ 880 w 1971"/>
                <a:gd name="T6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1" h="361">
                  <a:moveTo>
                    <a:pt x="972" y="0"/>
                  </a:moveTo>
                  <a:lnTo>
                    <a:pt x="1064" y="0"/>
                  </a:lnTo>
                  <a:lnTo>
                    <a:pt x="1154" y="3"/>
                  </a:lnTo>
                  <a:lnTo>
                    <a:pt x="1243" y="7"/>
                  </a:lnTo>
                  <a:lnTo>
                    <a:pt x="1330" y="12"/>
                  </a:lnTo>
                  <a:lnTo>
                    <a:pt x="1412" y="18"/>
                  </a:lnTo>
                  <a:lnTo>
                    <a:pt x="1492" y="28"/>
                  </a:lnTo>
                  <a:lnTo>
                    <a:pt x="1568" y="37"/>
                  </a:lnTo>
                  <a:lnTo>
                    <a:pt x="1639" y="47"/>
                  </a:lnTo>
                  <a:lnTo>
                    <a:pt x="1705" y="59"/>
                  </a:lnTo>
                  <a:lnTo>
                    <a:pt x="1764" y="72"/>
                  </a:lnTo>
                  <a:lnTo>
                    <a:pt x="1817" y="87"/>
                  </a:lnTo>
                  <a:lnTo>
                    <a:pt x="1863" y="101"/>
                  </a:lnTo>
                  <a:lnTo>
                    <a:pt x="1903" y="117"/>
                  </a:lnTo>
                  <a:lnTo>
                    <a:pt x="1933" y="134"/>
                  </a:lnTo>
                  <a:lnTo>
                    <a:pt x="1955" y="151"/>
                  </a:lnTo>
                  <a:lnTo>
                    <a:pt x="1967" y="169"/>
                  </a:lnTo>
                  <a:lnTo>
                    <a:pt x="1971" y="186"/>
                  </a:lnTo>
                  <a:lnTo>
                    <a:pt x="1964" y="203"/>
                  </a:lnTo>
                  <a:lnTo>
                    <a:pt x="1950" y="220"/>
                  </a:lnTo>
                  <a:lnTo>
                    <a:pt x="1926" y="237"/>
                  </a:lnTo>
                  <a:lnTo>
                    <a:pt x="1895" y="253"/>
                  </a:lnTo>
                  <a:lnTo>
                    <a:pt x="1857" y="268"/>
                  </a:lnTo>
                  <a:lnTo>
                    <a:pt x="1809" y="283"/>
                  </a:lnTo>
                  <a:lnTo>
                    <a:pt x="1756" y="296"/>
                  </a:lnTo>
                  <a:lnTo>
                    <a:pt x="1694" y="309"/>
                  </a:lnTo>
                  <a:lnTo>
                    <a:pt x="1627" y="321"/>
                  </a:lnTo>
                  <a:lnTo>
                    <a:pt x="1554" y="330"/>
                  </a:lnTo>
                  <a:lnTo>
                    <a:pt x="1474" y="339"/>
                  </a:lnTo>
                  <a:lnTo>
                    <a:pt x="1389" y="347"/>
                  </a:lnTo>
                  <a:lnTo>
                    <a:pt x="1298" y="354"/>
                  </a:lnTo>
                  <a:lnTo>
                    <a:pt x="1203" y="358"/>
                  </a:lnTo>
                  <a:lnTo>
                    <a:pt x="1102" y="360"/>
                  </a:lnTo>
                  <a:lnTo>
                    <a:pt x="997" y="361"/>
                  </a:lnTo>
                  <a:lnTo>
                    <a:pt x="892" y="360"/>
                  </a:lnTo>
                  <a:lnTo>
                    <a:pt x="791" y="358"/>
                  </a:lnTo>
                  <a:lnTo>
                    <a:pt x="696" y="354"/>
                  </a:lnTo>
                  <a:lnTo>
                    <a:pt x="604" y="347"/>
                  </a:lnTo>
                  <a:lnTo>
                    <a:pt x="518" y="339"/>
                  </a:lnTo>
                  <a:lnTo>
                    <a:pt x="436" y="330"/>
                  </a:lnTo>
                  <a:lnTo>
                    <a:pt x="362" y="321"/>
                  </a:lnTo>
                  <a:lnTo>
                    <a:pt x="292" y="309"/>
                  </a:lnTo>
                  <a:lnTo>
                    <a:pt x="231" y="296"/>
                  </a:lnTo>
                  <a:lnTo>
                    <a:pt x="174" y="283"/>
                  </a:lnTo>
                  <a:lnTo>
                    <a:pt x="126" y="268"/>
                  </a:lnTo>
                  <a:lnTo>
                    <a:pt x="84" y="253"/>
                  </a:lnTo>
                  <a:lnTo>
                    <a:pt x="51" y="237"/>
                  </a:lnTo>
                  <a:lnTo>
                    <a:pt x="25" y="220"/>
                  </a:lnTo>
                  <a:lnTo>
                    <a:pt x="8" y="203"/>
                  </a:lnTo>
                  <a:lnTo>
                    <a:pt x="0" y="186"/>
                  </a:lnTo>
                  <a:lnTo>
                    <a:pt x="0" y="169"/>
                  </a:lnTo>
                  <a:lnTo>
                    <a:pt x="10" y="151"/>
                  </a:lnTo>
                  <a:lnTo>
                    <a:pt x="30" y="134"/>
                  </a:lnTo>
                  <a:lnTo>
                    <a:pt x="59" y="117"/>
                  </a:lnTo>
                  <a:lnTo>
                    <a:pt x="94" y="101"/>
                  </a:lnTo>
                  <a:lnTo>
                    <a:pt x="139" y="87"/>
                  </a:lnTo>
                  <a:lnTo>
                    <a:pt x="190" y="72"/>
                  </a:lnTo>
                  <a:lnTo>
                    <a:pt x="249" y="59"/>
                  </a:lnTo>
                  <a:lnTo>
                    <a:pt x="312" y="47"/>
                  </a:lnTo>
                  <a:lnTo>
                    <a:pt x="381" y="37"/>
                  </a:lnTo>
                  <a:lnTo>
                    <a:pt x="456" y="28"/>
                  </a:lnTo>
                  <a:lnTo>
                    <a:pt x="535" y="18"/>
                  </a:lnTo>
                  <a:lnTo>
                    <a:pt x="617" y="12"/>
                  </a:lnTo>
                  <a:lnTo>
                    <a:pt x="702" y="7"/>
                  </a:lnTo>
                  <a:lnTo>
                    <a:pt x="790" y="3"/>
                  </a:lnTo>
                  <a:lnTo>
                    <a:pt x="88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816476" y="5071156"/>
              <a:ext cx="2562225" cy="401638"/>
            </a:xfrm>
            <a:custGeom>
              <a:avLst/>
              <a:gdLst>
                <a:gd name="T0" fmla="*/ 798 w 1614"/>
                <a:gd name="T1" fmla="*/ 0 h 253"/>
                <a:gd name="T2" fmla="*/ 883 w 1614"/>
                <a:gd name="T3" fmla="*/ 2 h 253"/>
                <a:gd name="T4" fmla="*/ 966 w 1614"/>
                <a:gd name="T5" fmla="*/ 3 h 253"/>
                <a:gd name="T6" fmla="*/ 1046 w 1614"/>
                <a:gd name="T7" fmla="*/ 7 h 253"/>
                <a:gd name="T8" fmla="*/ 1123 w 1614"/>
                <a:gd name="T9" fmla="*/ 12 h 253"/>
                <a:gd name="T10" fmla="*/ 1198 w 1614"/>
                <a:gd name="T11" fmla="*/ 17 h 253"/>
                <a:gd name="T12" fmla="*/ 1267 w 1614"/>
                <a:gd name="T13" fmla="*/ 24 h 253"/>
                <a:gd name="T14" fmla="*/ 1333 w 1614"/>
                <a:gd name="T15" fmla="*/ 32 h 253"/>
                <a:gd name="T16" fmla="*/ 1393 w 1614"/>
                <a:gd name="T17" fmla="*/ 41 h 253"/>
                <a:gd name="T18" fmla="*/ 1447 w 1614"/>
                <a:gd name="T19" fmla="*/ 51 h 253"/>
                <a:gd name="T20" fmla="*/ 1495 w 1614"/>
                <a:gd name="T21" fmla="*/ 62 h 253"/>
                <a:gd name="T22" fmla="*/ 1535 w 1614"/>
                <a:gd name="T23" fmla="*/ 74 h 253"/>
                <a:gd name="T24" fmla="*/ 1569 w 1614"/>
                <a:gd name="T25" fmla="*/ 86 h 253"/>
                <a:gd name="T26" fmla="*/ 1592 w 1614"/>
                <a:gd name="T27" fmla="*/ 99 h 253"/>
                <a:gd name="T28" fmla="*/ 1608 w 1614"/>
                <a:gd name="T29" fmla="*/ 113 h 253"/>
                <a:gd name="T30" fmla="*/ 1614 w 1614"/>
                <a:gd name="T31" fmla="*/ 126 h 253"/>
                <a:gd name="T32" fmla="*/ 1612 w 1614"/>
                <a:gd name="T33" fmla="*/ 139 h 253"/>
                <a:gd name="T34" fmla="*/ 1600 w 1614"/>
                <a:gd name="T35" fmla="*/ 152 h 253"/>
                <a:gd name="T36" fmla="*/ 1579 w 1614"/>
                <a:gd name="T37" fmla="*/ 165 h 253"/>
                <a:gd name="T38" fmla="*/ 1552 w 1614"/>
                <a:gd name="T39" fmla="*/ 177 h 253"/>
                <a:gd name="T40" fmla="*/ 1515 w 1614"/>
                <a:gd name="T41" fmla="*/ 189 h 253"/>
                <a:gd name="T42" fmla="*/ 1472 w 1614"/>
                <a:gd name="T43" fmla="*/ 201 h 253"/>
                <a:gd name="T44" fmla="*/ 1422 w 1614"/>
                <a:gd name="T45" fmla="*/ 210 h 253"/>
                <a:gd name="T46" fmla="*/ 1366 w 1614"/>
                <a:gd name="T47" fmla="*/ 219 h 253"/>
                <a:gd name="T48" fmla="*/ 1303 w 1614"/>
                <a:gd name="T49" fmla="*/ 228 h 253"/>
                <a:gd name="T50" fmla="*/ 1233 w 1614"/>
                <a:gd name="T51" fmla="*/ 235 h 253"/>
                <a:gd name="T52" fmla="*/ 1158 w 1614"/>
                <a:gd name="T53" fmla="*/ 241 h 253"/>
                <a:gd name="T54" fmla="*/ 1080 w 1614"/>
                <a:gd name="T55" fmla="*/ 247 h 253"/>
                <a:gd name="T56" fmla="*/ 996 w 1614"/>
                <a:gd name="T57" fmla="*/ 250 h 253"/>
                <a:gd name="T58" fmla="*/ 908 w 1614"/>
                <a:gd name="T59" fmla="*/ 252 h 253"/>
                <a:gd name="T60" fmla="*/ 816 w 1614"/>
                <a:gd name="T61" fmla="*/ 253 h 253"/>
                <a:gd name="T62" fmla="*/ 725 w 1614"/>
                <a:gd name="T63" fmla="*/ 252 h 253"/>
                <a:gd name="T64" fmla="*/ 636 w 1614"/>
                <a:gd name="T65" fmla="*/ 250 h 253"/>
                <a:gd name="T66" fmla="*/ 552 w 1614"/>
                <a:gd name="T67" fmla="*/ 247 h 253"/>
                <a:gd name="T68" fmla="*/ 472 w 1614"/>
                <a:gd name="T69" fmla="*/ 241 h 253"/>
                <a:gd name="T70" fmla="*/ 397 w 1614"/>
                <a:gd name="T71" fmla="*/ 235 h 253"/>
                <a:gd name="T72" fmla="*/ 326 w 1614"/>
                <a:gd name="T73" fmla="*/ 228 h 253"/>
                <a:gd name="T74" fmla="*/ 262 w 1614"/>
                <a:gd name="T75" fmla="*/ 219 h 253"/>
                <a:gd name="T76" fmla="*/ 205 w 1614"/>
                <a:gd name="T77" fmla="*/ 210 h 253"/>
                <a:gd name="T78" fmla="*/ 153 w 1614"/>
                <a:gd name="T79" fmla="*/ 201 h 253"/>
                <a:gd name="T80" fmla="*/ 108 w 1614"/>
                <a:gd name="T81" fmla="*/ 189 h 253"/>
                <a:gd name="T82" fmla="*/ 71 w 1614"/>
                <a:gd name="T83" fmla="*/ 177 h 253"/>
                <a:gd name="T84" fmla="*/ 41 w 1614"/>
                <a:gd name="T85" fmla="*/ 165 h 253"/>
                <a:gd name="T86" fmla="*/ 19 w 1614"/>
                <a:gd name="T87" fmla="*/ 152 h 253"/>
                <a:gd name="T88" fmla="*/ 4 w 1614"/>
                <a:gd name="T89" fmla="*/ 139 h 253"/>
                <a:gd name="T90" fmla="*/ 0 w 1614"/>
                <a:gd name="T91" fmla="*/ 126 h 253"/>
                <a:gd name="T92" fmla="*/ 4 w 1614"/>
                <a:gd name="T93" fmla="*/ 113 h 253"/>
                <a:gd name="T94" fmla="*/ 17 w 1614"/>
                <a:gd name="T95" fmla="*/ 99 h 253"/>
                <a:gd name="T96" fmla="*/ 41 w 1614"/>
                <a:gd name="T97" fmla="*/ 86 h 253"/>
                <a:gd name="T98" fmla="*/ 72 w 1614"/>
                <a:gd name="T99" fmla="*/ 74 h 253"/>
                <a:gd name="T100" fmla="*/ 110 w 1614"/>
                <a:gd name="T101" fmla="*/ 62 h 253"/>
                <a:gd name="T102" fmla="*/ 156 w 1614"/>
                <a:gd name="T103" fmla="*/ 51 h 253"/>
                <a:gd name="T104" fmla="*/ 210 w 1614"/>
                <a:gd name="T105" fmla="*/ 41 h 253"/>
                <a:gd name="T106" fmla="*/ 267 w 1614"/>
                <a:gd name="T107" fmla="*/ 32 h 253"/>
                <a:gd name="T108" fmla="*/ 332 w 1614"/>
                <a:gd name="T109" fmla="*/ 24 h 253"/>
                <a:gd name="T110" fmla="*/ 401 w 1614"/>
                <a:gd name="T111" fmla="*/ 17 h 253"/>
                <a:gd name="T112" fmla="*/ 474 w 1614"/>
                <a:gd name="T113" fmla="*/ 12 h 253"/>
                <a:gd name="T114" fmla="*/ 550 w 1614"/>
                <a:gd name="T115" fmla="*/ 7 h 253"/>
                <a:gd name="T116" fmla="*/ 632 w 1614"/>
                <a:gd name="T117" fmla="*/ 3 h 253"/>
                <a:gd name="T118" fmla="*/ 714 w 1614"/>
                <a:gd name="T119" fmla="*/ 2 h 253"/>
                <a:gd name="T120" fmla="*/ 798 w 1614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4" h="253">
                  <a:moveTo>
                    <a:pt x="798" y="0"/>
                  </a:moveTo>
                  <a:lnTo>
                    <a:pt x="883" y="2"/>
                  </a:lnTo>
                  <a:lnTo>
                    <a:pt x="966" y="3"/>
                  </a:lnTo>
                  <a:lnTo>
                    <a:pt x="1046" y="7"/>
                  </a:lnTo>
                  <a:lnTo>
                    <a:pt x="1123" y="12"/>
                  </a:lnTo>
                  <a:lnTo>
                    <a:pt x="1198" y="17"/>
                  </a:lnTo>
                  <a:lnTo>
                    <a:pt x="1267" y="24"/>
                  </a:lnTo>
                  <a:lnTo>
                    <a:pt x="1333" y="32"/>
                  </a:lnTo>
                  <a:lnTo>
                    <a:pt x="1393" y="41"/>
                  </a:lnTo>
                  <a:lnTo>
                    <a:pt x="1447" y="51"/>
                  </a:lnTo>
                  <a:lnTo>
                    <a:pt x="1495" y="62"/>
                  </a:lnTo>
                  <a:lnTo>
                    <a:pt x="1535" y="74"/>
                  </a:lnTo>
                  <a:lnTo>
                    <a:pt x="1569" y="86"/>
                  </a:lnTo>
                  <a:lnTo>
                    <a:pt x="1592" y="99"/>
                  </a:lnTo>
                  <a:lnTo>
                    <a:pt x="1608" y="113"/>
                  </a:lnTo>
                  <a:lnTo>
                    <a:pt x="1614" y="126"/>
                  </a:lnTo>
                  <a:lnTo>
                    <a:pt x="1612" y="139"/>
                  </a:lnTo>
                  <a:lnTo>
                    <a:pt x="1600" y="152"/>
                  </a:lnTo>
                  <a:lnTo>
                    <a:pt x="1579" y="165"/>
                  </a:lnTo>
                  <a:lnTo>
                    <a:pt x="1552" y="177"/>
                  </a:lnTo>
                  <a:lnTo>
                    <a:pt x="1515" y="189"/>
                  </a:lnTo>
                  <a:lnTo>
                    <a:pt x="1472" y="201"/>
                  </a:lnTo>
                  <a:lnTo>
                    <a:pt x="1422" y="210"/>
                  </a:lnTo>
                  <a:lnTo>
                    <a:pt x="1366" y="219"/>
                  </a:lnTo>
                  <a:lnTo>
                    <a:pt x="1303" y="228"/>
                  </a:lnTo>
                  <a:lnTo>
                    <a:pt x="1233" y="235"/>
                  </a:lnTo>
                  <a:lnTo>
                    <a:pt x="1158" y="241"/>
                  </a:lnTo>
                  <a:lnTo>
                    <a:pt x="1080" y="247"/>
                  </a:lnTo>
                  <a:lnTo>
                    <a:pt x="996" y="250"/>
                  </a:lnTo>
                  <a:lnTo>
                    <a:pt x="908" y="252"/>
                  </a:lnTo>
                  <a:lnTo>
                    <a:pt x="816" y="253"/>
                  </a:lnTo>
                  <a:lnTo>
                    <a:pt x="725" y="252"/>
                  </a:lnTo>
                  <a:lnTo>
                    <a:pt x="636" y="250"/>
                  </a:lnTo>
                  <a:lnTo>
                    <a:pt x="552" y="247"/>
                  </a:lnTo>
                  <a:lnTo>
                    <a:pt x="472" y="241"/>
                  </a:lnTo>
                  <a:lnTo>
                    <a:pt x="397" y="235"/>
                  </a:lnTo>
                  <a:lnTo>
                    <a:pt x="326" y="228"/>
                  </a:lnTo>
                  <a:lnTo>
                    <a:pt x="262" y="219"/>
                  </a:lnTo>
                  <a:lnTo>
                    <a:pt x="205" y="210"/>
                  </a:lnTo>
                  <a:lnTo>
                    <a:pt x="153" y="201"/>
                  </a:lnTo>
                  <a:lnTo>
                    <a:pt x="108" y="189"/>
                  </a:lnTo>
                  <a:lnTo>
                    <a:pt x="71" y="177"/>
                  </a:lnTo>
                  <a:lnTo>
                    <a:pt x="41" y="165"/>
                  </a:lnTo>
                  <a:lnTo>
                    <a:pt x="19" y="152"/>
                  </a:lnTo>
                  <a:lnTo>
                    <a:pt x="4" y="139"/>
                  </a:lnTo>
                  <a:lnTo>
                    <a:pt x="0" y="126"/>
                  </a:lnTo>
                  <a:lnTo>
                    <a:pt x="4" y="113"/>
                  </a:lnTo>
                  <a:lnTo>
                    <a:pt x="17" y="99"/>
                  </a:lnTo>
                  <a:lnTo>
                    <a:pt x="41" y="86"/>
                  </a:lnTo>
                  <a:lnTo>
                    <a:pt x="72" y="74"/>
                  </a:lnTo>
                  <a:lnTo>
                    <a:pt x="110" y="62"/>
                  </a:lnTo>
                  <a:lnTo>
                    <a:pt x="156" y="51"/>
                  </a:lnTo>
                  <a:lnTo>
                    <a:pt x="210" y="41"/>
                  </a:lnTo>
                  <a:lnTo>
                    <a:pt x="267" y="32"/>
                  </a:lnTo>
                  <a:lnTo>
                    <a:pt x="332" y="24"/>
                  </a:lnTo>
                  <a:lnTo>
                    <a:pt x="401" y="17"/>
                  </a:lnTo>
                  <a:lnTo>
                    <a:pt x="474" y="12"/>
                  </a:lnTo>
                  <a:lnTo>
                    <a:pt x="550" y="7"/>
                  </a:lnTo>
                  <a:lnTo>
                    <a:pt x="632" y="3"/>
                  </a:lnTo>
                  <a:lnTo>
                    <a:pt x="714" y="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5132388" y="5183868"/>
              <a:ext cx="1928813" cy="174625"/>
            </a:xfrm>
            <a:custGeom>
              <a:avLst/>
              <a:gdLst>
                <a:gd name="T0" fmla="*/ 602 w 1215"/>
                <a:gd name="T1" fmla="*/ 0 h 110"/>
                <a:gd name="T2" fmla="*/ 674 w 1215"/>
                <a:gd name="T3" fmla="*/ 0 h 110"/>
                <a:gd name="T4" fmla="*/ 745 w 1215"/>
                <a:gd name="T5" fmla="*/ 1 h 110"/>
                <a:gd name="T6" fmla="*/ 813 w 1215"/>
                <a:gd name="T7" fmla="*/ 4 h 110"/>
                <a:gd name="T8" fmla="*/ 877 w 1215"/>
                <a:gd name="T9" fmla="*/ 5 h 110"/>
                <a:gd name="T10" fmla="*/ 939 w 1215"/>
                <a:gd name="T11" fmla="*/ 9 h 110"/>
                <a:gd name="T12" fmla="*/ 995 w 1215"/>
                <a:gd name="T13" fmla="*/ 13 h 110"/>
                <a:gd name="T14" fmla="*/ 1046 w 1215"/>
                <a:gd name="T15" fmla="*/ 17 h 110"/>
                <a:gd name="T16" fmla="*/ 1092 w 1215"/>
                <a:gd name="T17" fmla="*/ 22 h 110"/>
                <a:gd name="T18" fmla="*/ 1131 w 1215"/>
                <a:gd name="T19" fmla="*/ 28 h 110"/>
                <a:gd name="T20" fmla="*/ 1164 w 1215"/>
                <a:gd name="T21" fmla="*/ 33 h 110"/>
                <a:gd name="T22" fmla="*/ 1189 w 1215"/>
                <a:gd name="T23" fmla="*/ 39 h 110"/>
                <a:gd name="T24" fmla="*/ 1206 w 1215"/>
                <a:gd name="T25" fmla="*/ 46 h 110"/>
                <a:gd name="T26" fmla="*/ 1215 w 1215"/>
                <a:gd name="T27" fmla="*/ 52 h 110"/>
                <a:gd name="T28" fmla="*/ 1215 w 1215"/>
                <a:gd name="T29" fmla="*/ 59 h 110"/>
                <a:gd name="T30" fmla="*/ 1205 w 1215"/>
                <a:gd name="T31" fmla="*/ 66 h 110"/>
                <a:gd name="T32" fmla="*/ 1186 w 1215"/>
                <a:gd name="T33" fmla="*/ 72 h 110"/>
                <a:gd name="T34" fmla="*/ 1159 w 1215"/>
                <a:gd name="T35" fmla="*/ 79 h 110"/>
                <a:gd name="T36" fmla="*/ 1123 w 1215"/>
                <a:gd name="T37" fmla="*/ 85 h 110"/>
                <a:gd name="T38" fmla="*/ 1080 w 1215"/>
                <a:gd name="T39" fmla="*/ 90 h 110"/>
                <a:gd name="T40" fmla="*/ 1029 w 1215"/>
                <a:gd name="T41" fmla="*/ 96 h 110"/>
                <a:gd name="T42" fmla="*/ 973 w 1215"/>
                <a:gd name="T43" fmla="*/ 100 h 110"/>
                <a:gd name="T44" fmla="*/ 911 w 1215"/>
                <a:gd name="T45" fmla="*/ 104 h 110"/>
                <a:gd name="T46" fmla="*/ 843 w 1215"/>
                <a:gd name="T47" fmla="*/ 106 h 110"/>
                <a:gd name="T48" fmla="*/ 771 w 1215"/>
                <a:gd name="T49" fmla="*/ 107 h 110"/>
                <a:gd name="T50" fmla="*/ 695 w 1215"/>
                <a:gd name="T51" fmla="*/ 109 h 110"/>
                <a:gd name="T52" fmla="*/ 615 w 1215"/>
                <a:gd name="T53" fmla="*/ 110 h 110"/>
                <a:gd name="T54" fmla="*/ 535 w 1215"/>
                <a:gd name="T55" fmla="*/ 109 h 110"/>
                <a:gd name="T56" fmla="*/ 459 w 1215"/>
                <a:gd name="T57" fmla="*/ 107 h 110"/>
                <a:gd name="T58" fmla="*/ 386 w 1215"/>
                <a:gd name="T59" fmla="*/ 106 h 110"/>
                <a:gd name="T60" fmla="*/ 317 w 1215"/>
                <a:gd name="T61" fmla="*/ 104 h 110"/>
                <a:gd name="T62" fmla="*/ 255 w 1215"/>
                <a:gd name="T63" fmla="*/ 100 h 110"/>
                <a:gd name="T64" fmla="*/ 197 w 1215"/>
                <a:gd name="T65" fmla="*/ 96 h 110"/>
                <a:gd name="T66" fmla="*/ 146 w 1215"/>
                <a:gd name="T67" fmla="*/ 90 h 110"/>
                <a:gd name="T68" fmla="*/ 101 w 1215"/>
                <a:gd name="T69" fmla="*/ 85 h 110"/>
                <a:gd name="T70" fmla="*/ 65 w 1215"/>
                <a:gd name="T71" fmla="*/ 79 h 110"/>
                <a:gd name="T72" fmla="*/ 34 w 1215"/>
                <a:gd name="T73" fmla="*/ 72 h 110"/>
                <a:gd name="T74" fmla="*/ 15 w 1215"/>
                <a:gd name="T75" fmla="*/ 66 h 110"/>
                <a:gd name="T76" fmla="*/ 3 w 1215"/>
                <a:gd name="T77" fmla="*/ 59 h 110"/>
                <a:gd name="T78" fmla="*/ 0 w 1215"/>
                <a:gd name="T79" fmla="*/ 52 h 110"/>
                <a:gd name="T80" fmla="*/ 8 w 1215"/>
                <a:gd name="T81" fmla="*/ 46 h 110"/>
                <a:gd name="T82" fmla="*/ 24 w 1215"/>
                <a:gd name="T83" fmla="*/ 39 h 110"/>
                <a:gd name="T84" fmla="*/ 47 w 1215"/>
                <a:gd name="T85" fmla="*/ 33 h 110"/>
                <a:gd name="T86" fmla="*/ 79 w 1215"/>
                <a:gd name="T87" fmla="*/ 28 h 110"/>
                <a:gd name="T88" fmla="*/ 117 w 1215"/>
                <a:gd name="T89" fmla="*/ 22 h 110"/>
                <a:gd name="T90" fmla="*/ 161 w 1215"/>
                <a:gd name="T91" fmla="*/ 17 h 110"/>
                <a:gd name="T92" fmla="*/ 211 w 1215"/>
                <a:gd name="T93" fmla="*/ 13 h 110"/>
                <a:gd name="T94" fmla="*/ 266 w 1215"/>
                <a:gd name="T95" fmla="*/ 9 h 110"/>
                <a:gd name="T96" fmla="*/ 327 w 1215"/>
                <a:gd name="T97" fmla="*/ 5 h 110"/>
                <a:gd name="T98" fmla="*/ 391 w 1215"/>
                <a:gd name="T99" fmla="*/ 4 h 110"/>
                <a:gd name="T100" fmla="*/ 459 w 1215"/>
                <a:gd name="T101" fmla="*/ 1 h 110"/>
                <a:gd name="T102" fmla="*/ 528 w 1215"/>
                <a:gd name="T103" fmla="*/ 0 h 110"/>
                <a:gd name="T104" fmla="*/ 602 w 1215"/>
                <a:gd name="T10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10">
                  <a:moveTo>
                    <a:pt x="602" y="0"/>
                  </a:moveTo>
                  <a:lnTo>
                    <a:pt x="674" y="0"/>
                  </a:lnTo>
                  <a:lnTo>
                    <a:pt x="745" y="1"/>
                  </a:lnTo>
                  <a:lnTo>
                    <a:pt x="813" y="4"/>
                  </a:lnTo>
                  <a:lnTo>
                    <a:pt x="877" y="5"/>
                  </a:lnTo>
                  <a:lnTo>
                    <a:pt x="939" y="9"/>
                  </a:lnTo>
                  <a:lnTo>
                    <a:pt x="995" y="13"/>
                  </a:lnTo>
                  <a:lnTo>
                    <a:pt x="1046" y="17"/>
                  </a:lnTo>
                  <a:lnTo>
                    <a:pt x="1092" y="22"/>
                  </a:lnTo>
                  <a:lnTo>
                    <a:pt x="1131" y="28"/>
                  </a:lnTo>
                  <a:lnTo>
                    <a:pt x="1164" y="33"/>
                  </a:lnTo>
                  <a:lnTo>
                    <a:pt x="1189" y="39"/>
                  </a:lnTo>
                  <a:lnTo>
                    <a:pt x="1206" y="46"/>
                  </a:lnTo>
                  <a:lnTo>
                    <a:pt x="1215" y="52"/>
                  </a:lnTo>
                  <a:lnTo>
                    <a:pt x="1215" y="59"/>
                  </a:lnTo>
                  <a:lnTo>
                    <a:pt x="1205" y="66"/>
                  </a:lnTo>
                  <a:lnTo>
                    <a:pt x="1186" y="72"/>
                  </a:lnTo>
                  <a:lnTo>
                    <a:pt x="1159" y="79"/>
                  </a:lnTo>
                  <a:lnTo>
                    <a:pt x="1123" y="85"/>
                  </a:lnTo>
                  <a:lnTo>
                    <a:pt x="1080" y="90"/>
                  </a:lnTo>
                  <a:lnTo>
                    <a:pt x="1029" y="96"/>
                  </a:lnTo>
                  <a:lnTo>
                    <a:pt x="973" y="100"/>
                  </a:lnTo>
                  <a:lnTo>
                    <a:pt x="911" y="104"/>
                  </a:lnTo>
                  <a:lnTo>
                    <a:pt x="843" y="106"/>
                  </a:lnTo>
                  <a:lnTo>
                    <a:pt x="771" y="107"/>
                  </a:lnTo>
                  <a:lnTo>
                    <a:pt x="695" y="109"/>
                  </a:lnTo>
                  <a:lnTo>
                    <a:pt x="615" y="110"/>
                  </a:lnTo>
                  <a:lnTo>
                    <a:pt x="535" y="109"/>
                  </a:lnTo>
                  <a:lnTo>
                    <a:pt x="459" y="107"/>
                  </a:lnTo>
                  <a:lnTo>
                    <a:pt x="386" y="106"/>
                  </a:lnTo>
                  <a:lnTo>
                    <a:pt x="317" y="104"/>
                  </a:lnTo>
                  <a:lnTo>
                    <a:pt x="255" y="100"/>
                  </a:lnTo>
                  <a:lnTo>
                    <a:pt x="197" y="96"/>
                  </a:lnTo>
                  <a:lnTo>
                    <a:pt x="146" y="90"/>
                  </a:lnTo>
                  <a:lnTo>
                    <a:pt x="101" y="85"/>
                  </a:lnTo>
                  <a:lnTo>
                    <a:pt x="65" y="79"/>
                  </a:lnTo>
                  <a:lnTo>
                    <a:pt x="34" y="72"/>
                  </a:lnTo>
                  <a:lnTo>
                    <a:pt x="15" y="66"/>
                  </a:lnTo>
                  <a:lnTo>
                    <a:pt x="3" y="59"/>
                  </a:lnTo>
                  <a:lnTo>
                    <a:pt x="0" y="52"/>
                  </a:lnTo>
                  <a:lnTo>
                    <a:pt x="8" y="46"/>
                  </a:lnTo>
                  <a:lnTo>
                    <a:pt x="24" y="39"/>
                  </a:lnTo>
                  <a:lnTo>
                    <a:pt x="47" y="33"/>
                  </a:lnTo>
                  <a:lnTo>
                    <a:pt x="79" y="28"/>
                  </a:lnTo>
                  <a:lnTo>
                    <a:pt x="117" y="22"/>
                  </a:lnTo>
                  <a:lnTo>
                    <a:pt x="161" y="17"/>
                  </a:lnTo>
                  <a:lnTo>
                    <a:pt x="211" y="13"/>
                  </a:lnTo>
                  <a:lnTo>
                    <a:pt x="266" y="9"/>
                  </a:lnTo>
                  <a:lnTo>
                    <a:pt x="327" y="5"/>
                  </a:lnTo>
                  <a:lnTo>
                    <a:pt x="391" y="4"/>
                  </a:lnTo>
                  <a:lnTo>
                    <a:pt x="459" y="1"/>
                  </a:lnTo>
                  <a:lnTo>
                    <a:pt x="528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5662613" y="5229906"/>
              <a:ext cx="866775" cy="79375"/>
            </a:xfrm>
            <a:custGeom>
              <a:avLst/>
              <a:gdLst>
                <a:gd name="T0" fmla="*/ 270 w 546"/>
                <a:gd name="T1" fmla="*/ 0 h 50"/>
                <a:gd name="T2" fmla="*/ 318 w 546"/>
                <a:gd name="T3" fmla="*/ 0 h 50"/>
                <a:gd name="T4" fmla="*/ 363 w 546"/>
                <a:gd name="T5" fmla="*/ 1 h 50"/>
                <a:gd name="T6" fmla="*/ 405 w 546"/>
                <a:gd name="T7" fmla="*/ 4 h 50"/>
                <a:gd name="T8" fmla="*/ 443 w 546"/>
                <a:gd name="T9" fmla="*/ 5 h 50"/>
                <a:gd name="T10" fmla="*/ 477 w 546"/>
                <a:gd name="T11" fmla="*/ 9 h 50"/>
                <a:gd name="T12" fmla="*/ 505 w 546"/>
                <a:gd name="T13" fmla="*/ 12 h 50"/>
                <a:gd name="T14" fmla="*/ 526 w 546"/>
                <a:gd name="T15" fmla="*/ 16 h 50"/>
                <a:gd name="T16" fmla="*/ 540 w 546"/>
                <a:gd name="T17" fmla="*/ 20 h 50"/>
                <a:gd name="T18" fmla="*/ 546 w 546"/>
                <a:gd name="T19" fmla="*/ 25 h 50"/>
                <a:gd name="T20" fmla="*/ 543 w 546"/>
                <a:gd name="T21" fmla="*/ 29 h 50"/>
                <a:gd name="T22" fmla="*/ 531 w 546"/>
                <a:gd name="T23" fmla="*/ 33 h 50"/>
                <a:gd name="T24" fmla="*/ 513 w 546"/>
                <a:gd name="T25" fmla="*/ 37 h 50"/>
                <a:gd name="T26" fmla="*/ 487 w 546"/>
                <a:gd name="T27" fmla="*/ 40 h 50"/>
                <a:gd name="T28" fmla="*/ 454 w 546"/>
                <a:gd name="T29" fmla="*/ 43 h 50"/>
                <a:gd name="T30" fmla="*/ 416 w 546"/>
                <a:gd name="T31" fmla="*/ 46 h 50"/>
                <a:gd name="T32" fmla="*/ 373 w 546"/>
                <a:gd name="T33" fmla="*/ 48 h 50"/>
                <a:gd name="T34" fmla="*/ 325 w 546"/>
                <a:gd name="T35" fmla="*/ 48 h 50"/>
                <a:gd name="T36" fmla="*/ 276 w 546"/>
                <a:gd name="T37" fmla="*/ 50 h 50"/>
                <a:gd name="T38" fmla="*/ 226 w 546"/>
                <a:gd name="T39" fmla="*/ 48 h 50"/>
                <a:gd name="T40" fmla="*/ 179 w 546"/>
                <a:gd name="T41" fmla="*/ 48 h 50"/>
                <a:gd name="T42" fmla="*/ 135 w 546"/>
                <a:gd name="T43" fmla="*/ 46 h 50"/>
                <a:gd name="T44" fmla="*/ 97 w 546"/>
                <a:gd name="T45" fmla="*/ 43 h 50"/>
                <a:gd name="T46" fmla="*/ 63 w 546"/>
                <a:gd name="T47" fmla="*/ 40 h 50"/>
                <a:gd name="T48" fmla="*/ 37 w 546"/>
                <a:gd name="T49" fmla="*/ 37 h 50"/>
                <a:gd name="T50" fmla="*/ 16 w 546"/>
                <a:gd name="T51" fmla="*/ 33 h 50"/>
                <a:gd name="T52" fmla="*/ 4 w 546"/>
                <a:gd name="T53" fmla="*/ 29 h 50"/>
                <a:gd name="T54" fmla="*/ 0 w 546"/>
                <a:gd name="T55" fmla="*/ 25 h 50"/>
                <a:gd name="T56" fmla="*/ 6 w 546"/>
                <a:gd name="T57" fmla="*/ 20 h 50"/>
                <a:gd name="T58" fmla="*/ 17 w 546"/>
                <a:gd name="T59" fmla="*/ 16 h 50"/>
                <a:gd name="T60" fmla="*/ 38 w 546"/>
                <a:gd name="T61" fmla="*/ 12 h 50"/>
                <a:gd name="T62" fmla="*/ 65 w 546"/>
                <a:gd name="T63" fmla="*/ 9 h 50"/>
                <a:gd name="T64" fmla="*/ 97 w 546"/>
                <a:gd name="T65" fmla="*/ 5 h 50"/>
                <a:gd name="T66" fmla="*/ 135 w 546"/>
                <a:gd name="T67" fmla="*/ 4 h 50"/>
                <a:gd name="T68" fmla="*/ 176 w 546"/>
                <a:gd name="T69" fmla="*/ 1 h 50"/>
                <a:gd name="T70" fmla="*/ 222 w 546"/>
                <a:gd name="T71" fmla="*/ 0 h 50"/>
                <a:gd name="T72" fmla="*/ 270 w 546"/>
                <a:gd name="T7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0">
                  <a:moveTo>
                    <a:pt x="270" y="0"/>
                  </a:moveTo>
                  <a:lnTo>
                    <a:pt x="318" y="0"/>
                  </a:lnTo>
                  <a:lnTo>
                    <a:pt x="363" y="1"/>
                  </a:lnTo>
                  <a:lnTo>
                    <a:pt x="405" y="4"/>
                  </a:lnTo>
                  <a:lnTo>
                    <a:pt x="443" y="5"/>
                  </a:lnTo>
                  <a:lnTo>
                    <a:pt x="477" y="9"/>
                  </a:lnTo>
                  <a:lnTo>
                    <a:pt x="505" y="12"/>
                  </a:lnTo>
                  <a:lnTo>
                    <a:pt x="526" y="16"/>
                  </a:lnTo>
                  <a:lnTo>
                    <a:pt x="540" y="20"/>
                  </a:lnTo>
                  <a:lnTo>
                    <a:pt x="546" y="25"/>
                  </a:lnTo>
                  <a:lnTo>
                    <a:pt x="543" y="29"/>
                  </a:lnTo>
                  <a:lnTo>
                    <a:pt x="531" y="33"/>
                  </a:lnTo>
                  <a:lnTo>
                    <a:pt x="513" y="37"/>
                  </a:lnTo>
                  <a:lnTo>
                    <a:pt x="487" y="40"/>
                  </a:lnTo>
                  <a:lnTo>
                    <a:pt x="454" y="43"/>
                  </a:lnTo>
                  <a:lnTo>
                    <a:pt x="416" y="46"/>
                  </a:lnTo>
                  <a:lnTo>
                    <a:pt x="373" y="48"/>
                  </a:lnTo>
                  <a:lnTo>
                    <a:pt x="325" y="48"/>
                  </a:lnTo>
                  <a:lnTo>
                    <a:pt x="276" y="50"/>
                  </a:lnTo>
                  <a:lnTo>
                    <a:pt x="226" y="48"/>
                  </a:lnTo>
                  <a:lnTo>
                    <a:pt x="179" y="48"/>
                  </a:lnTo>
                  <a:lnTo>
                    <a:pt x="135" y="46"/>
                  </a:lnTo>
                  <a:lnTo>
                    <a:pt x="97" y="43"/>
                  </a:lnTo>
                  <a:lnTo>
                    <a:pt x="63" y="40"/>
                  </a:lnTo>
                  <a:lnTo>
                    <a:pt x="37" y="37"/>
                  </a:lnTo>
                  <a:lnTo>
                    <a:pt x="16" y="33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7" y="16"/>
                  </a:lnTo>
                  <a:lnTo>
                    <a:pt x="38" y="12"/>
                  </a:lnTo>
                  <a:lnTo>
                    <a:pt x="65" y="9"/>
                  </a:lnTo>
                  <a:lnTo>
                    <a:pt x="97" y="5"/>
                  </a:lnTo>
                  <a:lnTo>
                    <a:pt x="135" y="4"/>
                  </a:lnTo>
                  <a:lnTo>
                    <a:pt x="176" y="1"/>
                  </a:lnTo>
                  <a:lnTo>
                    <a:pt x="22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6027738" y="2559731"/>
              <a:ext cx="153988" cy="23891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178551" y="2286681"/>
              <a:ext cx="306388" cy="744538"/>
            </a:xfrm>
            <a:custGeom>
              <a:avLst/>
              <a:gdLst>
                <a:gd name="T0" fmla="*/ 192 w 193"/>
                <a:gd name="T1" fmla="*/ 0 h 469"/>
                <a:gd name="T2" fmla="*/ 193 w 193"/>
                <a:gd name="T3" fmla="*/ 325 h 469"/>
                <a:gd name="T4" fmla="*/ 0 w 193"/>
                <a:gd name="T5" fmla="*/ 469 h 469"/>
                <a:gd name="T6" fmla="*/ 2 w 193"/>
                <a:gd name="T7" fmla="*/ 173 h 469"/>
                <a:gd name="T8" fmla="*/ 192 w 193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469">
                  <a:moveTo>
                    <a:pt x="192" y="0"/>
                  </a:moveTo>
                  <a:lnTo>
                    <a:pt x="193" y="325"/>
                  </a:lnTo>
                  <a:lnTo>
                    <a:pt x="0" y="469"/>
                  </a:lnTo>
                  <a:lnTo>
                    <a:pt x="2" y="173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5711826" y="2286681"/>
              <a:ext cx="315913" cy="744538"/>
            </a:xfrm>
            <a:custGeom>
              <a:avLst/>
              <a:gdLst>
                <a:gd name="T0" fmla="*/ 0 w 199"/>
                <a:gd name="T1" fmla="*/ 0 h 469"/>
                <a:gd name="T2" fmla="*/ 199 w 199"/>
                <a:gd name="T3" fmla="*/ 172 h 469"/>
                <a:gd name="T4" fmla="*/ 199 w 199"/>
                <a:gd name="T5" fmla="*/ 469 h 469"/>
                <a:gd name="T6" fmla="*/ 5 w 199"/>
                <a:gd name="T7" fmla="*/ 324 h 469"/>
                <a:gd name="T8" fmla="*/ 0 w 199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469">
                  <a:moveTo>
                    <a:pt x="0" y="0"/>
                  </a:moveTo>
                  <a:lnTo>
                    <a:pt x="199" y="172"/>
                  </a:lnTo>
                  <a:lnTo>
                    <a:pt x="199" y="469"/>
                  </a:lnTo>
                  <a:lnTo>
                    <a:pt x="5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178551" y="2632756"/>
              <a:ext cx="306388" cy="257175"/>
            </a:xfrm>
            <a:custGeom>
              <a:avLst/>
              <a:gdLst>
                <a:gd name="T0" fmla="*/ 192 w 193"/>
                <a:gd name="T1" fmla="*/ 0 h 162"/>
                <a:gd name="T2" fmla="*/ 193 w 193"/>
                <a:gd name="T3" fmla="*/ 17 h 162"/>
                <a:gd name="T4" fmla="*/ 0 w 193"/>
                <a:gd name="T5" fmla="*/ 162 h 162"/>
                <a:gd name="T6" fmla="*/ 0 w 193"/>
                <a:gd name="T7" fmla="*/ 146 h 162"/>
                <a:gd name="T8" fmla="*/ 192 w 19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62">
                  <a:moveTo>
                    <a:pt x="192" y="0"/>
                  </a:moveTo>
                  <a:lnTo>
                    <a:pt x="193" y="17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181726" y="2472418"/>
              <a:ext cx="301625" cy="255588"/>
            </a:xfrm>
            <a:custGeom>
              <a:avLst/>
              <a:gdLst>
                <a:gd name="T0" fmla="*/ 190 w 190"/>
                <a:gd name="T1" fmla="*/ 0 h 161"/>
                <a:gd name="T2" fmla="*/ 190 w 190"/>
                <a:gd name="T3" fmla="*/ 17 h 161"/>
                <a:gd name="T4" fmla="*/ 0 w 190"/>
                <a:gd name="T5" fmla="*/ 161 h 161"/>
                <a:gd name="T6" fmla="*/ 0 w 190"/>
                <a:gd name="T7" fmla="*/ 146 h 161"/>
                <a:gd name="T8" fmla="*/ 190 w 190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61">
                  <a:moveTo>
                    <a:pt x="190" y="0"/>
                  </a:moveTo>
                  <a:lnTo>
                    <a:pt x="190" y="17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5713413" y="2440668"/>
              <a:ext cx="314325" cy="280988"/>
            </a:xfrm>
            <a:custGeom>
              <a:avLst/>
              <a:gdLst>
                <a:gd name="T0" fmla="*/ 0 w 198"/>
                <a:gd name="T1" fmla="*/ 0 h 177"/>
                <a:gd name="T2" fmla="*/ 198 w 198"/>
                <a:gd name="T3" fmla="*/ 160 h 177"/>
                <a:gd name="T4" fmla="*/ 198 w 198"/>
                <a:gd name="T5" fmla="*/ 177 h 177"/>
                <a:gd name="T6" fmla="*/ 0 w 198"/>
                <a:gd name="T7" fmla="*/ 16 h 177"/>
                <a:gd name="T8" fmla="*/ 0 w 198"/>
                <a:gd name="T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77">
                  <a:moveTo>
                    <a:pt x="0" y="0"/>
                  </a:moveTo>
                  <a:lnTo>
                    <a:pt x="198" y="160"/>
                  </a:lnTo>
                  <a:lnTo>
                    <a:pt x="198" y="17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5718176" y="2626406"/>
              <a:ext cx="309563" cy="277813"/>
            </a:xfrm>
            <a:custGeom>
              <a:avLst/>
              <a:gdLst>
                <a:gd name="T0" fmla="*/ 0 w 195"/>
                <a:gd name="T1" fmla="*/ 0 h 175"/>
                <a:gd name="T2" fmla="*/ 195 w 195"/>
                <a:gd name="T3" fmla="*/ 158 h 175"/>
                <a:gd name="T4" fmla="*/ 195 w 195"/>
                <a:gd name="T5" fmla="*/ 175 h 175"/>
                <a:gd name="T6" fmla="*/ 0 w 195"/>
                <a:gd name="T7" fmla="*/ 15 h 175"/>
                <a:gd name="T8" fmla="*/ 0 w 195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5">
                  <a:moveTo>
                    <a:pt x="0" y="0"/>
                  </a:moveTo>
                  <a:lnTo>
                    <a:pt x="195" y="158"/>
                  </a:lnTo>
                  <a:lnTo>
                    <a:pt x="195" y="17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6096001" y="4706031"/>
              <a:ext cx="252413" cy="563563"/>
            </a:xfrm>
            <a:custGeom>
              <a:avLst/>
              <a:gdLst>
                <a:gd name="T0" fmla="*/ 159 w 159"/>
                <a:gd name="T1" fmla="*/ 0 h 355"/>
                <a:gd name="T2" fmla="*/ 1 w 159"/>
                <a:gd name="T3" fmla="*/ 355 h 355"/>
                <a:gd name="T4" fmla="*/ 0 w 159"/>
                <a:gd name="T5" fmla="*/ 39 h 355"/>
                <a:gd name="T6" fmla="*/ 159 w 159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55">
                  <a:moveTo>
                    <a:pt x="159" y="0"/>
                  </a:moveTo>
                  <a:lnTo>
                    <a:pt x="1" y="355"/>
                  </a:lnTo>
                  <a:lnTo>
                    <a:pt x="0" y="3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5834063" y="4710793"/>
              <a:ext cx="263525" cy="558800"/>
            </a:xfrm>
            <a:custGeom>
              <a:avLst/>
              <a:gdLst>
                <a:gd name="T0" fmla="*/ 0 w 166"/>
                <a:gd name="T1" fmla="*/ 0 h 352"/>
                <a:gd name="T2" fmla="*/ 165 w 166"/>
                <a:gd name="T3" fmla="*/ 36 h 352"/>
                <a:gd name="T4" fmla="*/ 166 w 166"/>
                <a:gd name="T5" fmla="*/ 352 h 352"/>
                <a:gd name="T6" fmla="*/ 0 w 166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52">
                  <a:moveTo>
                    <a:pt x="0" y="0"/>
                  </a:moveTo>
                  <a:lnTo>
                    <a:pt x="165" y="36"/>
                  </a:lnTo>
                  <a:lnTo>
                    <a:pt x="16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6423026" y="3609068"/>
              <a:ext cx="1517650" cy="1516063"/>
            </a:xfrm>
            <a:custGeom>
              <a:avLst/>
              <a:gdLst>
                <a:gd name="T0" fmla="*/ 899 w 956"/>
                <a:gd name="T1" fmla="*/ 0 h 955"/>
                <a:gd name="T2" fmla="*/ 956 w 956"/>
                <a:gd name="T3" fmla="*/ 57 h 955"/>
                <a:gd name="T4" fmla="*/ 59 w 956"/>
                <a:gd name="T5" fmla="*/ 955 h 955"/>
                <a:gd name="T6" fmla="*/ 0 w 956"/>
                <a:gd name="T7" fmla="*/ 898 h 955"/>
                <a:gd name="T8" fmla="*/ 899 w 956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955">
                  <a:moveTo>
                    <a:pt x="899" y="0"/>
                  </a:moveTo>
                  <a:lnTo>
                    <a:pt x="956" y="57"/>
                  </a:lnTo>
                  <a:lnTo>
                    <a:pt x="59" y="955"/>
                  </a:lnTo>
                  <a:lnTo>
                    <a:pt x="0" y="898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7659688" y="3699556"/>
              <a:ext cx="623888" cy="327025"/>
            </a:xfrm>
            <a:custGeom>
              <a:avLst/>
              <a:gdLst>
                <a:gd name="T0" fmla="*/ 177 w 393"/>
                <a:gd name="T1" fmla="*/ 0 h 206"/>
                <a:gd name="T2" fmla="*/ 393 w 393"/>
                <a:gd name="T3" fmla="*/ 12 h 206"/>
                <a:gd name="T4" fmla="*/ 201 w 393"/>
                <a:gd name="T5" fmla="*/ 206 h 206"/>
                <a:gd name="T6" fmla="*/ 0 w 393"/>
                <a:gd name="T7" fmla="*/ 177 h 206"/>
                <a:gd name="T8" fmla="*/ 177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177" y="0"/>
                  </a:moveTo>
                  <a:lnTo>
                    <a:pt x="393" y="12"/>
                  </a:lnTo>
                  <a:lnTo>
                    <a:pt x="201" y="206"/>
                  </a:lnTo>
                  <a:lnTo>
                    <a:pt x="0" y="17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7523163" y="3258231"/>
              <a:ext cx="327025" cy="631825"/>
            </a:xfrm>
            <a:custGeom>
              <a:avLst/>
              <a:gdLst>
                <a:gd name="T0" fmla="*/ 190 w 206"/>
                <a:gd name="T1" fmla="*/ 0 h 398"/>
                <a:gd name="T2" fmla="*/ 206 w 206"/>
                <a:gd name="T3" fmla="*/ 221 h 398"/>
                <a:gd name="T4" fmla="*/ 29 w 206"/>
                <a:gd name="T5" fmla="*/ 398 h 398"/>
                <a:gd name="T6" fmla="*/ 0 w 206"/>
                <a:gd name="T7" fmla="*/ 196 h 398"/>
                <a:gd name="T8" fmla="*/ 190 w 206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98">
                  <a:moveTo>
                    <a:pt x="190" y="0"/>
                  </a:moveTo>
                  <a:lnTo>
                    <a:pt x="206" y="221"/>
                  </a:lnTo>
                  <a:lnTo>
                    <a:pt x="29" y="398"/>
                  </a:lnTo>
                  <a:lnTo>
                    <a:pt x="0" y="19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745413" y="3880531"/>
              <a:ext cx="334963" cy="58738"/>
            </a:xfrm>
            <a:custGeom>
              <a:avLst/>
              <a:gdLst>
                <a:gd name="T0" fmla="*/ 9 w 211"/>
                <a:gd name="T1" fmla="*/ 0 h 37"/>
                <a:gd name="T2" fmla="*/ 211 w 211"/>
                <a:gd name="T3" fmla="*/ 28 h 37"/>
                <a:gd name="T4" fmla="*/ 201 w 211"/>
                <a:gd name="T5" fmla="*/ 37 h 37"/>
                <a:gd name="T6" fmla="*/ 0 w 211"/>
                <a:gd name="T7" fmla="*/ 11 h 37"/>
                <a:gd name="T8" fmla="*/ 9 w 211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7">
                  <a:moveTo>
                    <a:pt x="9" y="0"/>
                  </a:moveTo>
                  <a:lnTo>
                    <a:pt x="211" y="28"/>
                  </a:lnTo>
                  <a:lnTo>
                    <a:pt x="201" y="37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840663" y="3786868"/>
              <a:ext cx="333375" cy="58738"/>
            </a:xfrm>
            <a:custGeom>
              <a:avLst/>
              <a:gdLst>
                <a:gd name="T0" fmla="*/ 10 w 210"/>
                <a:gd name="T1" fmla="*/ 0 h 37"/>
                <a:gd name="T2" fmla="*/ 210 w 210"/>
                <a:gd name="T3" fmla="*/ 27 h 37"/>
                <a:gd name="T4" fmla="*/ 201 w 210"/>
                <a:gd name="T5" fmla="*/ 37 h 37"/>
                <a:gd name="T6" fmla="*/ 0 w 210"/>
                <a:gd name="T7" fmla="*/ 10 h 37"/>
                <a:gd name="T8" fmla="*/ 10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10" y="0"/>
                  </a:moveTo>
                  <a:lnTo>
                    <a:pt x="210" y="27"/>
                  </a:lnTo>
                  <a:lnTo>
                    <a:pt x="201" y="37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7718426" y="3350306"/>
              <a:ext cx="52388" cy="355600"/>
            </a:xfrm>
            <a:custGeom>
              <a:avLst/>
              <a:gdLst>
                <a:gd name="T0" fmla="*/ 11 w 33"/>
                <a:gd name="T1" fmla="*/ 0 h 224"/>
                <a:gd name="T2" fmla="*/ 33 w 33"/>
                <a:gd name="T3" fmla="*/ 214 h 224"/>
                <a:gd name="T4" fmla="*/ 22 w 33"/>
                <a:gd name="T5" fmla="*/ 224 h 224"/>
                <a:gd name="T6" fmla="*/ 0 w 33"/>
                <a:gd name="T7" fmla="*/ 11 h 224"/>
                <a:gd name="T8" fmla="*/ 11 w 3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4">
                  <a:moveTo>
                    <a:pt x="11" y="0"/>
                  </a:moveTo>
                  <a:lnTo>
                    <a:pt x="33" y="214"/>
                  </a:lnTo>
                  <a:lnTo>
                    <a:pt x="22" y="224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7612063" y="3463018"/>
              <a:ext cx="47625" cy="350838"/>
            </a:xfrm>
            <a:custGeom>
              <a:avLst/>
              <a:gdLst>
                <a:gd name="T0" fmla="*/ 8 w 30"/>
                <a:gd name="T1" fmla="*/ 0 h 221"/>
                <a:gd name="T2" fmla="*/ 30 w 30"/>
                <a:gd name="T3" fmla="*/ 211 h 221"/>
                <a:gd name="T4" fmla="*/ 21 w 30"/>
                <a:gd name="T5" fmla="*/ 221 h 221"/>
                <a:gd name="T6" fmla="*/ 0 w 30"/>
                <a:gd name="T7" fmla="*/ 9 h 221"/>
                <a:gd name="T8" fmla="*/ 8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8" y="0"/>
                  </a:moveTo>
                  <a:lnTo>
                    <a:pt x="30" y="211"/>
                  </a:lnTo>
                  <a:lnTo>
                    <a:pt x="21" y="2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6275388" y="4967968"/>
              <a:ext cx="484188" cy="301625"/>
            </a:xfrm>
            <a:custGeom>
              <a:avLst/>
              <a:gdLst>
                <a:gd name="T0" fmla="*/ 187 w 305"/>
                <a:gd name="T1" fmla="*/ 0 h 190"/>
                <a:gd name="T2" fmla="*/ 305 w 305"/>
                <a:gd name="T3" fmla="*/ 71 h 190"/>
                <a:gd name="T4" fmla="*/ 0 w 305"/>
                <a:gd name="T5" fmla="*/ 190 h 190"/>
                <a:gd name="T6" fmla="*/ 187 w 305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190">
                  <a:moveTo>
                    <a:pt x="187" y="0"/>
                  </a:moveTo>
                  <a:lnTo>
                    <a:pt x="305" y="71"/>
                  </a:lnTo>
                  <a:lnTo>
                    <a:pt x="0" y="19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6275388" y="4777468"/>
              <a:ext cx="296863" cy="492125"/>
            </a:xfrm>
            <a:custGeom>
              <a:avLst/>
              <a:gdLst>
                <a:gd name="T0" fmla="*/ 111 w 187"/>
                <a:gd name="T1" fmla="*/ 0 h 310"/>
                <a:gd name="T2" fmla="*/ 187 w 187"/>
                <a:gd name="T3" fmla="*/ 120 h 310"/>
                <a:gd name="T4" fmla="*/ 0 w 187"/>
                <a:gd name="T5" fmla="*/ 310 h 310"/>
                <a:gd name="T6" fmla="*/ 111 w 187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310">
                  <a:moveTo>
                    <a:pt x="111" y="0"/>
                  </a:moveTo>
                  <a:lnTo>
                    <a:pt x="187" y="120"/>
                  </a:lnTo>
                  <a:lnTo>
                    <a:pt x="0" y="3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4240213" y="3601131"/>
              <a:ext cx="1516063" cy="1516063"/>
            </a:xfrm>
            <a:custGeom>
              <a:avLst/>
              <a:gdLst>
                <a:gd name="T0" fmla="*/ 58 w 955"/>
                <a:gd name="T1" fmla="*/ 0 h 955"/>
                <a:gd name="T2" fmla="*/ 955 w 955"/>
                <a:gd name="T3" fmla="*/ 898 h 955"/>
                <a:gd name="T4" fmla="*/ 898 w 955"/>
                <a:gd name="T5" fmla="*/ 955 h 955"/>
                <a:gd name="T6" fmla="*/ 0 w 955"/>
                <a:gd name="T7" fmla="*/ 57 h 955"/>
                <a:gd name="T8" fmla="*/ 58 w 955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5" h="955">
                  <a:moveTo>
                    <a:pt x="58" y="0"/>
                  </a:moveTo>
                  <a:lnTo>
                    <a:pt x="955" y="898"/>
                  </a:lnTo>
                  <a:lnTo>
                    <a:pt x="898" y="955"/>
                  </a:lnTo>
                  <a:lnTo>
                    <a:pt x="0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3897313" y="3691618"/>
              <a:ext cx="623888" cy="327025"/>
            </a:xfrm>
            <a:custGeom>
              <a:avLst/>
              <a:gdLst>
                <a:gd name="T0" fmla="*/ 215 w 393"/>
                <a:gd name="T1" fmla="*/ 0 h 206"/>
                <a:gd name="T2" fmla="*/ 393 w 393"/>
                <a:gd name="T3" fmla="*/ 177 h 206"/>
                <a:gd name="T4" fmla="*/ 193 w 393"/>
                <a:gd name="T5" fmla="*/ 206 h 206"/>
                <a:gd name="T6" fmla="*/ 0 w 393"/>
                <a:gd name="T7" fmla="*/ 12 h 206"/>
                <a:gd name="T8" fmla="*/ 215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215" y="0"/>
                  </a:moveTo>
                  <a:lnTo>
                    <a:pt x="393" y="177"/>
                  </a:lnTo>
                  <a:lnTo>
                    <a:pt x="193" y="206"/>
                  </a:lnTo>
                  <a:lnTo>
                    <a:pt x="0" y="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4332288" y="3248706"/>
              <a:ext cx="323850" cy="631825"/>
            </a:xfrm>
            <a:custGeom>
              <a:avLst/>
              <a:gdLst>
                <a:gd name="T0" fmla="*/ 16 w 204"/>
                <a:gd name="T1" fmla="*/ 0 h 398"/>
                <a:gd name="T2" fmla="*/ 204 w 204"/>
                <a:gd name="T3" fmla="*/ 197 h 398"/>
                <a:gd name="T4" fmla="*/ 177 w 204"/>
                <a:gd name="T5" fmla="*/ 398 h 398"/>
                <a:gd name="T6" fmla="*/ 0 w 204"/>
                <a:gd name="T7" fmla="*/ 222 h 398"/>
                <a:gd name="T8" fmla="*/ 16 w 204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98">
                  <a:moveTo>
                    <a:pt x="16" y="0"/>
                  </a:moveTo>
                  <a:lnTo>
                    <a:pt x="204" y="197"/>
                  </a:lnTo>
                  <a:lnTo>
                    <a:pt x="177" y="398"/>
                  </a:lnTo>
                  <a:lnTo>
                    <a:pt x="0" y="22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100513" y="3872593"/>
              <a:ext cx="334963" cy="60325"/>
            </a:xfrm>
            <a:custGeom>
              <a:avLst/>
              <a:gdLst>
                <a:gd name="T0" fmla="*/ 202 w 211"/>
                <a:gd name="T1" fmla="*/ 0 h 38"/>
                <a:gd name="T2" fmla="*/ 211 w 211"/>
                <a:gd name="T3" fmla="*/ 11 h 38"/>
                <a:gd name="T4" fmla="*/ 11 w 211"/>
                <a:gd name="T5" fmla="*/ 38 h 38"/>
                <a:gd name="T6" fmla="*/ 0 w 211"/>
                <a:gd name="T7" fmla="*/ 28 h 38"/>
                <a:gd name="T8" fmla="*/ 202 w 211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8">
                  <a:moveTo>
                    <a:pt x="202" y="0"/>
                  </a:moveTo>
                  <a:lnTo>
                    <a:pt x="211" y="11"/>
                  </a:lnTo>
                  <a:lnTo>
                    <a:pt x="11" y="38"/>
                  </a:lnTo>
                  <a:lnTo>
                    <a:pt x="0" y="2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006851" y="3778931"/>
              <a:ext cx="333375" cy="58738"/>
            </a:xfrm>
            <a:custGeom>
              <a:avLst/>
              <a:gdLst>
                <a:gd name="T0" fmla="*/ 201 w 210"/>
                <a:gd name="T1" fmla="*/ 0 h 37"/>
                <a:gd name="T2" fmla="*/ 210 w 210"/>
                <a:gd name="T3" fmla="*/ 9 h 37"/>
                <a:gd name="T4" fmla="*/ 10 w 210"/>
                <a:gd name="T5" fmla="*/ 37 h 37"/>
                <a:gd name="T6" fmla="*/ 0 w 210"/>
                <a:gd name="T7" fmla="*/ 26 h 37"/>
                <a:gd name="T8" fmla="*/ 201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201" y="0"/>
                  </a:moveTo>
                  <a:lnTo>
                    <a:pt x="210" y="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411663" y="3342368"/>
              <a:ext cx="49213" cy="355600"/>
            </a:xfrm>
            <a:custGeom>
              <a:avLst/>
              <a:gdLst>
                <a:gd name="T0" fmla="*/ 22 w 31"/>
                <a:gd name="T1" fmla="*/ 0 h 224"/>
                <a:gd name="T2" fmla="*/ 31 w 31"/>
                <a:gd name="T3" fmla="*/ 11 h 224"/>
                <a:gd name="T4" fmla="*/ 10 w 31"/>
                <a:gd name="T5" fmla="*/ 224 h 224"/>
                <a:gd name="T6" fmla="*/ 0 w 31"/>
                <a:gd name="T7" fmla="*/ 214 h 224"/>
                <a:gd name="T8" fmla="*/ 22 w 3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4">
                  <a:moveTo>
                    <a:pt x="22" y="0"/>
                  </a:moveTo>
                  <a:lnTo>
                    <a:pt x="31" y="11"/>
                  </a:lnTo>
                  <a:lnTo>
                    <a:pt x="10" y="224"/>
                  </a:lnTo>
                  <a:lnTo>
                    <a:pt x="0" y="2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4521201" y="3455081"/>
              <a:ext cx="47625" cy="350838"/>
            </a:xfrm>
            <a:custGeom>
              <a:avLst/>
              <a:gdLst>
                <a:gd name="T0" fmla="*/ 21 w 30"/>
                <a:gd name="T1" fmla="*/ 0 h 221"/>
                <a:gd name="T2" fmla="*/ 30 w 30"/>
                <a:gd name="T3" fmla="*/ 9 h 221"/>
                <a:gd name="T4" fmla="*/ 9 w 30"/>
                <a:gd name="T5" fmla="*/ 221 h 221"/>
                <a:gd name="T6" fmla="*/ 0 w 30"/>
                <a:gd name="T7" fmla="*/ 211 h 221"/>
                <a:gd name="T8" fmla="*/ 21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21" y="0"/>
                  </a:moveTo>
                  <a:lnTo>
                    <a:pt x="30" y="9"/>
                  </a:lnTo>
                  <a:lnTo>
                    <a:pt x="9" y="221"/>
                  </a:lnTo>
                  <a:lnTo>
                    <a:pt x="0" y="2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5421313" y="4960031"/>
              <a:ext cx="485775" cy="301625"/>
            </a:xfrm>
            <a:custGeom>
              <a:avLst/>
              <a:gdLst>
                <a:gd name="T0" fmla="*/ 118 w 306"/>
                <a:gd name="T1" fmla="*/ 0 h 190"/>
                <a:gd name="T2" fmla="*/ 306 w 306"/>
                <a:gd name="T3" fmla="*/ 190 h 190"/>
                <a:gd name="T4" fmla="*/ 0 w 306"/>
                <a:gd name="T5" fmla="*/ 70 h 190"/>
                <a:gd name="T6" fmla="*/ 118 w 306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0">
                  <a:moveTo>
                    <a:pt x="118" y="0"/>
                  </a:moveTo>
                  <a:lnTo>
                    <a:pt x="306" y="190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5608638" y="4767943"/>
              <a:ext cx="298450" cy="493713"/>
            </a:xfrm>
            <a:custGeom>
              <a:avLst/>
              <a:gdLst>
                <a:gd name="T0" fmla="*/ 76 w 188"/>
                <a:gd name="T1" fmla="*/ 0 h 311"/>
                <a:gd name="T2" fmla="*/ 188 w 188"/>
                <a:gd name="T3" fmla="*/ 311 h 311"/>
                <a:gd name="T4" fmla="*/ 0 w 188"/>
                <a:gd name="T5" fmla="*/ 121 h 311"/>
                <a:gd name="T6" fmla="*/ 76 w 188"/>
                <a:gd name="T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11">
                  <a:moveTo>
                    <a:pt x="76" y="0"/>
                  </a:moveTo>
                  <a:lnTo>
                    <a:pt x="188" y="311"/>
                  </a:lnTo>
                  <a:lnTo>
                    <a:pt x="0" y="12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53870" y="1943714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70" y="2592399"/>
            <a:ext cx="2420270" cy="1421910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0612" y="885135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0612" y="1533820"/>
            <a:ext cx="2420270" cy="1421910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301" y="1944627"/>
            <a:ext cx="2420270" cy="646313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8301" y="2593312"/>
            <a:ext cx="2420270" cy="1421910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1709613" y="4253275"/>
            <a:ext cx="508784" cy="508784"/>
          </a:xfrm>
          <a:prstGeom prst="octagon">
            <a:avLst/>
          </a:prstGeom>
          <a:solidFill>
            <a:srgbClr val="0B98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4321175" y="3081045"/>
            <a:ext cx="508784" cy="508784"/>
          </a:xfrm>
          <a:prstGeom prst="octagon">
            <a:avLst/>
          </a:prstGeom>
          <a:solidFill>
            <a:srgbClr val="FA79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7244044" y="4253275"/>
            <a:ext cx="508784" cy="508784"/>
          </a:xfrm>
          <a:prstGeom prst="octagon">
            <a:avLst/>
          </a:prstGeom>
          <a:solidFill>
            <a:srgbClr val="8A0F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11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6973</TotalTime>
  <Words>323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Arrows and Target Diagram</vt:lpstr>
      <vt:lpstr>Arrows and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and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2016-03-17T00:54:03Z</dcterms:modified>
</cp:coreProperties>
</file>