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6" r:id="rId4"/>
    <p:sldId id="354" r:id="rId5"/>
    <p:sldId id="357" r:id="rId6"/>
    <p:sldId id="3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90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9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86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2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E9428694-8F5C-42EF-B9F0-03F5FBE5FDFA}"/>
              </a:ext>
            </a:extLst>
          </p:cNvPr>
          <p:cNvSpPr/>
          <p:nvPr/>
        </p:nvSpPr>
        <p:spPr>
          <a:xfrm>
            <a:off x="6718131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4D62130-D67F-4A8B-A4F1-DCBFC88A6D1C}"/>
              </a:ext>
            </a:extLst>
          </p:cNvPr>
          <p:cNvGrpSpPr/>
          <p:nvPr/>
        </p:nvGrpSpPr>
        <p:grpSpPr>
          <a:xfrm>
            <a:off x="5351296" y="977332"/>
            <a:ext cx="1060448" cy="1060448"/>
            <a:chOff x="6850062" y="5041902"/>
            <a:chExt cx="1060448" cy="1060448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36E2141-4EA0-443F-B8EE-DB57ED4EAFED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7" name="Graphic 25" descr="Fork and knife">
              <a:extLst>
                <a:ext uri="{FF2B5EF4-FFF2-40B4-BE49-F238E27FC236}">
                  <a16:creationId xmlns:a16="http://schemas.microsoft.com/office/drawing/2014/main" id="{F7B0428E-11DF-48AD-9F1A-937B908747C2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F7E8FE7-DC82-434D-BD27-C4FF7FD1F5B1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7BF0657-4C51-4FB2-8F2D-8EAEE67B8C72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2BB0599D-DAAC-40A9-94ED-345088D51A49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3304A9C-32D8-4E1C-913F-90FFE87444DF}"/>
              </a:ext>
            </a:extLst>
          </p:cNvPr>
          <p:cNvGrpSpPr/>
          <p:nvPr/>
        </p:nvGrpSpPr>
        <p:grpSpPr>
          <a:xfrm>
            <a:off x="7214113" y="1046297"/>
            <a:ext cx="3945161" cy="913713"/>
            <a:chOff x="332936" y="2773373"/>
            <a:chExt cx="2926080" cy="913713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633FA3E-E5EB-45A0-8D31-C37AC193DEA6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C4C8402-7702-47DE-A3DD-B20C3AFC11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464A315-E0D9-4C4C-8CCC-637631F32347}"/>
              </a:ext>
            </a:extLst>
          </p:cNvPr>
          <p:cNvGrpSpPr/>
          <p:nvPr/>
        </p:nvGrpSpPr>
        <p:grpSpPr>
          <a:xfrm>
            <a:off x="11438989" y="1333282"/>
            <a:ext cx="348362" cy="348362"/>
            <a:chOff x="1385940" y="5416902"/>
            <a:chExt cx="348362" cy="348362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6F69C94-56A0-4C09-8F1C-56827782131A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CBF66AB-0F3F-4431-9773-3680129E231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D3BB06E8-A6B8-4559-B879-9BF726DFAACF}"/>
              </a:ext>
            </a:extLst>
          </p:cNvPr>
          <p:cNvSpPr/>
          <p:nvPr/>
        </p:nvSpPr>
        <p:spPr>
          <a:xfrm>
            <a:off x="5074878" y="2315065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B0FCE92-0409-4701-9A31-508B5B9B73BE}"/>
              </a:ext>
            </a:extLst>
          </p:cNvPr>
          <p:cNvGrpSpPr/>
          <p:nvPr/>
        </p:nvGrpSpPr>
        <p:grpSpPr>
          <a:xfrm>
            <a:off x="3708043" y="2315064"/>
            <a:ext cx="1060448" cy="1060448"/>
            <a:chOff x="3087690" y="3704167"/>
            <a:chExt cx="1060448" cy="1060448"/>
          </a:xfrm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8CE5E92-C4C2-4B99-AB59-1BDF87351A5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Graphic 31" descr="Backpack">
              <a:extLst>
                <a:ext uri="{FF2B5EF4-FFF2-40B4-BE49-F238E27FC236}">
                  <a16:creationId xmlns:a16="http://schemas.microsoft.com/office/drawing/2014/main" id="{2129DEEE-A219-4F62-89AF-3B0FBE731E08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3A98F201-4DFA-41B1-A946-493286461CE7}"/>
              </a:ext>
            </a:extLst>
          </p:cNvPr>
          <p:cNvGrpSpPr/>
          <p:nvPr/>
        </p:nvGrpSpPr>
        <p:grpSpPr>
          <a:xfrm>
            <a:off x="5649553" y="2383775"/>
            <a:ext cx="3945161" cy="913713"/>
            <a:chOff x="332936" y="2773373"/>
            <a:chExt cx="2926080" cy="913713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AF232BC-3CF6-4251-97D8-1C6A81127FE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0856C84-293C-474C-B511-A9BEAAF43D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6CAD3AD-74CA-48BC-9D7E-E751FFBB9539}"/>
              </a:ext>
            </a:extLst>
          </p:cNvPr>
          <p:cNvGrpSpPr/>
          <p:nvPr/>
        </p:nvGrpSpPr>
        <p:grpSpPr>
          <a:xfrm>
            <a:off x="9795736" y="2671017"/>
            <a:ext cx="348362" cy="348362"/>
            <a:chOff x="9230628" y="4079170"/>
            <a:chExt cx="348362" cy="348362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945E947-EF78-4868-955E-FE30ACBF6EE8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Graphic 67" descr="Badge 3">
              <a:extLst>
                <a:ext uri="{FF2B5EF4-FFF2-40B4-BE49-F238E27FC236}">
                  <a16:creationId xmlns:a16="http://schemas.microsoft.com/office/drawing/2014/main" id="{83E3B0DC-CBD6-49F1-9BAF-14EC646E2A61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43163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064801" y="3652798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70990" y="3721254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152494" y="4008749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1AA69F0-3087-419B-94AB-04C0B16AAEA2}"/>
              </a:ext>
            </a:extLst>
          </p:cNvPr>
          <p:cNvSpPr/>
          <p:nvPr/>
        </p:nvSpPr>
        <p:spPr>
          <a:xfrm>
            <a:off x="1788394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FB40DB-F938-4A24-84DA-911E741CE3FB}"/>
              </a:ext>
            </a:extLst>
          </p:cNvPr>
          <p:cNvGrpSpPr/>
          <p:nvPr/>
        </p:nvGrpSpPr>
        <p:grpSpPr>
          <a:xfrm>
            <a:off x="421559" y="4990530"/>
            <a:ext cx="1060448" cy="1060448"/>
            <a:chOff x="1220790" y="1028700"/>
            <a:chExt cx="1060448" cy="106044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C308D01-D901-460A-9436-49B7F5168186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aphic 29" descr="Alarm Ringing">
              <a:extLst>
                <a:ext uri="{FF2B5EF4-FFF2-40B4-BE49-F238E27FC236}">
                  <a16:creationId xmlns:a16="http://schemas.microsoft.com/office/drawing/2014/main" id="{583AE4E1-7F26-4035-AB7E-2127A682F7A6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0852814-DAAC-4193-9EFD-79E9796F62F3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1C0E2F1-DEBC-46D9-833F-D87AE6CAED91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77FB1E5-C358-4F09-AEB3-ADA0B8E19024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4BE9F86-C026-46AC-AE4E-E6955F739EE5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49304A1-D8AC-4BCB-9BDD-76D11A8CCCB2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13F9A3A-E111-4361-94C9-07EB7A8989F2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6A52BF1-9CC5-44B7-973C-A0EC58EC6FBE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4A60FB26-B441-46E1-A008-119F981A388F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F554E61-39CA-4652-AEFD-0F92680957A7}"/>
              </a:ext>
            </a:extLst>
          </p:cNvPr>
          <p:cNvGrpSpPr/>
          <p:nvPr/>
        </p:nvGrpSpPr>
        <p:grpSpPr>
          <a:xfrm>
            <a:off x="2247863" y="5058732"/>
            <a:ext cx="3945161" cy="913713"/>
            <a:chOff x="332936" y="2773373"/>
            <a:chExt cx="2926080" cy="91371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444A7C-F054-4ACE-AE5D-AA38DFE7B43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A010FD-CCB0-4325-BC26-C4CFAFC87A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C14E12-5C70-4058-9927-9F05E4BE54E0}"/>
              </a:ext>
            </a:extLst>
          </p:cNvPr>
          <p:cNvGrpSpPr/>
          <p:nvPr/>
        </p:nvGrpSpPr>
        <p:grpSpPr>
          <a:xfrm>
            <a:off x="6509252" y="5346482"/>
            <a:ext cx="348352" cy="348352"/>
            <a:chOff x="7356108" y="1403702"/>
            <a:chExt cx="348352" cy="34835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B8F3E23-5EDA-4F3A-B082-1F3BB67B7B7E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Graphic 69" descr="Badge 1">
              <a:extLst>
                <a:ext uri="{FF2B5EF4-FFF2-40B4-BE49-F238E27FC236}">
                  <a16:creationId xmlns:a16="http://schemas.microsoft.com/office/drawing/2014/main" id="{BF05C6A9-5899-4309-80A5-0CF75BA520E8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739410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897527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4400949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400949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897527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394105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6718131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5351296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7214113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1438989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5074878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3708043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5649553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9795736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43163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064801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7099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152494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788394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421559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247863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509252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92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E9428694-8F5C-42EF-B9F0-03F5FBE5FDFA}"/>
              </a:ext>
            </a:extLst>
          </p:cNvPr>
          <p:cNvSpPr/>
          <p:nvPr/>
        </p:nvSpPr>
        <p:spPr>
          <a:xfrm>
            <a:off x="6718131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B4D62130-D67F-4A8B-A4F1-DCBFC88A6D1C}"/>
              </a:ext>
            </a:extLst>
          </p:cNvPr>
          <p:cNvGrpSpPr/>
          <p:nvPr/>
        </p:nvGrpSpPr>
        <p:grpSpPr>
          <a:xfrm>
            <a:off x="5351296" y="977332"/>
            <a:ext cx="1060448" cy="1060448"/>
            <a:chOff x="6850062" y="5041902"/>
            <a:chExt cx="1060448" cy="1060448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36E2141-4EA0-443F-B8EE-DB57ED4EAFED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7" name="Graphic 25" descr="Fork and knife">
              <a:extLst>
                <a:ext uri="{FF2B5EF4-FFF2-40B4-BE49-F238E27FC236}">
                  <a16:creationId xmlns:a16="http://schemas.microsoft.com/office/drawing/2014/main" id="{F7B0428E-11DF-48AD-9F1A-937B908747C2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AF7E8FE7-DC82-434D-BD27-C4FF7FD1F5B1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7BF0657-4C51-4FB2-8F2D-8EAEE67B8C72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2BB0599D-DAAC-40A9-94ED-345088D51A49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3304A9C-32D8-4E1C-913F-90FFE87444DF}"/>
              </a:ext>
            </a:extLst>
          </p:cNvPr>
          <p:cNvGrpSpPr/>
          <p:nvPr/>
        </p:nvGrpSpPr>
        <p:grpSpPr>
          <a:xfrm>
            <a:off x="7214113" y="1046297"/>
            <a:ext cx="3945161" cy="913713"/>
            <a:chOff x="332936" y="2773373"/>
            <a:chExt cx="2926080" cy="913713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633FA3E-E5EB-45A0-8D31-C37AC193DEA6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C4C8402-7702-47DE-A3DD-B20C3AFC11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464A315-E0D9-4C4C-8CCC-637631F32347}"/>
              </a:ext>
            </a:extLst>
          </p:cNvPr>
          <p:cNvGrpSpPr/>
          <p:nvPr/>
        </p:nvGrpSpPr>
        <p:grpSpPr>
          <a:xfrm>
            <a:off x="11438989" y="1333282"/>
            <a:ext cx="348362" cy="348362"/>
            <a:chOff x="1385940" y="5416902"/>
            <a:chExt cx="348362" cy="348362"/>
          </a:xfrm>
        </p:grpSpPr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56F69C94-56A0-4C09-8F1C-56827782131A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FCBF66AB-0F3F-4431-9773-3680129E231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D3BB06E8-A6B8-4559-B879-9BF726DFAACF}"/>
              </a:ext>
            </a:extLst>
          </p:cNvPr>
          <p:cNvSpPr/>
          <p:nvPr/>
        </p:nvSpPr>
        <p:spPr>
          <a:xfrm>
            <a:off x="5074878" y="2315065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B0FCE92-0409-4701-9A31-508B5B9B73BE}"/>
              </a:ext>
            </a:extLst>
          </p:cNvPr>
          <p:cNvGrpSpPr/>
          <p:nvPr/>
        </p:nvGrpSpPr>
        <p:grpSpPr>
          <a:xfrm>
            <a:off x="3708043" y="2315064"/>
            <a:ext cx="1060448" cy="1060448"/>
            <a:chOff x="3087690" y="3704167"/>
            <a:chExt cx="1060448" cy="1060448"/>
          </a:xfrm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8CE5E92-C4C2-4B99-AB59-1BDF87351A5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Graphic 31" descr="Backpack">
              <a:extLst>
                <a:ext uri="{FF2B5EF4-FFF2-40B4-BE49-F238E27FC236}">
                  <a16:creationId xmlns:a16="http://schemas.microsoft.com/office/drawing/2014/main" id="{2129DEEE-A219-4F62-89AF-3B0FBE731E08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3A98F201-4DFA-41B1-A946-493286461CE7}"/>
              </a:ext>
            </a:extLst>
          </p:cNvPr>
          <p:cNvGrpSpPr/>
          <p:nvPr/>
        </p:nvGrpSpPr>
        <p:grpSpPr>
          <a:xfrm>
            <a:off x="5649553" y="2383775"/>
            <a:ext cx="3945161" cy="913713"/>
            <a:chOff x="332936" y="2773373"/>
            <a:chExt cx="2926080" cy="913713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5AF232BC-3CF6-4251-97D8-1C6A81127FE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0856C84-293C-474C-B511-A9BEAAF43D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C6CAD3AD-74CA-48BC-9D7E-E751FFBB9539}"/>
              </a:ext>
            </a:extLst>
          </p:cNvPr>
          <p:cNvGrpSpPr/>
          <p:nvPr/>
        </p:nvGrpSpPr>
        <p:grpSpPr>
          <a:xfrm>
            <a:off x="9795736" y="2671017"/>
            <a:ext cx="348362" cy="348362"/>
            <a:chOff x="9230628" y="4079170"/>
            <a:chExt cx="348362" cy="348362"/>
          </a:xfrm>
        </p:grpSpPr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945E947-EF78-4868-955E-FE30ACBF6EE8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Graphic 67" descr="Badge 3">
              <a:extLst>
                <a:ext uri="{FF2B5EF4-FFF2-40B4-BE49-F238E27FC236}">
                  <a16:creationId xmlns:a16="http://schemas.microsoft.com/office/drawing/2014/main" id="{83E3B0DC-CBD6-49F1-9BAF-14EC646E2A61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43163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064801" y="3652798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70990" y="3721254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152494" y="4008749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1AA69F0-3087-419B-94AB-04C0B16AAEA2}"/>
              </a:ext>
            </a:extLst>
          </p:cNvPr>
          <p:cNvSpPr/>
          <p:nvPr/>
        </p:nvSpPr>
        <p:spPr>
          <a:xfrm>
            <a:off x="1788394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FB40DB-F938-4A24-84DA-911E741CE3FB}"/>
              </a:ext>
            </a:extLst>
          </p:cNvPr>
          <p:cNvGrpSpPr/>
          <p:nvPr/>
        </p:nvGrpSpPr>
        <p:grpSpPr>
          <a:xfrm>
            <a:off x="421559" y="4990530"/>
            <a:ext cx="1060448" cy="1060448"/>
            <a:chOff x="1220790" y="1028700"/>
            <a:chExt cx="1060448" cy="1060448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C308D01-D901-460A-9436-49B7F5168186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aphic 29" descr="Alarm Ringing">
              <a:extLst>
                <a:ext uri="{FF2B5EF4-FFF2-40B4-BE49-F238E27FC236}">
                  <a16:creationId xmlns:a16="http://schemas.microsoft.com/office/drawing/2014/main" id="{583AE4E1-7F26-4035-AB7E-2127A682F7A6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20852814-DAAC-4193-9EFD-79E9796F62F3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1C0E2F1-DEBC-46D9-833F-D87AE6CAED91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D77FB1E5-C358-4F09-AEB3-ADA0B8E19024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4BE9F86-C026-46AC-AE4E-E6955F739EE5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49304A1-D8AC-4BCB-9BDD-76D11A8CCCB2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A13F9A3A-E111-4361-94C9-07EB7A8989F2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6A52BF1-9CC5-44B7-973C-A0EC58EC6FBE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4A60FB26-B441-46E1-A008-119F981A388F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F554E61-39CA-4652-AEFD-0F92680957A7}"/>
              </a:ext>
            </a:extLst>
          </p:cNvPr>
          <p:cNvGrpSpPr/>
          <p:nvPr/>
        </p:nvGrpSpPr>
        <p:grpSpPr>
          <a:xfrm>
            <a:off x="2247863" y="5058732"/>
            <a:ext cx="3945161" cy="913713"/>
            <a:chOff x="332936" y="2773373"/>
            <a:chExt cx="2926080" cy="91371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7444A7C-F054-4ACE-AE5D-AA38DFE7B43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A010FD-CCB0-4325-BC26-C4CFAFC87AC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6C14E12-5C70-4058-9927-9F05E4BE54E0}"/>
              </a:ext>
            </a:extLst>
          </p:cNvPr>
          <p:cNvGrpSpPr/>
          <p:nvPr/>
        </p:nvGrpSpPr>
        <p:grpSpPr>
          <a:xfrm>
            <a:off x="6509252" y="5346482"/>
            <a:ext cx="348352" cy="348352"/>
            <a:chOff x="7356108" y="1403702"/>
            <a:chExt cx="348352" cy="348352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B8F3E23-5EDA-4F3A-B082-1F3BB67B7B7E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Graphic 69" descr="Badge 1">
              <a:extLst>
                <a:ext uri="{FF2B5EF4-FFF2-40B4-BE49-F238E27FC236}">
                  <a16:creationId xmlns:a16="http://schemas.microsoft.com/office/drawing/2014/main" id="{BF05C6A9-5899-4309-80A5-0CF75BA520E8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739410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897527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4400949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3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Descending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400949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897527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394105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6718131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5351296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7214113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11438989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5074878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3708043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5649553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9795736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43163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2064801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7099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8152494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788394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421559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247863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509252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103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8583</TotalTime>
  <Words>723</Words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Ascending Staggered Process – Slide Template</vt:lpstr>
      <vt:lpstr>Descending Staggered Process – Slide Template</vt:lpstr>
      <vt:lpstr>Ascending Staggered Process – Slide Template</vt:lpstr>
      <vt:lpstr>Descending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Ascending &amp; Descending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2020-09-15T20:08:19Z</dcterms:modified>
  <cp:category>Charts &amp; Diagrams</cp:category>
</cp:coreProperties>
</file>