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1272" y="6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845657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188667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3/21/2024</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Assertive &amp; Confident Businesswoman – Slide Template</a:t>
            </a:r>
          </a:p>
        </p:txBody>
      </p:sp>
      <p:grpSp>
        <p:nvGrpSpPr>
          <p:cNvPr id="9" name="Group 8">
            <a:extLst>
              <a:ext uri="{FF2B5EF4-FFF2-40B4-BE49-F238E27FC236}">
                <a16:creationId xmlns:a16="http://schemas.microsoft.com/office/drawing/2014/main" id="{09AEB7FF-08D6-A8F1-4D2F-67480BCD7736}"/>
              </a:ext>
            </a:extLst>
          </p:cNvPr>
          <p:cNvGrpSpPr/>
          <p:nvPr/>
        </p:nvGrpSpPr>
        <p:grpSpPr>
          <a:xfrm>
            <a:off x="1220821" y="1614373"/>
            <a:ext cx="3792020" cy="3629254"/>
            <a:chOff x="332936" y="2504656"/>
            <a:chExt cx="2926080" cy="3629254"/>
          </a:xfrm>
        </p:grpSpPr>
        <p:sp>
          <p:nvSpPr>
            <p:cNvPr id="10" name="TextBox 9">
              <a:extLst>
                <a:ext uri="{FF2B5EF4-FFF2-40B4-BE49-F238E27FC236}">
                  <a16:creationId xmlns:a16="http://schemas.microsoft.com/office/drawing/2014/main" id="{15F5F01A-6774-A566-6B4C-669CE6D62A96}"/>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noProof="1"/>
                <a:t>Lorem Ipsum</a:t>
              </a:r>
            </a:p>
          </p:txBody>
        </p:sp>
        <p:sp>
          <p:nvSpPr>
            <p:cNvPr id="11" name="TextBox 10">
              <a:extLst>
                <a:ext uri="{FF2B5EF4-FFF2-40B4-BE49-F238E27FC236}">
                  <a16:creationId xmlns:a16="http://schemas.microsoft.com/office/drawing/2014/main" id="{8D29F576-FF83-FDFD-1A8D-E4D5EF4BFAEA}"/>
                </a:ext>
              </a:extLst>
            </p:cNvPr>
            <p:cNvSpPr txBox="1"/>
            <p:nvPr/>
          </p:nvSpPr>
          <p:spPr>
            <a:xfrm>
              <a:off x="332936" y="3086922"/>
              <a:ext cx="2926080" cy="3046988"/>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6" name="Group 15">
            <a:extLst>
              <a:ext uri="{FF2B5EF4-FFF2-40B4-BE49-F238E27FC236}">
                <a16:creationId xmlns:a16="http://schemas.microsoft.com/office/drawing/2014/main" id="{EC2D82A9-FB00-6B71-8ACA-5A272D0DB48A}"/>
              </a:ext>
            </a:extLst>
          </p:cNvPr>
          <p:cNvGrpSpPr/>
          <p:nvPr/>
        </p:nvGrpSpPr>
        <p:grpSpPr>
          <a:xfrm>
            <a:off x="6469104" y="765243"/>
            <a:ext cx="4633398" cy="5554614"/>
            <a:chOff x="6469104" y="765243"/>
            <a:chExt cx="4633398" cy="5554614"/>
          </a:xfrm>
        </p:grpSpPr>
        <p:sp>
          <p:nvSpPr>
            <p:cNvPr id="3" name="Google Shape;65;p2">
              <a:extLst>
                <a:ext uri="{FF2B5EF4-FFF2-40B4-BE49-F238E27FC236}">
                  <a16:creationId xmlns:a16="http://schemas.microsoft.com/office/drawing/2014/main" id="{C6B9EC18-ADF3-9A0F-8CEF-3AA40F910ABB}"/>
                </a:ext>
              </a:extLst>
            </p:cNvPr>
            <p:cNvSpPr/>
            <p:nvPr/>
          </p:nvSpPr>
          <p:spPr>
            <a:xfrm>
              <a:off x="6976026" y="765243"/>
              <a:ext cx="4126476" cy="4516327"/>
            </a:xfrm>
            <a:custGeom>
              <a:avLst/>
              <a:gdLst/>
              <a:ahLst/>
              <a:cxnLst/>
              <a:rect l="l" t="t" r="r" b="b"/>
              <a:pathLst>
                <a:path w="21184" h="21286" extrusionOk="0">
                  <a:moveTo>
                    <a:pt x="18899" y="4710"/>
                  </a:moveTo>
                  <a:cubicBezTo>
                    <a:pt x="18180" y="3606"/>
                    <a:pt x="17438" y="2499"/>
                    <a:pt x="16400" y="1601"/>
                  </a:cubicBezTo>
                  <a:cubicBezTo>
                    <a:pt x="15362" y="703"/>
                    <a:pt x="13984" y="30"/>
                    <a:pt x="12510" y="1"/>
                  </a:cubicBezTo>
                  <a:cubicBezTo>
                    <a:pt x="11127" y="-23"/>
                    <a:pt x="9810" y="521"/>
                    <a:pt x="8666" y="1190"/>
                  </a:cubicBezTo>
                  <a:cubicBezTo>
                    <a:pt x="7522" y="1859"/>
                    <a:pt x="6490" y="2661"/>
                    <a:pt x="5296" y="3272"/>
                  </a:cubicBezTo>
                  <a:cubicBezTo>
                    <a:pt x="3097" y="4394"/>
                    <a:pt x="659" y="5259"/>
                    <a:pt x="201" y="7709"/>
                  </a:cubicBezTo>
                  <a:cubicBezTo>
                    <a:pt x="-5" y="8807"/>
                    <a:pt x="408" y="9877"/>
                    <a:pt x="631" y="10947"/>
                  </a:cubicBezTo>
                  <a:cubicBezTo>
                    <a:pt x="837" y="11945"/>
                    <a:pt x="670" y="12967"/>
                    <a:pt x="525" y="13965"/>
                  </a:cubicBezTo>
                  <a:cubicBezTo>
                    <a:pt x="380" y="14982"/>
                    <a:pt x="229" y="15999"/>
                    <a:pt x="84" y="17016"/>
                  </a:cubicBezTo>
                  <a:cubicBezTo>
                    <a:pt x="-33" y="17823"/>
                    <a:pt x="-117" y="18731"/>
                    <a:pt x="480" y="19366"/>
                  </a:cubicBezTo>
                  <a:cubicBezTo>
                    <a:pt x="1607" y="20560"/>
                    <a:pt x="3571" y="19920"/>
                    <a:pt x="5061" y="20125"/>
                  </a:cubicBezTo>
                  <a:cubicBezTo>
                    <a:pt x="6964" y="20393"/>
                    <a:pt x="8365" y="21577"/>
                    <a:pt x="10407" y="21219"/>
                  </a:cubicBezTo>
                  <a:cubicBezTo>
                    <a:pt x="13939" y="20593"/>
                    <a:pt x="16562" y="18010"/>
                    <a:pt x="18621" y="15665"/>
                  </a:cubicBezTo>
                  <a:cubicBezTo>
                    <a:pt x="19742" y="14385"/>
                    <a:pt x="20875" y="12981"/>
                    <a:pt x="21120" y="11357"/>
                  </a:cubicBezTo>
                  <a:cubicBezTo>
                    <a:pt x="21483" y="8903"/>
                    <a:pt x="20250" y="6787"/>
                    <a:pt x="18899" y="4710"/>
                  </a:cubicBezTo>
                  <a:close/>
                </a:path>
              </a:pathLst>
            </a:custGeom>
            <a:solidFill>
              <a:schemeClr val="lt1"/>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 name="Freeform: Shape 14">
              <a:extLst>
                <a:ext uri="{FF2B5EF4-FFF2-40B4-BE49-F238E27FC236}">
                  <a16:creationId xmlns:a16="http://schemas.microsoft.com/office/drawing/2014/main" id="{9B17F8DB-D4BB-61B0-B991-4AEF9E105DD4}"/>
                </a:ext>
              </a:extLst>
            </p:cNvPr>
            <p:cNvSpPr/>
            <p:nvPr/>
          </p:nvSpPr>
          <p:spPr>
            <a:xfrm>
              <a:off x="6912103" y="3252672"/>
              <a:ext cx="3364606" cy="3054174"/>
            </a:xfrm>
            <a:custGeom>
              <a:avLst/>
              <a:gdLst>
                <a:gd name="connsiteX0" fmla="*/ 2769619 w 3364606"/>
                <a:gd name="connsiteY0" fmla="*/ 3046770 h 3054174"/>
                <a:gd name="connsiteX1" fmla="*/ 2761995 w 3364606"/>
                <a:gd name="connsiteY1" fmla="*/ 3048264 h 3054174"/>
                <a:gd name="connsiteX2" fmla="*/ 2761000 w 3364606"/>
                <a:gd name="connsiteY2" fmla="*/ 3047767 h 3054174"/>
                <a:gd name="connsiteX3" fmla="*/ 1103118 w 3364606"/>
                <a:gd name="connsiteY3" fmla="*/ 2578215 h 3054174"/>
                <a:gd name="connsiteX4" fmla="*/ 1085279 w 3364606"/>
                <a:gd name="connsiteY4" fmla="*/ 2619126 h 3054174"/>
                <a:gd name="connsiteX5" fmla="*/ 1101906 w 3364606"/>
                <a:gd name="connsiteY5" fmla="*/ 2656639 h 3054174"/>
                <a:gd name="connsiteX6" fmla="*/ 1118533 w 3364606"/>
                <a:gd name="connsiteY6" fmla="*/ 2615870 h 3054174"/>
                <a:gd name="connsiteX7" fmla="*/ 1103118 w 3364606"/>
                <a:gd name="connsiteY7" fmla="*/ 2578215 h 3054174"/>
                <a:gd name="connsiteX8" fmla="*/ 1323430 w 3364606"/>
                <a:gd name="connsiteY8" fmla="*/ 2577083 h 3054174"/>
                <a:gd name="connsiteX9" fmla="*/ 1309055 w 3364606"/>
                <a:gd name="connsiteY9" fmla="*/ 2613605 h 3054174"/>
                <a:gd name="connsiteX10" fmla="*/ 1324643 w 3364606"/>
                <a:gd name="connsiteY10" fmla="*/ 2654516 h 3054174"/>
                <a:gd name="connsiteX11" fmla="*/ 1337806 w 3364606"/>
                <a:gd name="connsiteY11" fmla="*/ 2612473 h 3054174"/>
                <a:gd name="connsiteX12" fmla="*/ 1323430 w 3364606"/>
                <a:gd name="connsiteY12" fmla="*/ 2577083 h 3054174"/>
                <a:gd name="connsiteX13" fmla="*/ 116218 w 3364606"/>
                <a:gd name="connsiteY13" fmla="*/ 2384987 h 3054174"/>
                <a:gd name="connsiteX14" fmla="*/ 100803 w 3364606"/>
                <a:gd name="connsiteY14" fmla="*/ 2385978 h 3054174"/>
                <a:gd name="connsiteX15" fmla="*/ 100803 w 3364606"/>
                <a:gd name="connsiteY15" fmla="*/ 2389376 h 3054174"/>
                <a:gd name="connsiteX16" fmla="*/ 116218 w 3364606"/>
                <a:gd name="connsiteY16" fmla="*/ 2384987 h 3054174"/>
                <a:gd name="connsiteX17" fmla="*/ 1194915 w 3364606"/>
                <a:gd name="connsiteY17" fmla="*/ 2239181 h 3054174"/>
                <a:gd name="connsiteX18" fmla="*/ 1201670 w 3364606"/>
                <a:gd name="connsiteY18" fmla="*/ 2263388 h 3054174"/>
                <a:gd name="connsiteX19" fmla="*/ 1194915 w 3364606"/>
                <a:gd name="connsiteY19" fmla="*/ 2239181 h 3054174"/>
                <a:gd name="connsiteX20" fmla="*/ 881594 w 3364606"/>
                <a:gd name="connsiteY20" fmla="*/ 1592964 h 3054174"/>
                <a:gd name="connsiteX21" fmla="*/ 884885 w 3364606"/>
                <a:gd name="connsiteY21" fmla="*/ 1618303 h 3054174"/>
                <a:gd name="connsiteX22" fmla="*/ 881594 w 3364606"/>
                <a:gd name="connsiteY22" fmla="*/ 1592964 h 3054174"/>
                <a:gd name="connsiteX23" fmla="*/ 863928 w 3364606"/>
                <a:gd name="connsiteY23" fmla="*/ 1511143 h 3054174"/>
                <a:gd name="connsiteX24" fmla="*/ 881594 w 3364606"/>
                <a:gd name="connsiteY24" fmla="*/ 1592964 h 3054174"/>
                <a:gd name="connsiteX25" fmla="*/ 857173 w 3364606"/>
                <a:gd name="connsiteY25" fmla="*/ 1517796 h 3054174"/>
                <a:gd name="connsiteX26" fmla="*/ 863928 w 3364606"/>
                <a:gd name="connsiteY26" fmla="*/ 1511143 h 3054174"/>
                <a:gd name="connsiteX27" fmla="*/ 459676 w 3364606"/>
                <a:gd name="connsiteY27" fmla="*/ 1060419 h 3054174"/>
                <a:gd name="connsiteX28" fmla="*/ 458464 w 3364606"/>
                <a:gd name="connsiteY28" fmla="*/ 1092553 h 3054174"/>
                <a:gd name="connsiteX29" fmla="*/ 407543 w 3364606"/>
                <a:gd name="connsiteY29" fmla="*/ 1410636 h 3054174"/>
                <a:gd name="connsiteX30" fmla="*/ 305700 w 3364606"/>
                <a:gd name="connsiteY30" fmla="*/ 2095499 h 3054174"/>
                <a:gd name="connsiteX31" fmla="*/ 179437 w 3364606"/>
                <a:gd name="connsiteY31" fmla="*/ 2341812 h 3054174"/>
                <a:gd name="connsiteX32" fmla="*/ 120721 w 3364606"/>
                <a:gd name="connsiteY32" fmla="*/ 2383855 h 3054174"/>
                <a:gd name="connsiteX33" fmla="*/ 219273 w 3364606"/>
                <a:gd name="connsiteY33" fmla="*/ 2331903 h 3054174"/>
                <a:gd name="connsiteX34" fmla="*/ 233649 w 3364606"/>
                <a:gd name="connsiteY34" fmla="*/ 2362904 h 3054174"/>
                <a:gd name="connsiteX35" fmla="*/ 225855 w 3364606"/>
                <a:gd name="connsiteY35" fmla="*/ 2372813 h 3054174"/>
                <a:gd name="connsiteX36" fmla="*/ 0 w 3364606"/>
                <a:gd name="connsiteY36" fmla="*/ 2505312 h 3054174"/>
                <a:gd name="connsiteX37" fmla="*/ 16628 w 3364606"/>
                <a:gd name="connsiteY37" fmla="*/ 2448972 h 3054174"/>
                <a:gd name="connsiteX38" fmla="*/ 101843 w 3364606"/>
                <a:gd name="connsiteY38" fmla="*/ 1747547 h 3054174"/>
                <a:gd name="connsiteX39" fmla="*/ 119682 w 3364606"/>
                <a:gd name="connsiteY39" fmla="*/ 1183151 h 3054174"/>
                <a:gd name="connsiteX40" fmla="*/ 196064 w 3364606"/>
                <a:gd name="connsiteY40" fmla="*/ 1220664 h 3054174"/>
                <a:gd name="connsiteX41" fmla="*/ 261361 w 3364606"/>
                <a:gd name="connsiteY41" fmla="*/ 1216276 h 3054174"/>
                <a:gd name="connsiteX42" fmla="*/ 427461 w 3364606"/>
                <a:gd name="connsiteY42" fmla="*/ 1084767 h 3054174"/>
                <a:gd name="connsiteX43" fmla="*/ 459676 w 3364606"/>
                <a:gd name="connsiteY43" fmla="*/ 1060419 h 3054174"/>
                <a:gd name="connsiteX44" fmla="*/ 492758 w 3364606"/>
                <a:gd name="connsiteY44" fmla="*/ 619746 h 3054174"/>
                <a:gd name="connsiteX45" fmla="*/ 518391 w 3364606"/>
                <a:gd name="connsiteY45" fmla="*/ 638432 h 3054174"/>
                <a:gd name="connsiteX46" fmla="*/ 521682 w 3364606"/>
                <a:gd name="connsiteY46" fmla="*/ 724641 h 3054174"/>
                <a:gd name="connsiteX47" fmla="*/ 490679 w 3364606"/>
                <a:gd name="connsiteY47" fmla="*/ 767675 h 3054174"/>
                <a:gd name="connsiteX48" fmla="*/ 441836 w 3364606"/>
                <a:gd name="connsiteY48" fmla="*/ 796411 h 3054174"/>
                <a:gd name="connsiteX49" fmla="*/ 489467 w 3364606"/>
                <a:gd name="connsiteY49" fmla="*/ 630787 h 3054174"/>
                <a:gd name="connsiteX50" fmla="*/ 492758 w 3364606"/>
                <a:gd name="connsiteY50" fmla="*/ 619746 h 3054174"/>
                <a:gd name="connsiteX51" fmla="*/ 3254807 w 3364606"/>
                <a:gd name="connsiteY51" fmla="*/ 448716 h 3054174"/>
                <a:gd name="connsiteX52" fmla="*/ 3272636 w 3364606"/>
                <a:gd name="connsiteY52" fmla="*/ 482717 h 3054174"/>
                <a:gd name="connsiteX53" fmla="*/ 3292554 w 3364606"/>
                <a:gd name="connsiteY53" fmla="*/ 1158803 h 3054174"/>
                <a:gd name="connsiteX54" fmla="*/ 3324769 w 3364606"/>
                <a:gd name="connsiteY54" fmla="*/ 2536314 h 3054174"/>
                <a:gd name="connsiteX55" fmla="*/ 3324769 w 3364606"/>
                <a:gd name="connsiteY55" fmla="*/ 2671078 h 3054174"/>
                <a:gd name="connsiteX56" fmla="*/ 3334642 w 3364606"/>
                <a:gd name="connsiteY56" fmla="*/ 2671078 h 3054174"/>
                <a:gd name="connsiteX57" fmla="*/ 3347979 w 3364606"/>
                <a:gd name="connsiteY57" fmla="*/ 2327514 h 3054174"/>
                <a:gd name="connsiteX58" fmla="*/ 3352482 w 3364606"/>
                <a:gd name="connsiteY58" fmla="*/ 1712157 h 3054174"/>
                <a:gd name="connsiteX59" fmla="*/ 3356812 w 3364606"/>
                <a:gd name="connsiteY59" fmla="*/ 2144195 h 3054174"/>
                <a:gd name="connsiteX60" fmla="*/ 3364606 w 3364606"/>
                <a:gd name="connsiteY60" fmla="*/ 2184964 h 3054174"/>
                <a:gd name="connsiteX61" fmla="*/ 3362354 w 3364606"/>
                <a:gd name="connsiteY61" fmla="*/ 2774841 h 3054174"/>
                <a:gd name="connsiteX62" fmla="*/ 3282682 w 3364606"/>
                <a:gd name="connsiteY62" fmla="*/ 2900829 h 3054174"/>
                <a:gd name="connsiteX63" fmla="*/ 2820754 w 3364606"/>
                <a:gd name="connsiteY63" fmla="*/ 3033328 h 3054174"/>
                <a:gd name="connsiteX64" fmla="*/ 2450970 w 3364606"/>
                <a:gd name="connsiteY64" fmla="*/ 3053288 h 3054174"/>
                <a:gd name="connsiteX65" fmla="*/ 2480760 w 3364606"/>
                <a:gd name="connsiteY65" fmla="*/ 3017898 h 3054174"/>
                <a:gd name="connsiteX66" fmla="*/ 2516267 w 3364606"/>
                <a:gd name="connsiteY66" fmla="*/ 3002468 h 3054174"/>
                <a:gd name="connsiteX67" fmla="*/ 2749915 w 3364606"/>
                <a:gd name="connsiteY67" fmla="*/ 2834579 h 3054174"/>
                <a:gd name="connsiteX68" fmla="*/ 2941475 w 3364606"/>
                <a:gd name="connsiteY68" fmla="*/ 2685376 h 3054174"/>
                <a:gd name="connsiteX69" fmla="*/ 2943727 w 3364606"/>
                <a:gd name="connsiteY69" fmla="*/ 2675466 h 3054174"/>
                <a:gd name="connsiteX70" fmla="*/ 2950309 w 3364606"/>
                <a:gd name="connsiteY70" fmla="*/ 2673202 h 3054174"/>
                <a:gd name="connsiteX71" fmla="*/ 2948230 w 3364606"/>
                <a:gd name="connsiteY71" fmla="*/ 2667681 h 3054174"/>
                <a:gd name="connsiteX72" fmla="*/ 2806379 w 3364606"/>
                <a:gd name="connsiteY72" fmla="*/ 2612473 h 3054174"/>
                <a:gd name="connsiteX73" fmla="*/ 2802049 w 3364606"/>
                <a:gd name="connsiteY73" fmla="*/ 2599308 h 3054174"/>
                <a:gd name="connsiteX74" fmla="*/ 2803088 w 3364606"/>
                <a:gd name="connsiteY74" fmla="*/ 2563918 h 3054174"/>
                <a:gd name="connsiteX75" fmla="*/ 2789751 w 3364606"/>
                <a:gd name="connsiteY75" fmla="*/ 2361772 h 3054174"/>
                <a:gd name="connsiteX76" fmla="*/ 2795294 w 3364606"/>
                <a:gd name="connsiteY76" fmla="*/ 2316473 h 3054174"/>
                <a:gd name="connsiteX77" fmla="*/ 2787499 w 3364606"/>
                <a:gd name="connsiteY77" fmla="*/ 1949693 h 3054174"/>
                <a:gd name="connsiteX78" fmla="*/ 2775375 w 3364606"/>
                <a:gd name="connsiteY78" fmla="*/ 1177488 h 3054174"/>
                <a:gd name="connsiteX79" fmla="*/ 2766542 w 3364606"/>
                <a:gd name="connsiteY79" fmla="*/ 1103595 h 3054174"/>
                <a:gd name="connsiteX80" fmla="*/ 3053363 w 3364606"/>
                <a:gd name="connsiteY80" fmla="*/ 605307 h 3054174"/>
                <a:gd name="connsiteX81" fmla="*/ 3237303 w 3364606"/>
                <a:gd name="connsiteY81" fmla="*/ 451857 h 3054174"/>
                <a:gd name="connsiteX82" fmla="*/ 3254807 w 3364606"/>
                <a:gd name="connsiteY82" fmla="*/ 448716 h 3054174"/>
                <a:gd name="connsiteX83" fmla="*/ 1333476 w 3364606"/>
                <a:gd name="connsiteY83" fmla="*/ 292744 h 3054174"/>
                <a:gd name="connsiteX84" fmla="*/ 1294679 w 3364606"/>
                <a:gd name="connsiteY84" fmla="*/ 403160 h 3054174"/>
                <a:gd name="connsiteX85" fmla="*/ 1067612 w 3364606"/>
                <a:gd name="connsiteY85" fmla="*/ 1092553 h 3054174"/>
                <a:gd name="connsiteX86" fmla="*/ 1092034 w 3364606"/>
                <a:gd name="connsiteY86" fmla="*/ 1683421 h 3054174"/>
                <a:gd name="connsiteX87" fmla="*/ 1098615 w 3364606"/>
                <a:gd name="connsiteY87" fmla="*/ 1714422 h 3054174"/>
                <a:gd name="connsiteX88" fmla="*/ 1104158 w 3364606"/>
                <a:gd name="connsiteY88" fmla="*/ 1724331 h 3054174"/>
                <a:gd name="connsiteX89" fmla="*/ 1108661 w 3364606"/>
                <a:gd name="connsiteY89" fmla="*/ 1750803 h 3054174"/>
                <a:gd name="connsiteX90" fmla="*/ 1108661 w 3364606"/>
                <a:gd name="connsiteY90" fmla="*/ 1749812 h 3054174"/>
                <a:gd name="connsiteX91" fmla="*/ 1162873 w 3364606"/>
                <a:gd name="connsiteY91" fmla="*/ 2020473 h 3054174"/>
                <a:gd name="connsiteX92" fmla="*/ 1194915 w 3364606"/>
                <a:gd name="connsiteY92" fmla="*/ 2239181 h 3054174"/>
                <a:gd name="connsiteX93" fmla="*/ 1182791 w 3364606"/>
                <a:gd name="connsiteY93" fmla="*/ 2228140 h 3054174"/>
                <a:gd name="connsiteX94" fmla="*/ 918140 w 3364606"/>
                <a:gd name="connsiteY94" fmla="*/ 1566351 h 3054174"/>
                <a:gd name="connsiteX95" fmla="*/ 897009 w 3364606"/>
                <a:gd name="connsiteY95" fmla="*/ 1465844 h 3054174"/>
                <a:gd name="connsiteX96" fmla="*/ 889388 w 3364606"/>
                <a:gd name="connsiteY96" fmla="*/ 1331080 h 3054174"/>
                <a:gd name="connsiteX97" fmla="*/ 940309 w 3364606"/>
                <a:gd name="connsiteY97" fmla="*/ 647350 h 3054174"/>
                <a:gd name="connsiteX98" fmla="*/ 976855 w 3364606"/>
                <a:gd name="connsiteY98" fmla="*/ 604174 h 3054174"/>
                <a:gd name="connsiteX99" fmla="*/ 1092034 w 3364606"/>
                <a:gd name="connsiteY99" fmla="*/ 553496 h 3054174"/>
                <a:gd name="connsiteX100" fmla="*/ 1097576 w 3364606"/>
                <a:gd name="connsiteY100" fmla="*/ 546843 h 3054174"/>
                <a:gd name="connsiteX101" fmla="*/ 1333476 w 3364606"/>
                <a:gd name="connsiteY101" fmla="*/ 292744 h 3054174"/>
                <a:gd name="connsiteX102" fmla="*/ 2588318 w 3364606"/>
                <a:gd name="connsiteY102" fmla="*/ 206535 h 3054174"/>
                <a:gd name="connsiteX103" fmla="*/ 2842924 w 3364606"/>
                <a:gd name="connsiteY103" fmla="*/ 302653 h 3054174"/>
                <a:gd name="connsiteX104" fmla="*/ 3186209 w 3364606"/>
                <a:gd name="connsiteY104" fmla="*/ 426376 h 3054174"/>
                <a:gd name="connsiteX105" fmla="*/ 3169755 w 3364606"/>
                <a:gd name="connsiteY105" fmla="*/ 453980 h 3054174"/>
                <a:gd name="connsiteX106" fmla="*/ 3045569 w 3364606"/>
                <a:gd name="connsiteY106" fmla="*/ 532404 h 3054174"/>
                <a:gd name="connsiteX107" fmla="*/ 2942688 w 3364606"/>
                <a:gd name="connsiteY107" fmla="*/ 654994 h 3054174"/>
                <a:gd name="connsiteX108" fmla="*/ 2831839 w 3364606"/>
                <a:gd name="connsiteY108" fmla="*/ 825148 h 3054174"/>
                <a:gd name="connsiteX109" fmla="*/ 2827651 w 3364606"/>
                <a:gd name="connsiteY109" fmla="*/ 826589 h 3054174"/>
                <a:gd name="connsiteX110" fmla="*/ 2827509 w 3364606"/>
                <a:gd name="connsiteY110" fmla="*/ 826280 h 3054174"/>
                <a:gd name="connsiteX111" fmla="*/ 2825257 w 3364606"/>
                <a:gd name="connsiteY111" fmla="*/ 827413 h 3054174"/>
                <a:gd name="connsiteX112" fmla="*/ 2827651 w 3364606"/>
                <a:gd name="connsiteY112" fmla="*/ 826589 h 3054174"/>
                <a:gd name="connsiteX113" fmla="*/ 2828548 w 3364606"/>
                <a:gd name="connsiteY113" fmla="*/ 828545 h 3054174"/>
                <a:gd name="connsiteX114" fmla="*/ 2746624 w 3364606"/>
                <a:gd name="connsiteY114" fmla="*/ 964301 h 3054174"/>
                <a:gd name="connsiteX115" fmla="*/ 2660197 w 3364606"/>
                <a:gd name="connsiteY115" fmla="*/ 1396339 h 3054174"/>
                <a:gd name="connsiteX116" fmla="*/ 2641318 w 3364606"/>
                <a:gd name="connsiteY116" fmla="*/ 1431587 h 3054174"/>
                <a:gd name="connsiteX117" fmla="*/ 2602694 w 3364606"/>
                <a:gd name="connsiteY117" fmla="*/ 1304609 h 3054174"/>
                <a:gd name="connsiteX118" fmla="*/ 2518518 w 3364606"/>
                <a:gd name="connsiteY118" fmla="*/ 1520061 h 3054174"/>
                <a:gd name="connsiteX119" fmla="*/ 2013464 w 3364606"/>
                <a:gd name="connsiteY119" fmla="*/ 2022596 h 3054174"/>
                <a:gd name="connsiteX120" fmla="*/ 1991294 w 3364606"/>
                <a:gd name="connsiteY120" fmla="*/ 2031514 h 3054174"/>
                <a:gd name="connsiteX121" fmla="*/ 1999088 w 3364606"/>
                <a:gd name="connsiteY121" fmla="*/ 2000513 h 3054174"/>
                <a:gd name="connsiteX122" fmla="*/ 2238279 w 3364606"/>
                <a:gd name="connsiteY122" fmla="*/ 1622692 h 3054174"/>
                <a:gd name="connsiteX123" fmla="*/ 2481973 w 3364606"/>
                <a:gd name="connsiteY123" fmla="*/ 1367602 h 3054174"/>
                <a:gd name="connsiteX124" fmla="*/ 2530642 w 3364606"/>
                <a:gd name="connsiteY124" fmla="*/ 1206225 h 3054174"/>
                <a:gd name="connsiteX125" fmla="*/ 2381170 w 3364606"/>
                <a:gd name="connsiteY125" fmla="*/ 1431587 h 3054174"/>
                <a:gd name="connsiteX126" fmla="*/ 2265991 w 3364606"/>
                <a:gd name="connsiteY126" fmla="*/ 1550921 h 3054174"/>
                <a:gd name="connsiteX127" fmla="*/ 2004630 w 3364606"/>
                <a:gd name="connsiteY127" fmla="*/ 1913313 h 3054174"/>
                <a:gd name="connsiteX128" fmla="*/ 1901576 w 3364606"/>
                <a:gd name="connsiteY128" fmla="*/ 2278960 h 3054174"/>
                <a:gd name="connsiteX129" fmla="*/ 1891703 w 3364606"/>
                <a:gd name="connsiteY129" fmla="*/ 2539570 h 3054174"/>
                <a:gd name="connsiteX130" fmla="*/ 1798521 w 3364606"/>
                <a:gd name="connsiteY130" fmla="*/ 2541835 h 3054174"/>
                <a:gd name="connsiteX131" fmla="*/ 1579248 w 3364606"/>
                <a:gd name="connsiteY131" fmla="*/ 2549479 h 3054174"/>
                <a:gd name="connsiteX132" fmla="*/ 1516203 w 3364606"/>
                <a:gd name="connsiteY132" fmla="*/ 2581613 h 3054174"/>
                <a:gd name="connsiteX133" fmla="*/ 1518455 w 3364606"/>
                <a:gd name="connsiteY133" fmla="*/ 2608084 h 3054174"/>
                <a:gd name="connsiteX134" fmla="*/ 1560543 w 3364606"/>
                <a:gd name="connsiteY134" fmla="*/ 2611340 h 3054174"/>
                <a:gd name="connsiteX135" fmla="*/ 1866069 w 3364606"/>
                <a:gd name="connsiteY135" fmla="*/ 2616861 h 3054174"/>
                <a:gd name="connsiteX136" fmla="*/ 1900536 w 3364606"/>
                <a:gd name="connsiteY136" fmla="*/ 2638944 h 3054174"/>
                <a:gd name="connsiteX137" fmla="*/ 2144057 w 3364606"/>
                <a:gd name="connsiteY137" fmla="*/ 2887522 h 3054174"/>
                <a:gd name="connsiteX138" fmla="*/ 2186145 w 3364606"/>
                <a:gd name="connsiteY138" fmla="*/ 2895308 h 3054174"/>
                <a:gd name="connsiteX139" fmla="*/ 2033382 w 3364606"/>
                <a:gd name="connsiteY139" fmla="*/ 2774841 h 3054174"/>
                <a:gd name="connsiteX140" fmla="*/ 1918203 w 3364606"/>
                <a:gd name="connsiteY140" fmla="*/ 2614738 h 3054174"/>
                <a:gd name="connsiteX141" fmla="*/ 2135224 w 3364606"/>
                <a:gd name="connsiteY141" fmla="*/ 2614738 h 3054174"/>
                <a:gd name="connsiteX142" fmla="*/ 2123100 w 3364606"/>
                <a:gd name="connsiteY142" fmla="*/ 2576092 h 3054174"/>
                <a:gd name="connsiteX143" fmla="*/ 2050009 w 3364606"/>
                <a:gd name="connsiteY143" fmla="*/ 2548488 h 3054174"/>
                <a:gd name="connsiteX144" fmla="*/ 1894994 w 3364606"/>
                <a:gd name="connsiteY144" fmla="*/ 2539570 h 3054174"/>
                <a:gd name="connsiteX145" fmla="*/ 1891530 w 3364606"/>
                <a:gd name="connsiteY145" fmla="*/ 2467799 h 3054174"/>
                <a:gd name="connsiteX146" fmla="*/ 2041176 w 3364606"/>
                <a:gd name="connsiteY146" fmla="*/ 2290001 h 3054174"/>
                <a:gd name="connsiteX147" fmla="*/ 2310330 w 3364606"/>
                <a:gd name="connsiteY147" fmla="*/ 2019340 h 3054174"/>
                <a:gd name="connsiteX148" fmla="*/ 2550561 w 3364606"/>
                <a:gd name="connsiteY148" fmla="*/ 1746414 h 3054174"/>
                <a:gd name="connsiteX149" fmla="*/ 2601481 w 3364606"/>
                <a:gd name="connsiteY149" fmla="*/ 1669123 h 3054174"/>
                <a:gd name="connsiteX150" fmla="*/ 2582776 w 3364606"/>
                <a:gd name="connsiteY150" fmla="*/ 1777416 h 3054174"/>
                <a:gd name="connsiteX151" fmla="*/ 2388964 w 3364606"/>
                <a:gd name="connsiteY151" fmla="*/ 2555000 h 3054174"/>
                <a:gd name="connsiteX152" fmla="*/ 2355709 w 3364606"/>
                <a:gd name="connsiteY152" fmla="*/ 2747237 h 3054174"/>
                <a:gd name="connsiteX153" fmla="*/ 2415463 w 3364606"/>
                <a:gd name="connsiteY153" fmla="*/ 3049890 h 3054174"/>
                <a:gd name="connsiteX154" fmla="*/ 1187294 w 3364606"/>
                <a:gd name="connsiteY154" fmla="*/ 3049890 h 3054174"/>
                <a:gd name="connsiteX155" fmla="*/ 1219336 w 3364606"/>
                <a:gd name="connsiteY155" fmla="*/ 2545091 h 3054174"/>
                <a:gd name="connsiteX156" fmla="*/ 1198379 w 3364606"/>
                <a:gd name="connsiteY156" fmla="*/ 2694294 h 3054174"/>
                <a:gd name="connsiteX157" fmla="*/ 1130831 w 3364606"/>
                <a:gd name="connsiteY157" fmla="*/ 3049890 h 3054174"/>
                <a:gd name="connsiteX158" fmla="*/ 522721 w 3364606"/>
                <a:gd name="connsiteY158" fmla="*/ 3052155 h 3054174"/>
                <a:gd name="connsiteX159" fmla="*/ 481846 w 3364606"/>
                <a:gd name="connsiteY159" fmla="*/ 3006856 h 3054174"/>
                <a:gd name="connsiteX160" fmla="*/ 487388 w 3364606"/>
                <a:gd name="connsiteY160" fmla="*/ 3000203 h 3054174"/>
                <a:gd name="connsiteX161" fmla="*/ 705449 w 3364606"/>
                <a:gd name="connsiteY161" fmla="*/ 2826793 h 3054174"/>
                <a:gd name="connsiteX162" fmla="*/ 841758 w 3364606"/>
                <a:gd name="connsiteY162" fmla="*/ 2425756 h 3054174"/>
                <a:gd name="connsiteX163" fmla="*/ 858385 w 3364606"/>
                <a:gd name="connsiteY163" fmla="*/ 2150707 h 3054174"/>
                <a:gd name="connsiteX164" fmla="*/ 881594 w 3364606"/>
                <a:gd name="connsiteY164" fmla="*/ 2321993 h 3054174"/>
                <a:gd name="connsiteX165" fmla="*/ 885924 w 3364606"/>
                <a:gd name="connsiteY165" fmla="*/ 2314208 h 3054174"/>
                <a:gd name="connsiteX166" fmla="*/ 885924 w 3364606"/>
                <a:gd name="connsiteY166" fmla="*/ 2282215 h 3054174"/>
                <a:gd name="connsiteX167" fmla="*/ 802961 w 3364606"/>
                <a:gd name="connsiteY167" fmla="*/ 1822715 h 3054174"/>
                <a:gd name="connsiteX168" fmla="*/ 841758 w 3364606"/>
                <a:gd name="connsiteY168" fmla="*/ 1743159 h 3054174"/>
                <a:gd name="connsiteX169" fmla="*/ 906016 w 3364606"/>
                <a:gd name="connsiteY169" fmla="*/ 1674644 h 3054174"/>
                <a:gd name="connsiteX170" fmla="*/ 977894 w 3364606"/>
                <a:gd name="connsiteY170" fmla="*/ 1891229 h 3054174"/>
                <a:gd name="connsiteX171" fmla="*/ 1178461 w 3364606"/>
                <a:gd name="connsiteY171" fmla="*/ 2299910 h 3054174"/>
                <a:gd name="connsiteX172" fmla="*/ 1192837 w 3364606"/>
                <a:gd name="connsiteY172" fmla="*/ 2341812 h 3054174"/>
                <a:gd name="connsiteX173" fmla="*/ 1226091 w 3364606"/>
                <a:gd name="connsiteY173" fmla="*/ 2440195 h 3054174"/>
                <a:gd name="connsiteX174" fmla="*/ 1239255 w 3364606"/>
                <a:gd name="connsiteY174" fmla="*/ 2511966 h 3054174"/>
                <a:gd name="connsiteX175" fmla="*/ 1246009 w 3364606"/>
                <a:gd name="connsiteY175" fmla="*/ 2515222 h 3054174"/>
                <a:gd name="connsiteX176" fmla="*/ 1247049 w 3364606"/>
                <a:gd name="connsiteY176" fmla="*/ 2508710 h 3054174"/>
                <a:gd name="connsiteX177" fmla="*/ 1254843 w 3364606"/>
                <a:gd name="connsiteY177" fmla="*/ 2447839 h 3054174"/>
                <a:gd name="connsiteX178" fmla="*/ 1264715 w 3364606"/>
                <a:gd name="connsiteY178" fmla="*/ 2407070 h 3054174"/>
                <a:gd name="connsiteX179" fmla="*/ 1266967 w 3364606"/>
                <a:gd name="connsiteY179" fmla="*/ 2101020 h 3054174"/>
                <a:gd name="connsiteX180" fmla="*/ 1285846 w 3364606"/>
                <a:gd name="connsiteY180" fmla="*/ 2053598 h 3054174"/>
                <a:gd name="connsiteX181" fmla="*/ 1814109 w 3364606"/>
                <a:gd name="connsiteY181" fmla="*/ 1493448 h 3054174"/>
                <a:gd name="connsiteX182" fmla="*/ 2333539 w 3364606"/>
                <a:gd name="connsiteY182" fmla="*/ 891398 h 3054174"/>
                <a:gd name="connsiteX183" fmla="*/ 2459803 w 3364606"/>
                <a:gd name="connsiteY183" fmla="*/ 725773 h 3054174"/>
                <a:gd name="connsiteX184" fmla="*/ 2486303 w 3364606"/>
                <a:gd name="connsiteY184" fmla="*/ 636308 h 3054174"/>
                <a:gd name="connsiteX185" fmla="*/ 2498600 w 3364606"/>
                <a:gd name="connsiteY185" fmla="*/ 600918 h 3054174"/>
                <a:gd name="connsiteX186" fmla="*/ 2502930 w 3364606"/>
                <a:gd name="connsiteY186" fmla="*/ 591009 h 3054174"/>
                <a:gd name="connsiteX187" fmla="*/ 2529603 w 3364606"/>
                <a:gd name="connsiteY187" fmla="*/ 503667 h 3054174"/>
                <a:gd name="connsiteX188" fmla="*/ 2538436 w 3364606"/>
                <a:gd name="connsiteY188" fmla="*/ 458368 h 3054174"/>
                <a:gd name="connsiteX189" fmla="*/ 2588318 w 3364606"/>
                <a:gd name="connsiteY189" fmla="*/ 206535 h 3054174"/>
                <a:gd name="connsiteX190" fmla="*/ 2396585 w 3364606"/>
                <a:gd name="connsiteY190" fmla="*/ 0 h 3054174"/>
                <a:gd name="connsiteX191" fmla="*/ 2450970 w 3364606"/>
                <a:gd name="connsiteY191" fmla="*/ 58606 h 3054174"/>
                <a:gd name="connsiteX192" fmla="*/ 2481973 w 3364606"/>
                <a:gd name="connsiteY192" fmla="*/ 125988 h 3054174"/>
                <a:gd name="connsiteX193" fmla="*/ 2481973 w 3364606"/>
                <a:gd name="connsiteY193" fmla="*/ 507065 h 3054174"/>
                <a:gd name="connsiteX194" fmla="*/ 2403339 w 3364606"/>
                <a:gd name="connsiteY194" fmla="*/ 584356 h 3054174"/>
                <a:gd name="connsiteX195" fmla="*/ 2153064 w 3364606"/>
                <a:gd name="connsiteY195" fmla="*/ 584356 h 3054174"/>
                <a:gd name="connsiteX196" fmla="*/ 2184067 w 3364606"/>
                <a:gd name="connsiteY196" fmla="*/ 602051 h 3054174"/>
                <a:gd name="connsiteX197" fmla="*/ 2197230 w 3364606"/>
                <a:gd name="connsiteY197" fmla="*/ 605307 h 3054174"/>
                <a:gd name="connsiteX198" fmla="*/ 2348954 w 3364606"/>
                <a:gd name="connsiteY198" fmla="*/ 656126 h 3054174"/>
                <a:gd name="connsiteX199" fmla="*/ 2363330 w 3364606"/>
                <a:gd name="connsiteY199" fmla="*/ 661647 h 3054174"/>
                <a:gd name="connsiteX200" fmla="*/ 2406630 w 3364606"/>
                <a:gd name="connsiteY200" fmla="*/ 671698 h 3054174"/>
                <a:gd name="connsiteX201" fmla="*/ 2422045 w 3364606"/>
                <a:gd name="connsiteY201" fmla="*/ 714732 h 3054174"/>
                <a:gd name="connsiteX202" fmla="*/ 2301324 w 3364606"/>
                <a:gd name="connsiteY202" fmla="*/ 857140 h 3054174"/>
                <a:gd name="connsiteX203" fmla="*/ 1303512 w 3364606"/>
                <a:gd name="connsiteY203" fmla="*/ 1975174 h 3054174"/>
                <a:gd name="connsiteX204" fmla="*/ 1289136 w 3364606"/>
                <a:gd name="connsiteY204" fmla="*/ 1987206 h 3054174"/>
                <a:gd name="connsiteX205" fmla="*/ 1531618 w 3364606"/>
                <a:gd name="connsiteY205" fmla="*/ 1379776 h 3054174"/>
                <a:gd name="connsiteX206" fmla="*/ 1697718 w 3364606"/>
                <a:gd name="connsiteY206" fmla="*/ 1119025 h 3054174"/>
                <a:gd name="connsiteX207" fmla="*/ 2005669 w 3364606"/>
                <a:gd name="connsiteY207" fmla="*/ 689251 h 3054174"/>
                <a:gd name="connsiteX208" fmla="*/ 2022297 w 3364606"/>
                <a:gd name="connsiteY208" fmla="*/ 654003 h 3054174"/>
                <a:gd name="connsiteX209" fmla="*/ 2043427 w 3364606"/>
                <a:gd name="connsiteY209" fmla="*/ 624134 h 3054174"/>
                <a:gd name="connsiteX210" fmla="*/ 2044467 w 3364606"/>
                <a:gd name="connsiteY210" fmla="*/ 626399 h 3054174"/>
                <a:gd name="connsiteX211" fmla="*/ 2052261 w 3364606"/>
                <a:gd name="connsiteY211" fmla="*/ 615357 h 3054174"/>
                <a:gd name="connsiteX212" fmla="*/ 2199481 w 3364606"/>
                <a:gd name="connsiteY212" fmla="*/ 418732 h 3054174"/>
                <a:gd name="connsiteX213" fmla="*/ 2396585 w 3364606"/>
                <a:gd name="connsiteY213" fmla="*/ 0 h 3054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Lst>
              <a:rect l="l" t="t" r="r" b="b"/>
              <a:pathLst>
                <a:path w="3364606" h="3054174">
                  <a:moveTo>
                    <a:pt x="2769619" y="3046770"/>
                  </a:moveTo>
                  <a:lnTo>
                    <a:pt x="2761995" y="3048264"/>
                  </a:lnTo>
                  <a:lnTo>
                    <a:pt x="2761000" y="3047767"/>
                  </a:lnTo>
                  <a:close/>
                  <a:moveTo>
                    <a:pt x="1103118" y="2578215"/>
                  </a:moveTo>
                  <a:cubicBezTo>
                    <a:pt x="1083200" y="2579348"/>
                    <a:pt x="1087530" y="2603696"/>
                    <a:pt x="1085279" y="2619126"/>
                  </a:cubicBezTo>
                  <a:cubicBezTo>
                    <a:pt x="1087530" y="2633423"/>
                    <a:pt x="1085279" y="2657772"/>
                    <a:pt x="1101906" y="2656639"/>
                  </a:cubicBezTo>
                  <a:cubicBezTo>
                    <a:pt x="1120785" y="2655648"/>
                    <a:pt x="1117494" y="2631300"/>
                    <a:pt x="1118533" y="2615870"/>
                  </a:cubicBezTo>
                  <a:cubicBezTo>
                    <a:pt x="1119746" y="2601431"/>
                    <a:pt x="1120785" y="2577083"/>
                    <a:pt x="1103118" y="2578215"/>
                  </a:cubicBezTo>
                  <a:close/>
                  <a:moveTo>
                    <a:pt x="1323430" y="2577083"/>
                  </a:moveTo>
                  <a:cubicBezTo>
                    <a:pt x="1302473" y="2577083"/>
                    <a:pt x="1313558" y="2600299"/>
                    <a:pt x="1309055" y="2613605"/>
                  </a:cubicBezTo>
                  <a:cubicBezTo>
                    <a:pt x="1312345" y="2629035"/>
                    <a:pt x="1304725" y="2654516"/>
                    <a:pt x="1324643" y="2654516"/>
                  </a:cubicBezTo>
                  <a:cubicBezTo>
                    <a:pt x="1342309" y="2653383"/>
                    <a:pt x="1337806" y="2627903"/>
                    <a:pt x="1337806" y="2612473"/>
                  </a:cubicBezTo>
                  <a:cubicBezTo>
                    <a:pt x="1337806" y="2599308"/>
                    <a:pt x="1336767" y="2577083"/>
                    <a:pt x="1323430" y="2577083"/>
                  </a:cubicBezTo>
                  <a:close/>
                  <a:moveTo>
                    <a:pt x="116218" y="2384987"/>
                  </a:moveTo>
                  <a:cubicBezTo>
                    <a:pt x="110676" y="2384987"/>
                    <a:pt x="106346" y="2385978"/>
                    <a:pt x="100803" y="2385978"/>
                  </a:cubicBezTo>
                  <a:cubicBezTo>
                    <a:pt x="100803" y="2387111"/>
                    <a:pt x="100803" y="2388243"/>
                    <a:pt x="100803" y="2389376"/>
                  </a:cubicBezTo>
                  <a:cubicBezTo>
                    <a:pt x="106346" y="2387111"/>
                    <a:pt x="110676" y="2385978"/>
                    <a:pt x="116218" y="2384987"/>
                  </a:cubicBezTo>
                  <a:close/>
                  <a:moveTo>
                    <a:pt x="1194915" y="2239181"/>
                  </a:moveTo>
                  <a:cubicBezTo>
                    <a:pt x="1206000" y="2244702"/>
                    <a:pt x="1201670" y="2254611"/>
                    <a:pt x="1201670" y="2263388"/>
                  </a:cubicBezTo>
                  <a:cubicBezTo>
                    <a:pt x="1197167" y="2255744"/>
                    <a:pt x="1189546" y="2249091"/>
                    <a:pt x="1194915" y="2239181"/>
                  </a:cubicBezTo>
                  <a:close/>
                  <a:moveTo>
                    <a:pt x="881594" y="1592964"/>
                  </a:moveTo>
                  <a:cubicBezTo>
                    <a:pt x="891467" y="1598485"/>
                    <a:pt x="891467" y="1606129"/>
                    <a:pt x="884885" y="1618303"/>
                  </a:cubicBezTo>
                  <a:cubicBezTo>
                    <a:pt x="883846" y="1608394"/>
                    <a:pt x="882633" y="1600609"/>
                    <a:pt x="881594" y="1592964"/>
                  </a:cubicBezTo>
                  <a:close/>
                  <a:moveTo>
                    <a:pt x="863928" y="1511143"/>
                  </a:moveTo>
                  <a:cubicBezTo>
                    <a:pt x="873800" y="1537615"/>
                    <a:pt x="881594" y="1564228"/>
                    <a:pt x="881594" y="1592964"/>
                  </a:cubicBezTo>
                  <a:cubicBezTo>
                    <a:pt x="868258" y="1569749"/>
                    <a:pt x="863928" y="1543136"/>
                    <a:pt x="857173" y="1517796"/>
                  </a:cubicBezTo>
                  <a:cubicBezTo>
                    <a:pt x="859424" y="1515532"/>
                    <a:pt x="861676" y="1513408"/>
                    <a:pt x="863928" y="1511143"/>
                  </a:cubicBezTo>
                  <a:close/>
                  <a:moveTo>
                    <a:pt x="459676" y="1060419"/>
                  </a:moveTo>
                  <a:cubicBezTo>
                    <a:pt x="459676" y="1071461"/>
                    <a:pt x="459676" y="1082502"/>
                    <a:pt x="458464" y="1092553"/>
                  </a:cubicBezTo>
                  <a:cubicBezTo>
                    <a:pt x="441836" y="1198581"/>
                    <a:pt x="426422" y="1304609"/>
                    <a:pt x="407543" y="1410636"/>
                  </a:cubicBezTo>
                  <a:cubicBezTo>
                    <a:pt x="368746" y="1638263"/>
                    <a:pt x="341033" y="1868014"/>
                    <a:pt x="305700" y="2095499"/>
                  </a:cubicBezTo>
                  <a:cubicBezTo>
                    <a:pt x="291325" y="2190485"/>
                    <a:pt x="260322" y="2279950"/>
                    <a:pt x="179437" y="2341812"/>
                  </a:cubicBezTo>
                  <a:cubicBezTo>
                    <a:pt x="160558" y="2356251"/>
                    <a:pt x="140640" y="2369416"/>
                    <a:pt x="120721" y="2383855"/>
                  </a:cubicBezTo>
                  <a:cubicBezTo>
                    <a:pt x="159519" y="2377202"/>
                    <a:pt x="189309" y="2353986"/>
                    <a:pt x="219273" y="2331903"/>
                  </a:cubicBezTo>
                  <a:cubicBezTo>
                    <a:pt x="236939" y="2336291"/>
                    <a:pt x="229319" y="2352853"/>
                    <a:pt x="233649" y="2362904"/>
                  </a:cubicBezTo>
                  <a:cubicBezTo>
                    <a:pt x="227067" y="2362904"/>
                    <a:pt x="225855" y="2367292"/>
                    <a:pt x="225855" y="2372813"/>
                  </a:cubicBezTo>
                  <a:cubicBezTo>
                    <a:pt x="162809" y="2433542"/>
                    <a:pt x="86428" y="2473320"/>
                    <a:pt x="0" y="2505312"/>
                  </a:cubicBezTo>
                  <a:cubicBezTo>
                    <a:pt x="6582" y="2483229"/>
                    <a:pt x="12124" y="2465534"/>
                    <a:pt x="16628" y="2448972"/>
                  </a:cubicBezTo>
                  <a:cubicBezTo>
                    <a:pt x="81924" y="2219222"/>
                    <a:pt x="90758" y="1982818"/>
                    <a:pt x="101843" y="1747547"/>
                  </a:cubicBezTo>
                  <a:cubicBezTo>
                    <a:pt x="110676" y="1559840"/>
                    <a:pt x="114140" y="1370858"/>
                    <a:pt x="119682" y="1183151"/>
                  </a:cubicBezTo>
                  <a:cubicBezTo>
                    <a:pt x="148434" y="1188672"/>
                    <a:pt x="171643" y="1206225"/>
                    <a:pt x="196064" y="1220664"/>
                  </a:cubicBezTo>
                  <a:cubicBezTo>
                    <a:pt x="220312" y="1234961"/>
                    <a:pt x="239191" y="1231706"/>
                    <a:pt x="261361" y="1216276"/>
                  </a:cubicBezTo>
                  <a:cubicBezTo>
                    <a:pt x="319037" y="1174233"/>
                    <a:pt x="373249" y="1130066"/>
                    <a:pt x="427461" y="1084767"/>
                  </a:cubicBezTo>
                  <a:cubicBezTo>
                    <a:pt x="437506" y="1075991"/>
                    <a:pt x="448591" y="1069337"/>
                    <a:pt x="459676" y="1060419"/>
                  </a:cubicBezTo>
                  <a:close/>
                  <a:moveTo>
                    <a:pt x="492758" y="619746"/>
                  </a:moveTo>
                  <a:cubicBezTo>
                    <a:pt x="505055" y="620878"/>
                    <a:pt x="518391" y="617481"/>
                    <a:pt x="518391" y="638432"/>
                  </a:cubicBezTo>
                  <a:cubicBezTo>
                    <a:pt x="517179" y="667168"/>
                    <a:pt x="519431" y="695905"/>
                    <a:pt x="521682" y="724641"/>
                  </a:cubicBezTo>
                  <a:cubicBezTo>
                    <a:pt x="524973" y="748989"/>
                    <a:pt x="506094" y="757766"/>
                    <a:pt x="490679" y="767675"/>
                  </a:cubicBezTo>
                  <a:cubicBezTo>
                    <a:pt x="476303" y="777726"/>
                    <a:pt x="462967" y="790891"/>
                    <a:pt x="441836" y="796411"/>
                  </a:cubicBezTo>
                  <a:cubicBezTo>
                    <a:pt x="455173" y="739080"/>
                    <a:pt x="467297" y="683730"/>
                    <a:pt x="489467" y="630787"/>
                  </a:cubicBezTo>
                  <a:cubicBezTo>
                    <a:pt x="492758" y="627390"/>
                    <a:pt x="497261" y="625267"/>
                    <a:pt x="492758" y="619746"/>
                  </a:cubicBezTo>
                  <a:close/>
                  <a:moveTo>
                    <a:pt x="3254807" y="448716"/>
                  </a:moveTo>
                  <a:cubicBezTo>
                    <a:pt x="3268545" y="449778"/>
                    <a:pt x="3271857" y="462863"/>
                    <a:pt x="3272636" y="482717"/>
                  </a:cubicBezTo>
                  <a:cubicBezTo>
                    <a:pt x="3279391" y="708079"/>
                    <a:pt x="3287012" y="933441"/>
                    <a:pt x="3292554" y="1158803"/>
                  </a:cubicBezTo>
                  <a:cubicBezTo>
                    <a:pt x="3303639" y="1618303"/>
                    <a:pt x="3323557" y="2076813"/>
                    <a:pt x="3324769" y="2536314"/>
                  </a:cubicBezTo>
                  <a:cubicBezTo>
                    <a:pt x="3324769" y="2581613"/>
                    <a:pt x="3324769" y="2626912"/>
                    <a:pt x="3324769" y="2671078"/>
                  </a:cubicBezTo>
                  <a:cubicBezTo>
                    <a:pt x="3328061" y="2671078"/>
                    <a:pt x="3331351" y="2671078"/>
                    <a:pt x="3334642" y="2671078"/>
                  </a:cubicBezTo>
                  <a:cubicBezTo>
                    <a:pt x="3339145" y="2556132"/>
                    <a:pt x="3346939" y="2441328"/>
                    <a:pt x="3347979" y="2327514"/>
                  </a:cubicBezTo>
                  <a:cubicBezTo>
                    <a:pt x="3351269" y="2121971"/>
                    <a:pt x="3351269" y="1917701"/>
                    <a:pt x="3352482" y="1712157"/>
                  </a:cubicBezTo>
                  <a:cubicBezTo>
                    <a:pt x="3359063" y="1855840"/>
                    <a:pt x="3354560" y="2000513"/>
                    <a:pt x="3356812" y="2144195"/>
                  </a:cubicBezTo>
                  <a:cubicBezTo>
                    <a:pt x="3356812" y="2157360"/>
                    <a:pt x="3351269" y="2172790"/>
                    <a:pt x="3364606" y="2184964"/>
                  </a:cubicBezTo>
                  <a:cubicBezTo>
                    <a:pt x="3363567" y="2381590"/>
                    <a:pt x="3358024" y="2578215"/>
                    <a:pt x="3362354" y="2774841"/>
                  </a:cubicBezTo>
                  <a:cubicBezTo>
                    <a:pt x="3363567" y="2842223"/>
                    <a:pt x="3341397" y="2874357"/>
                    <a:pt x="3282682" y="2900829"/>
                  </a:cubicBezTo>
                  <a:cubicBezTo>
                    <a:pt x="3136500" y="2968211"/>
                    <a:pt x="2980273" y="3004591"/>
                    <a:pt x="2820754" y="3033328"/>
                  </a:cubicBezTo>
                  <a:cubicBezTo>
                    <a:pt x="2697955" y="3055411"/>
                    <a:pt x="2574982" y="3055411"/>
                    <a:pt x="2450970" y="3053288"/>
                  </a:cubicBezTo>
                  <a:cubicBezTo>
                    <a:pt x="2460842" y="3041114"/>
                    <a:pt x="2470888" y="3030072"/>
                    <a:pt x="2480760" y="3017898"/>
                  </a:cubicBezTo>
                  <a:cubicBezTo>
                    <a:pt x="2495136" y="3019030"/>
                    <a:pt x="2505182" y="3009121"/>
                    <a:pt x="2516267" y="3002468"/>
                  </a:cubicBezTo>
                  <a:cubicBezTo>
                    <a:pt x="2597151" y="2950516"/>
                    <a:pt x="2673533" y="2893043"/>
                    <a:pt x="2749915" y="2834579"/>
                  </a:cubicBezTo>
                  <a:cubicBezTo>
                    <a:pt x="2814173" y="2785883"/>
                    <a:pt x="2878430" y="2735063"/>
                    <a:pt x="2941475" y="2685376"/>
                  </a:cubicBezTo>
                  <a:cubicBezTo>
                    <a:pt x="2942688" y="2682120"/>
                    <a:pt x="2942688" y="2678722"/>
                    <a:pt x="2943727" y="2675466"/>
                  </a:cubicBezTo>
                  <a:cubicBezTo>
                    <a:pt x="2945979" y="2674334"/>
                    <a:pt x="2948230" y="2674334"/>
                    <a:pt x="2950309" y="2673202"/>
                  </a:cubicBezTo>
                  <a:cubicBezTo>
                    <a:pt x="2949269" y="2671078"/>
                    <a:pt x="2949269" y="2668813"/>
                    <a:pt x="2948230" y="2667681"/>
                  </a:cubicBezTo>
                  <a:cubicBezTo>
                    <a:pt x="2906143" y="2636821"/>
                    <a:pt x="2859551" y="2615870"/>
                    <a:pt x="2806379" y="2612473"/>
                  </a:cubicBezTo>
                  <a:cubicBezTo>
                    <a:pt x="2805339" y="2608084"/>
                    <a:pt x="2803088" y="2603696"/>
                    <a:pt x="2802049" y="2599308"/>
                  </a:cubicBezTo>
                  <a:cubicBezTo>
                    <a:pt x="2803088" y="2587134"/>
                    <a:pt x="2804127" y="2576092"/>
                    <a:pt x="2803088" y="2563918"/>
                  </a:cubicBezTo>
                  <a:cubicBezTo>
                    <a:pt x="2798585" y="2496536"/>
                    <a:pt x="2794255" y="2429154"/>
                    <a:pt x="2789751" y="2361772"/>
                  </a:cubicBezTo>
                  <a:cubicBezTo>
                    <a:pt x="2799797" y="2347333"/>
                    <a:pt x="2795294" y="2331903"/>
                    <a:pt x="2795294" y="2316473"/>
                  </a:cubicBezTo>
                  <a:cubicBezTo>
                    <a:pt x="2793042" y="2193883"/>
                    <a:pt x="2789751" y="2072283"/>
                    <a:pt x="2787499" y="1949693"/>
                  </a:cubicBezTo>
                  <a:cubicBezTo>
                    <a:pt x="2783169" y="1692339"/>
                    <a:pt x="2779879" y="1434984"/>
                    <a:pt x="2775375" y="1177488"/>
                  </a:cubicBezTo>
                  <a:cubicBezTo>
                    <a:pt x="2775375" y="1153282"/>
                    <a:pt x="2777627" y="1126810"/>
                    <a:pt x="2766542" y="1103595"/>
                  </a:cubicBezTo>
                  <a:cubicBezTo>
                    <a:pt x="2814173" y="910225"/>
                    <a:pt x="2914976" y="747857"/>
                    <a:pt x="3053363" y="605307"/>
                  </a:cubicBezTo>
                  <a:cubicBezTo>
                    <a:pt x="3109827" y="547975"/>
                    <a:pt x="3176336" y="503667"/>
                    <a:pt x="3237303" y="451857"/>
                  </a:cubicBezTo>
                  <a:cubicBezTo>
                    <a:pt x="3244491" y="449344"/>
                    <a:pt x="3250228" y="448362"/>
                    <a:pt x="3254807" y="448716"/>
                  </a:cubicBezTo>
                  <a:close/>
                  <a:moveTo>
                    <a:pt x="1333476" y="292744"/>
                  </a:moveTo>
                  <a:cubicBezTo>
                    <a:pt x="1320139" y="329125"/>
                    <a:pt x="1308015" y="366780"/>
                    <a:pt x="1294679" y="403160"/>
                  </a:cubicBezTo>
                  <a:cubicBezTo>
                    <a:pt x="1213794" y="630787"/>
                    <a:pt x="1126327" y="857140"/>
                    <a:pt x="1067612" y="1092553"/>
                  </a:cubicBezTo>
                  <a:cubicBezTo>
                    <a:pt x="1017730" y="1292434"/>
                    <a:pt x="1025524" y="1489060"/>
                    <a:pt x="1092034" y="1683421"/>
                  </a:cubicBezTo>
                  <a:cubicBezTo>
                    <a:pt x="1095324" y="1693471"/>
                    <a:pt x="1103118" y="1702248"/>
                    <a:pt x="1098615" y="1714422"/>
                  </a:cubicBezTo>
                  <a:cubicBezTo>
                    <a:pt x="1100867" y="1717678"/>
                    <a:pt x="1101906" y="1721075"/>
                    <a:pt x="1104158" y="1724331"/>
                  </a:cubicBezTo>
                  <a:cubicBezTo>
                    <a:pt x="1103118" y="1733249"/>
                    <a:pt x="1104158" y="1743159"/>
                    <a:pt x="1108661" y="1750803"/>
                  </a:cubicBezTo>
                  <a:cubicBezTo>
                    <a:pt x="1108661" y="1750803"/>
                    <a:pt x="1108661" y="1749812"/>
                    <a:pt x="1108661" y="1749812"/>
                  </a:cubicBezTo>
                  <a:cubicBezTo>
                    <a:pt x="1126327" y="1840410"/>
                    <a:pt x="1146246" y="1929875"/>
                    <a:pt x="1162873" y="2020473"/>
                  </a:cubicBezTo>
                  <a:cubicBezTo>
                    <a:pt x="1176209" y="2093376"/>
                    <a:pt x="1194915" y="2165146"/>
                    <a:pt x="1194915" y="2239181"/>
                  </a:cubicBezTo>
                  <a:cubicBezTo>
                    <a:pt x="1187294" y="2239181"/>
                    <a:pt x="1185043" y="2233661"/>
                    <a:pt x="1182791" y="2228140"/>
                  </a:cubicBezTo>
                  <a:cubicBezTo>
                    <a:pt x="1083200" y="2012687"/>
                    <a:pt x="980146" y="1797234"/>
                    <a:pt x="918140" y="1566351"/>
                  </a:cubicBezTo>
                  <a:cubicBezTo>
                    <a:pt x="909306" y="1533226"/>
                    <a:pt x="907055" y="1498969"/>
                    <a:pt x="897009" y="1465844"/>
                  </a:cubicBezTo>
                  <a:cubicBezTo>
                    <a:pt x="901512" y="1421678"/>
                    <a:pt x="891467" y="1376379"/>
                    <a:pt x="889388" y="1331080"/>
                  </a:cubicBezTo>
                  <a:cubicBezTo>
                    <a:pt x="879343" y="1101330"/>
                    <a:pt x="906016" y="873844"/>
                    <a:pt x="940309" y="647350"/>
                  </a:cubicBezTo>
                  <a:cubicBezTo>
                    <a:pt x="943600" y="624134"/>
                    <a:pt x="955724" y="613092"/>
                    <a:pt x="976855" y="604174"/>
                  </a:cubicBezTo>
                  <a:cubicBezTo>
                    <a:pt x="1015652" y="588744"/>
                    <a:pt x="1057740" y="581100"/>
                    <a:pt x="1092034" y="553496"/>
                  </a:cubicBezTo>
                  <a:cubicBezTo>
                    <a:pt x="1098615" y="555619"/>
                    <a:pt x="1098615" y="551231"/>
                    <a:pt x="1097576" y="546843"/>
                  </a:cubicBezTo>
                  <a:cubicBezTo>
                    <a:pt x="1173958" y="460633"/>
                    <a:pt x="1244797" y="371168"/>
                    <a:pt x="1333476" y="292744"/>
                  </a:cubicBezTo>
                  <a:close/>
                  <a:moveTo>
                    <a:pt x="2588318" y="206535"/>
                  </a:moveTo>
                  <a:cubicBezTo>
                    <a:pt x="2674573" y="241925"/>
                    <a:pt x="2758748" y="272784"/>
                    <a:pt x="2842924" y="302653"/>
                  </a:cubicBezTo>
                  <a:cubicBezTo>
                    <a:pt x="2957063" y="342432"/>
                    <a:pt x="3072242" y="385465"/>
                    <a:pt x="3186209" y="426376"/>
                  </a:cubicBezTo>
                  <a:cubicBezTo>
                    <a:pt x="3197293" y="445203"/>
                    <a:pt x="3180666" y="449592"/>
                    <a:pt x="3169755" y="453980"/>
                  </a:cubicBezTo>
                  <a:cubicBezTo>
                    <a:pt x="3124203" y="472807"/>
                    <a:pt x="3083327" y="501544"/>
                    <a:pt x="3045569" y="532404"/>
                  </a:cubicBezTo>
                  <a:cubicBezTo>
                    <a:pt x="3003481" y="566661"/>
                    <a:pt x="2951521" y="593133"/>
                    <a:pt x="2942688" y="654994"/>
                  </a:cubicBezTo>
                  <a:cubicBezTo>
                    <a:pt x="2899387" y="708079"/>
                    <a:pt x="2860764" y="763287"/>
                    <a:pt x="2831839" y="825148"/>
                  </a:cubicBezTo>
                  <a:lnTo>
                    <a:pt x="2827651" y="826589"/>
                  </a:lnTo>
                  <a:lnTo>
                    <a:pt x="2827509" y="826280"/>
                  </a:lnTo>
                  <a:lnTo>
                    <a:pt x="2825257" y="827413"/>
                  </a:lnTo>
                  <a:lnTo>
                    <a:pt x="2827651" y="826589"/>
                  </a:lnTo>
                  <a:lnTo>
                    <a:pt x="2828548" y="828545"/>
                  </a:lnTo>
                  <a:cubicBezTo>
                    <a:pt x="2782130" y="862803"/>
                    <a:pt x="2762039" y="912490"/>
                    <a:pt x="2746624" y="964301"/>
                  </a:cubicBezTo>
                  <a:cubicBezTo>
                    <a:pt x="2705575" y="1105718"/>
                    <a:pt x="2687909" y="1251524"/>
                    <a:pt x="2660197" y="1396339"/>
                  </a:cubicBezTo>
                  <a:cubicBezTo>
                    <a:pt x="2657945" y="1408371"/>
                    <a:pt x="2660197" y="1424934"/>
                    <a:pt x="2641318" y="1431587"/>
                  </a:cubicBezTo>
                  <a:cubicBezTo>
                    <a:pt x="2633697" y="1389686"/>
                    <a:pt x="2623651" y="1349907"/>
                    <a:pt x="2602694" y="1304609"/>
                  </a:cubicBezTo>
                  <a:cubicBezTo>
                    <a:pt x="2611527" y="1396339"/>
                    <a:pt x="2568227" y="1460324"/>
                    <a:pt x="2518518" y="1520061"/>
                  </a:cubicBezTo>
                  <a:cubicBezTo>
                    <a:pt x="2365581" y="1703380"/>
                    <a:pt x="2189609" y="1863484"/>
                    <a:pt x="2013464" y="2022596"/>
                  </a:cubicBezTo>
                  <a:cubicBezTo>
                    <a:pt x="2006882" y="2028117"/>
                    <a:pt x="2001339" y="2034770"/>
                    <a:pt x="1991294" y="2031514"/>
                  </a:cubicBezTo>
                  <a:cubicBezTo>
                    <a:pt x="1993545" y="2021464"/>
                    <a:pt x="1995797" y="2010422"/>
                    <a:pt x="1999088" y="2000513"/>
                  </a:cubicBezTo>
                  <a:cubicBezTo>
                    <a:pt x="2042215" y="1851451"/>
                    <a:pt x="2131933" y="1732117"/>
                    <a:pt x="2238279" y="1622692"/>
                  </a:cubicBezTo>
                  <a:cubicBezTo>
                    <a:pt x="2320203" y="1538747"/>
                    <a:pt x="2406630" y="1458200"/>
                    <a:pt x="2481973" y="1367602"/>
                  </a:cubicBezTo>
                  <a:cubicBezTo>
                    <a:pt x="2528391" y="1311262"/>
                    <a:pt x="2542766" y="1262565"/>
                    <a:pt x="2530642" y="1206225"/>
                  </a:cubicBezTo>
                  <a:cubicBezTo>
                    <a:pt x="2518518" y="1306873"/>
                    <a:pt x="2444215" y="1365337"/>
                    <a:pt x="2381170" y="1431587"/>
                  </a:cubicBezTo>
                  <a:cubicBezTo>
                    <a:pt x="2343412" y="1471365"/>
                    <a:pt x="2303575" y="1511143"/>
                    <a:pt x="2265991" y="1550921"/>
                  </a:cubicBezTo>
                  <a:cubicBezTo>
                    <a:pt x="2162936" y="1660346"/>
                    <a:pt x="2058842" y="1769630"/>
                    <a:pt x="2004630" y="1913313"/>
                  </a:cubicBezTo>
                  <a:cubicBezTo>
                    <a:pt x="1959252" y="2032505"/>
                    <a:pt x="1925997" y="2154104"/>
                    <a:pt x="1901576" y="2278960"/>
                  </a:cubicBezTo>
                  <a:cubicBezTo>
                    <a:pt x="1884948" y="2365027"/>
                    <a:pt x="1871612" y="2452369"/>
                    <a:pt x="1891703" y="2539570"/>
                  </a:cubicBezTo>
                  <a:cubicBezTo>
                    <a:pt x="1860527" y="2540702"/>
                    <a:pt x="1829524" y="2540702"/>
                    <a:pt x="1798521" y="2541835"/>
                  </a:cubicBezTo>
                  <a:cubicBezTo>
                    <a:pt x="1725430" y="2543958"/>
                    <a:pt x="1652339" y="2537446"/>
                    <a:pt x="1579248" y="2549479"/>
                  </a:cubicBezTo>
                  <a:cubicBezTo>
                    <a:pt x="1555000" y="2554009"/>
                    <a:pt x="1532830" y="2562785"/>
                    <a:pt x="1516203" y="2581613"/>
                  </a:cubicBezTo>
                  <a:cubicBezTo>
                    <a:pt x="1508409" y="2590389"/>
                    <a:pt x="1497324" y="2601431"/>
                    <a:pt x="1518455" y="2608084"/>
                  </a:cubicBezTo>
                  <a:cubicBezTo>
                    <a:pt x="1531618" y="2614738"/>
                    <a:pt x="1545994" y="2611340"/>
                    <a:pt x="1560543" y="2611340"/>
                  </a:cubicBezTo>
                  <a:cubicBezTo>
                    <a:pt x="1662385" y="2613605"/>
                    <a:pt x="1764227" y="2615870"/>
                    <a:pt x="1866069" y="2616861"/>
                  </a:cubicBezTo>
                  <a:cubicBezTo>
                    <a:pt x="1883909" y="2616861"/>
                    <a:pt x="1896033" y="2619126"/>
                    <a:pt x="1900536" y="2638944"/>
                  </a:cubicBezTo>
                  <a:cubicBezTo>
                    <a:pt x="1932579" y="2770453"/>
                    <a:pt x="2028879" y="2838967"/>
                    <a:pt x="2144057" y="2887522"/>
                  </a:cubicBezTo>
                  <a:cubicBezTo>
                    <a:pt x="2155142" y="2891910"/>
                    <a:pt x="2166227" y="2905217"/>
                    <a:pt x="2186145" y="2895308"/>
                  </a:cubicBezTo>
                  <a:cubicBezTo>
                    <a:pt x="2128642" y="2859918"/>
                    <a:pt x="2077721" y="2822405"/>
                    <a:pt x="2033382" y="2774841"/>
                  </a:cubicBezTo>
                  <a:cubicBezTo>
                    <a:pt x="1988003" y="2726286"/>
                    <a:pt x="1943663" y="2680987"/>
                    <a:pt x="1918203" y="2614738"/>
                  </a:cubicBezTo>
                  <a:cubicBezTo>
                    <a:pt x="1994585" y="2617993"/>
                    <a:pt x="2064385" y="2619126"/>
                    <a:pt x="2135224" y="2614738"/>
                  </a:cubicBezTo>
                  <a:cubicBezTo>
                    <a:pt x="2149600" y="2595910"/>
                    <a:pt x="2134185" y="2586001"/>
                    <a:pt x="2123100" y="2576092"/>
                  </a:cubicBezTo>
                  <a:cubicBezTo>
                    <a:pt x="2101969" y="2559530"/>
                    <a:pt x="2076509" y="2552876"/>
                    <a:pt x="2050009" y="2548488"/>
                  </a:cubicBezTo>
                  <a:cubicBezTo>
                    <a:pt x="1997875" y="2540702"/>
                    <a:pt x="1945915" y="2545091"/>
                    <a:pt x="1894994" y="2539570"/>
                  </a:cubicBezTo>
                  <a:cubicBezTo>
                    <a:pt x="1890491" y="2515363"/>
                    <a:pt x="1890491" y="2492147"/>
                    <a:pt x="1891530" y="2467799"/>
                  </a:cubicBezTo>
                  <a:cubicBezTo>
                    <a:pt x="1928249" y="2397161"/>
                    <a:pt x="1985751" y="2345209"/>
                    <a:pt x="2041176" y="2290001"/>
                  </a:cubicBezTo>
                  <a:cubicBezTo>
                    <a:pt x="2130894" y="2200536"/>
                    <a:pt x="2221651" y="2110929"/>
                    <a:pt x="2310330" y="2019340"/>
                  </a:cubicBezTo>
                  <a:cubicBezTo>
                    <a:pt x="2394506" y="1931998"/>
                    <a:pt x="2478509" y="1844798"/>
                    <a:pt x="2550561" y="1746414"/>
                  </a:cubicBezTo>
                  <a:cubicBezTo>
                    <a:pt x="2568227" y="1722208"/>
                    <a:pt x="2576021" y="1692339"/>
                    <a:pt x="2601481" y="1669123"/>
                  </a:cubicBezTo>
                  <a:cubicBezTo>
                    <a:pt x="2594900" y="1708901"/>
                    <a:pt x="2590397" y="1743159"/>
                    <a:pt x="2582776" y="1777416"/>
                  </a:cubicBezTo>
                  <a:cubicBezTo>
                    <a:pt x="2524061" y="2038026"/>
                    <a:pt x="2455300" y="2296513"/>
                    <a:pt x="2388964" y="2555000"/>
                  </a:cubicBezTo>
                  <a:cubicBezTo>
                    <a:pt x="2372337" y="2619126"/>
                    <a:pt x="2346876" y="2682120"/>
                    <a:pt x="2355709" y="2747237"/>
                  </a:cubicBezTo>
                  <a:cubicBezTo>
                    <a:pt x="2366794" y="2850009"/>
                    <a:pt x="2390003" y="2950516"/>
                    <a:pt x="2415463" y="3049890"/>
                  </a:cubicBezTo>
                  <a:cubicBezTo>
                    <a:pt x="2005669" y="3049890"/>
                    <a:pt x="1597088" y="3049890"/>
                    <a:pt x="1187294" y="3049890"/>
                  </a:cubicBezTo>
                  <a:cubicBezTo>
                    <a:pt x="1203921" y="2882001"/>
                    <a:pt x="1219336" y="2714112"/>
                    <a:pt x="1219336" y="2545091"/>
                  </a:cubicBezTo>
                  <a:cubicBezTo>
                    <a:pt x="1208252" y="2594778"/>
                    <a:pt x="1204961" y="2644607"/>
                    <a:pt x="1198379" y="2694294"/>
                  </a:cubicBezTo>
                  <a:cubicBezTo>
                    <a:pt x="1181752" y="2813487"/>
                    <a:pt x="1156291" y="2931688"/>
                    <a:pt x="1130831" y="3049890"/>
                  </a:cubicBezTo>
                  <a:cubicBezTo>
                    <a:pt x="928012" y="3051023"/>
                    <a:pt x="725367" y="3051023"/>
                    <a:pt x="522721" y="3052155"/>
                  </a:cubicBezTo>
                  <a:cubicBezTo>
                    <a:pt x="491718" y="3052155"/>
                    <a:pt x="475091" y="3041114"/>
                    <a:pt x="481846" y="3006856"/>
                  </a:cubicBezTo>
                  <a:cubicBezTo>
                    <a:pt x="482885" y="3004591"/>
                    <a:pt x="485137" y="3002468"/>
                    <a:pt x="487388" y="3000203"/>
                  </a:cubicBezTo>
                  <a:cubicBezTo>
                    <a:pt x="584727" y="2973731"/>
                    <a:pt x="651237" y="2907482"/>
                    <a:pt x="705449" y="2826793"/>
                  </a:cubicBezTo>
                  <a:cubicBezTo>
                    <a:pt x="786334" y="2705335"/>
                    <a:pt x="819588" y="2567174"/>
                    <a:pt x="841758" y="2425756"/>
                  </a:cubicBezTo>
                  <a:cubicBezTo>
                    <a:pt x="856134" y="2335300"/>
                    <a:pt x="856134" y="2242437"/>
                    <a:pt x="858385" y="2150707"/>
                  </a:cubicBezTo>
                  <a:cubicBezTo>
                    <a:pt x="871548" y="2206057"/>
                    <a:pt x="871548" y="2263388"/>
                    <a:pt x="881594" y="2321993"/>
                  </a:cubicBezTo>
                  <a:cubicBezTo>
                    <a:pt x="883846" y="2317605"/>
                    <a:pt x="885924" y="2316473"/>
                    <a:pt x="885924" y="2314208"/>
                  </a:cubicBezTo>
                  <a:cubicBezTo>
                    <a:pt x="885924" y="2303166"/>
                    <a:pt x="885924" y="2293257"/>
                    <a:pt x="885924" y="2282215"/>
                  </a:cubicBezTo>
                  <a:cubicBezTo>
                    <a:pt x="882633" y="2125368"/>
                    <a:pt x="850591" y="1972909"/>
                    <a:pt x="802961" y="1822715"/>
                  </a:cubicBezTo>
                  <a:cubicBezTo>
                    <a:pt x="798458" y="1787325"/>
                    <a:pt x="817337" y="1765242"/>
                    <a:pt x="841758" y="1743159"/>
                  </a:cubicBezTo>
                  <a:cubicBezTo>
                    <a:pt x="863928" y="1724331"/>
                    <a:pt x="882633" y="1700125"/>
                    <a:pt x="906016" y="1674644"/>
                  </a:cubicBezTo>
                  <a:cubicBezTo>
                    <a:pt x="931476" y="1754200"/>
                    <a:pt x="952433" y="1823847"/>
                    <a:pt x="977894" y="1891229"/>
                  </a:cubicBezTo>
                  <a:cubicBezTo>
                    <a:pt x="1031067" y="2033638"/>
                    <a:pt x="1104158" y="2167269"/>
                    <a:pt x="1178461" y="2299910"/>
                  </a:cubicBezTo>
                  <a:cubicBezTo>
                    <a:pt x="1185043" y="2313075"/>
                    <a:pt x="1200457" y="2324117"/>
                    <a:pt x="1192837" y="2341812"/>
                  </a:cubicBezTo>
                  <a:cubicBezTo>
                    <a:pt x="1208252" y="2372813"/>
                    <a:pt x="1201670" y="2411459"/>
                    <a:pt x="1226091" y="2440195"/>
                  </a:cubicBezTo>
                  <a:cubicBezTo>
                    <a:pt x="1234925" y="2463411"/>
                    <a:pt x="1235964" y="2487618"/>
                    <a:pt x="1239255" y="2511966"/>
                  </a:cubicBezTo>
                  <a:cubicBezTo>
                    <a:pt x="1239255" y="2514231"/>
                    <a:pt x="1237003" y="2527396"/>
                    <a:pt x="1246009" y="2515222"/>
                  </a:cubicBezTo>
                  <a:cubicBezTo>
                    <a:pt x="1247049" y="2514231"/>
                    <a:pt x="1247049" y="2510833"/>
                    <a:pt x="1247049" y="2508710"/>
                  </a:cubicBezTo>
                  <a:cubicBezTo>
                    <a:pt x="1262637" y="2489883"/>
                    <a:pt x="1250339" y="2467799"/>
                    <a:pt x="1254843" y="2447839"/>
                  </a:cubicBezTo>
                  <a:cubicBezTo>
                    <a:pt x="1266967" y="2435807"/>
                    <a:pt x="1263676" y="2421368"/>
                    <a:pt x="1264715" y="2407070"/>
                  </a:cubicBezTo>
                  <a:cubicBezTo>
                    <a:pt x="1269218" y="2304299"/>
                    <a:pt x="1269218" y="2202659"/>
                    <a:pt x="1266967" y="2101020"/>
                  </a:cubicBezTo>
                  <a:cubicBezTo>
                    <a:pt x="1265928" y="2081202"/>
                    <a:pt x="1271470" y="2066763"/>
                    <a:pt x="1285846" y="2053598"/>
                  </a:cubicBezTo>
                  <a:cubicBezTo>
                    <a:pt x="1474115" y="1877923"/>
                    <a:pt x="1642467" y="1684553"/>
                    <a:pt x="1814109" y="1493448"/>
                  </a:cubicBezTo>
                  <a:cubicBezTo>
                    <a:pt x="1991294" y="1295690"/>
                    <a:pt x="2165188" y="1096941"/>
                    <a:pt x="2333539" y="891398"/>
                  </a:cubicBezTo>
                  <a:cubicBezTo>
                    <a:pt x="2377879" y="837322"/>
                    <a:pt x="2422045" y="784237"/>
                    <a:pt x="2459803" y="725773"/>
                  </a:cubicBezTo>
                  <a:cubicBezTo>
                    <a:pt x="2476430" y="699302"/>
                    <a:pt x="2496349" y="672689"/>
                    <a:pt x="2486303" y="636308"/>
                  </a:cubicBezTo>
                  <a:cubicBezTo>
                    <a:pt x="2483012" y="626399"/>
                    <a:pt x="2494097" y="613092"/>
                    <a:pt x="2498600" y="600918"/>
                  </a:cubicBezTo>
                  <a:cubicBezTo>
                    <a:pt x="2499639" y="597663"/>
                    <a:pt x="2501891" y="594265"/>
                    <a:pt x="2502930" y="591009"/>
                  </a:cubicBezTo>
                  <a:cubicBezTo>
                    <a:pt x="2506221" y="560008"/>
                    <a:pt x="2520597" y="532404"/>
                    <a:pt x="2529603" y="503667"/>
                  </a:cubicBezTo>
                  <a:cubicBezTo>
                    <a:pt x="2533933" y="489370"/>
                    <a:pt x="2541727" y="474931"/>
                    <a:pt x="2538436" y="458368"/>
                  </a:cubicBezTo>
                  <a:cubicBezTo>
                    <a:pt x="2557142" y="375556"/>
                    <a:pt x="2577233" y="292744"/>
                    <a:pt x="2588318" y="206535"/>
                  </a:cubicBezTo>
                  <a:close/>
                  <a:moveTo>
                    <a:pt x="2396585" y="0"/>
                  </a:moveTo>
                  <a:cubicBezTo>
                    <a:pt x="2417715" y="22083"/>
                    <a:pt x="2431051" y="44167"/>
                    <a:pt x="2450970" y="58606"/>
                  </a:cubicBezTo>
                  <a:cubicBezTo>
                    <a:pt x="2475218" y="76159"/>
                    <a:pt x="2480760" y="98384"/>
                    <a:pt x="2481973" y="125988"/>
                  </a:cubicBezTo>
                  <a:cubicBezTo>
                    <a:pt x="2487515" y="252966"/>
                    <a:pt x="2488554" y="379945"/>
                    <a:pt x="2481973" y="507065"/>
                  </a:cubicBezTo>
                  <a:cubicBezTo>
                    <a:pt x="2478509" y="583224"/>
                    <a:pt x="2478509" y="583224"/>
                    <a:pt x="2403339" y="584356"/>
                  </a:cubicBezTo>
                  <a:cubicBezTo>
                    <a:pt x="2322455" y="585488"/>
                    <a:pt x="2241569" y="584356"/>
                    <a:pt x="2153064" y="584356"/>
                  </a:cubicBezTo>
                  <a:cubicBezTo>
                    <a:pt x="2168479" y="593133"/>
                    <a:pt x="2176273" y="597663"/>
                    <a:pt x="2184067" y="602051"/>
                  </a:cubicBezTo>
                  <a:cubicBezTo>
                    <a:pt x="2188397" y="604174"/>
                    <a:pt x="2192900" y="604174"/>
                    <a:pt x="2197230" y="605307"/>
                  </a:cubicBezTo>
                  <a:cubicBezTo>
                    <a:pt x="2246073" y="627390"/>
                    <a:pt x="2295781" y="646217"/>
                    <a:pt x="2348954" y="656126"/>
                  </a:cubicBezTo>
                  <a:cubicBezTo>
                    <a:pt x="2351206" y="665045"/>
                    <a:pt x="2357961" y="660515"/>
                    <a:pt x="2363330" y="661647"/>
                  </a:cubicBezTo>
                  <a:cubicBezTo>
                    <a:pt x="2375627" y="676086"/>
                    <a:pt x="2392255" y="668301"/>
                    <a:pt x="2406630" y="671698"/>
                  </a:cubicBezTo>
                  <a:cubicBezTo>
                    <a:pt x="2445427" y="682740"/>
                    <a:pt x="2447506" y="684863"/>
                    <a:pt x="2422045" y="714732"/>
                  </a:cubicBezTo>
                  <a:cubicBezTo>
                    <a:pt x="2382209" y="762154"/>
                    <a:pt x="2342373" y="810850"/>
                    <a:pt x="2301324" y="857140"/>
                  </a:cubicBezTo>
                  <a:cubicBezTo>
                    <a:pt x="1975706" y="1236094"/>
                    <a:pt x="1642467" y="1607262"/>
                    <a:pt x="1303512" y="1975174"/>
                  </a:cubicBezTo>
                  <a:cubicBezTo>
                    <a:pt x="1300221" y="1978430"/>
                    <a:pt x="1295718" y="1981686"/>
                    <a:pt x="1289136" y="1987206"/>
                  </a:cubicBezTo>
                  <a:cubicBezTo>
                    <a:pt x="1336767" y="1769630"/>
                    <a:pt x="1419903" y="1569749"/>
                    <a:pt x="1531618" y="1379776"/>
                  </a:cubicBezTo>
                  <a:cubicBezTo>
                    <a:pt x="1583751" y="1291302"/>
                    <a:pt x="1637963" y="1202969"/>
                    <a:pt x="1697718" y="1119025"/>
                  </a:cubicBezTo>
                  <a:cubicBezTo>
                    <a:pt x="1799733" y="975342"/>
                    <a:pt x="1906079" y="835057"/>
                    <a:pt x="2005669" y="689251"/>
                  </a:cubicBezTo>
                  <a:cubicBezTo>
                    <a:pt x="2013464" y="678210"/>
                    <a:pt x="2022297" y="668301"/>
                    <a:pt x="2022297" y="654003"/>
                  </a:cubicBezTo>
                  <a:cubicBezTo>
                    <a:pt x="2036673" y="649473"/>
                    <a:pt x="2038924" y="635176"/>
                    <a:pt x="2043427" y="624134"/>
                  </a:cubicBezTo>
                  <a:cubicBezTo>
                    <a:pt x="2043427" y="624134"/>
                    <a:pt x="2044467" y="626399"/>
                    <a:pt x="2044467" y="626399"/>
                  </a:cubicBezTo>
                  <a:cubicBezTo>
                    <a:pt x="2046718" y="623002"/>
                    <a:pt x="2050009" y="618613"/>
                    <a:pt x="2052261" y="615357"/>
                  </a:cubicBezTo>
                  <a:cubicBezTo>
                    <a:pt x="2095388" y="544578"/>
                    <a:pt x="2153064" y="486114"/>
                    <a:pt x="2199481" y="418732"/>
                  </a:cubicBezTo>
                  <a:cubicBezTo>
                    <a:pt x="2286948" y="292744"/>
                    <a:pt x="2363330" y="161236"/>
                    <a:pt x="2396585" y="0"/>
                  </a:cubicBezTo>
                  <a:close/>
                </a:path>
              </a:pathLst>
            </a:custGeom>
            <a:solidFill>
              <a:schemeClr val="accent3"/>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 name="Google Shape;69;p2">
              <a:extLst>
                <a:ext uri="{FF2B5EF4-FFF2-40B4-BE49-F238E27FC236}">
                  <a16:creationId xmlns:a16="http://schemas.microsoft.com/office/drawing/2014/main" id="{8838AE16-100C-78BB-12BD-455B833B8E32}"/>
                </a:ext>
              </a:extLst>
            </p:cNvPr>
            <p:cNvSpPr/>
            <p:nvPr/>
          </p:nvSpPr>
          <p:spPr>
            <a:xfrm>
              <a:off x="6469104" y="1142775"/>
              <a:ext cx="3839100" cy="5177082"/>
            </a:xfrm>
            <a:custGeom>
              <a:avLst/>
              <a:gdLst/>
              <a:ahLst/>
              <a:cxnLst/>
              <a:rect l="l" t="t" r="r" b="b"/>
              <a:pathLst>
                <a:path w="21547" h="21525" extrusionOk="0">
                  <a:moveTo>
                    <a:pt x="6163" y="8265"/>
                  </a:moveTo>
                  <a:cubicBezTo>
                    <a:pt x="6163" y="8265"/>
                    <a:pt x="6163" y="8270"/>
                    <a:pt x="6163" y="8270"/>
                  </a:cubicBezTo>
                  <a:cubicBezTo>
                    <a:pt x="6163" y="8270"/>
                    <a:pt x="6163" y="8270"/>
                    <a:pt x="6163" y="8265"/>
                  </a:cubicBezTo>
                  <a:lnTo>
                    <a:pt x="6163" y="8265"/>
                  </a:lnTo>
                  <a:close/>
                  <a:moveTo>
                    <a:pt x="8711" y="16087"/>
                  </a:moveTo>
                  <a:cubicBezTo>
                    <a:pt x="8711" y="16087"/>
                    <a:pt x="8711" y="16082"/>
                    <a:pt x="8711" y="16087"/>
                  </a:cubicBezTo>
                  <a:cubicBezTo>
                    <a:pt x="8711" y="16082"/>
                    <a:pt x="8711" y="16082"/>
                    <a:pt x="8711" y="16087"/>
                  </a:cubicBezTo>
                  <a:lnTo>
                    <a:pt x="8711" y="16087"/>
                  </a:lnTo>
                  <a:close/>
                  <a:moveTo>
                    <a:pt x="8655" y="15935"/>
                  </a:moveTo>
                  <a:cubicBezTo>
                    <a:pt x="8655" y="15935"/>
                    <a:pt x="8655" y="15935"/>
                    <a:pt x="8655" y="15935"/>
                  </a:cubicBezTo>
                  <a:cubicBezTo>
                    <a:pt x="8655" y="15935"/>
                    <a:pt x="8655" y="15935"/>
                    <a:pt x="8655" y="15935"/>
                  </a:cubicBezTo>
                  <a:lnTo>
                    <a:pt x="8655" y="15935"/>
                  </a:lnTo>
                  <a:close/>
                  <a:moveTo>
                    <a:pt x="16556" y="11200"/>
                  </a:moveTo>
                  <a:cubicBezTo>
                    <a:pt x="16549" y="11223"/>
                    <a:pt x="16543" y="11246"/>
                    <a:pt x="16543" y="11269"/>
                  </a:cubicBezTo>
                  <a:cubicBezTo>
                    <a:pt x="16543" y="11246"/>
                    <a:pt x="16549" y="11223"/>
                    <a:pt x="16556" y="11200"/>
                  </a:cubicBezTo>
                  <a:close/>
                  <a:moveTo>
                    <a:pt x="9196" y="18122"/>
                  </a:moveTo>
                  <a:cubicBezTo>
                    <a:pt x="9196" y="18122"/>
                    <a:pt x="9196" y="18122"/>
                    <a:pt x="9196" y="18122"/>
                  </a:cubicBezTo>
                  <a:cubicBezTo>
                    <a:pt x="9196" y="18122"/>
                    <a:pt x="9196" y="18122"/>
                    <a:pt x="9196" y="18122"/>
                  </a:cubicBezTo>
                  <a:lnTo>
                    <a:pt x="9196" y="18122"/>
                  </a:lnTo>
                  <a:close/>
                  <a:moveTo>
                    <a:pt x="8631" y="11113"/>
                  </a:moveTo>
                  <a:cubicBezTo>
                    <a:pt x="8631" y="11113"/>
                    <a:pt x="8624" y="11113"/>
                    <a:pt x="8631" y="11113"/>
                  </a:cubicBezTo>
                  <a:cubicBezTo>
                    <a:pt x="8624" y="11113"/>
                    <a:pt x="8624" y="11113"/>
                    <a:pt x="8631" y="11113"/>
                  </a:cubicBezTo>
                  <a:cubicBezTo>
                    <a:pt x="8624" y="11113"/>
                    <a:pt x="8631" y="11113"/>
                    <a:pt x="8631" y="11113"/>
                  </a:cubicBezTo>
                  <a:close/>
                  <a:moveTo>
                    <a:pt x="12665" y="15021"/>
                  </a:moveTo>
                  <a:cubicBezTo>
                    <a:pt x="11701" y="15816"/>
                    <a:pt x="10756" y="16620"/>
                    <a:pt x="9700" y="17350"/>
                  </a:cubicBezTo>
                  <a:cubicBezTo>
                    <a:pt x="9619" y="17405"/>
                    <a:pt x="9588" y="17465"/>
                    <a:pt x="9594" y="17547"/>
                  </a:cubicBezTo>
                  <a:cubicBezTo>
                    <a:pt x="9606" y="17970"/>
                    <a:pt x="9606" y="18393"/>
                    <a:pt x="9582" y="18820"/>
                  </a:cubicBezTo>
                  <a:cubicBezTo>
                    <a:pt x="9575" y="18879"/>
                    <a:pt x="9594" y="18939"/>
                    <a:pt x="9526" y="18990"/>
                  </a:cubicBezTo>
                  <a:cubicBezTo>
                    <a:pt x="9476" y="18383"/>
                    <a:pt x="9339" y="17786"/>
                    <a:pt x="9146" y="17198"/>
                  </a:cubicBezTo>
                  <a:cubicBezTo>
                    <a:pt x="9022" y="16822"/>
                    <a:pt x="8916" y="16441"/>
                    <a:pt x="8711" y="16082"/>
                  </a:cubicBezTo>
                  <a:cubicBezTo>
                    <a:pt x="8705" y="16046"/>
                    <a:pt x="8693" y="16009"/>
                    <a:pt x="8686" y="15972"/>
                  </a:cubicBezTo>
                  <a:cubicBezTo>
                    <a:pt x="8674" y="15958"/>
                    <a:pt x="8668" y="15945"/>
                    <a:pt x="8655" y="15931"/>
                  </a:cubicBezTo>
                  <a:cubicBezTo>
                    <a:pt x="8680" y="15885"/>
                    <a:pt x="8637" y="15844"/>
                    <a:pt x="8618" y="15802"/>
                  </a:cubicBezTo>
                  <a:cubicBezTo>
                    <a:pt x="8245" y="14994"/>
                    <a:pt x="8202" y="14176"/>
                    <a:pt x="8481" y="13345"/>
                  </a:cubicBezTo>
                  <a:cubicBezTo>
                    <a:pt x="8811" y="12367"/>
                    <a:pt x="9308" y="11430"/>
                    <a:pt x="9756" y="10479"/>
                  </a:cubicBezTo>
                  <a:cubicBezTo>
                    <a:pt x="9830" y="10328"/>
                    <a:pt x="9899" y="10171"/>
                    <a:pt x="9973" y="10020"/>
                  </a:cubicBezTo>
                  <a:cubicBezTo>
                    <a:pt x="9482" y="10346"/>
                    <a:pt x="9078" y="10723"/>
                    <a:pt x="8649" y="11076"/>
                  </a:cubicBezTo>
                  <a:cubicBezTo>
                    <a:pt x="8637" y="11085"/>
                    <a:pt x="8631" y="11095"/>
                    <a:pt x="8618" y="11099"/>
                  </a:cubicBezTo>
                  <a:cubicBezTo>
                    <a:pt x="8363" y="11117"/>
                    <a:pt x="8127" y="11186"/>
                    <a:pt x="7878" y="11219"/>
                  </a:cubicBezTo>
                  <a:cubicBezTo>
                    <a:pt x="7686" y="11246"/>
                    <a:pt x="7599" y="11315"/>
                    <a:pt x="7561" y="11462"/>
                  </a:cubicBezTo>
                  <a:cubicBezTo>
                    <a:pt x="7450" y="11889"/>
                    <a:pt x="7394" y="12316"/>
                    <a:pt x="7350" y="12748"/>
                  </a:cubicBezTo>
                  <a:cubicBezTo>
                    <a:pt x="7282" y="13469"/>
                    <a:pt x="7344" y="14185"/>
                    <a:pt x="7512" y="14902"/>
                  </a:cubicBezTo>
                  <a:cubicBezTo>
                    <a:pt x="7568" y="15040"/>
                    <a:pt x="7580" y="15182"/>
                    <a:pt x="7630" y="15320"/>
                  </a:cubicBezTo>
                  <a:cubicBezTo>
                    <a:pt x="7978" y="16280"/>
                    <a:pt x="8556" y="17171"/>
                    <a:pt x="9115" y="18071"/>
                  </a:cubicBezTo>
                  <a:cubicBezTo>
                    <a:pt x="9128" y="18094"/>
                    <a:pt x="9146" y="18117"/>
                    <a:pt x="9184" y="18117"/>
                  </a:cubicBezTo>
                  <a:cubicBezTo>
                    <a:pt x="9153" y="18158"/>
                    <a:pt x="9196" y="18186"/>
                    <a:pt x="9221" y="18218"/>
                  </a:cubicBezTo>
                  <a:cubicBezTo>
                    <a:pt x="9320" y="18558"/>
                    <a:pt x="9432" y="18893"/>
                    <a:pt x="9476" y="19238"/>
                  </a:cubicBezTo>
                  <a:cubicBezTo>
                    <a:pt x="9476" y="19247"/>
                    <a:pt x="9476" y="19261"/>
                    <a:pt x="9470" y="19265"/>
                  </a:cubicBezTo>
                  <a:cubicBezTo>
                    <a:pt x="9420" y="19316"/>
                    <a:pt x="9432" y="19261"/>
                    <a:pt x="9432" y="19251"/>
                  </a:cubicBezTo>
                  <a:cubicBezTo>
                    <a:pt x="9414" y="19150"/>
                    <a:pt x="9407" y="19049"/>
                    <a:pt x="9358" y="18953"/>
                  </a:cubicBezTo>
                  <a:cubicBezTo>
                    <a:pt x="9296" y="18815"/>
                    <a:pt x="9339" y="18654"/>
                    <a:pt x="9171" y="18544"/>
                  </a:cubicBezTo>
                  <a:cubicBezTo>
                    <a:pt x="9215" y="18471"/>
                    <a:pt x="9128" y="18425"/>
                    <a:pt x="9090" y="18370"/>
                  </a:cubicBezTo>
                  <a:cubicBezTo>
                    <a:pt x="8674" y="17818"/>
                    <a:pt x="8264" y="17263"/>
                    <a:pt x="7965" y="16670"/>
                  </a:cubicBezTo>
                  <a:cubicBezTo>
                    <a:pt x="7822" y="16390"/>
                    <a:pt x="7704" y="16101"/>
                    <a:pt x="7561" y="15770"/>
                  </a:cubicBezTo>
                  <a:cubicBezTo>
                    <a:pt x="7431" y="15876"/>
                    <a:pt x="7325" y="15977"/>
                    <a:pt x="7201" y="16055"/>
                  </a:cubicBezTo>
                  <a:cubicBezTo>
                    <a:pt x="7064" y="16147"/>
                    <a:pt x="6958" y="16238"/>
                    <a:pt x="6983" y="16385"/>
                  </a:cubicBezTo>
                  <a:cubicBezTo>
                    <a:pt x="6828" y="16124"/>
                    <a:pt x="6673" y="15862"/>
                    <a:pt x="6517" y="15600"/>
                  </a:cubicBezTo>
                  <a:cubicBezTo>
                    <a:pt x="6256" y="15155"/>
                    <a:pt x="5840" y="14755"/>
                    <a:pt x="5802" y="14245"/>
                  </a:cubicBezTo>
                  <a:cubicBezTo>
                    <a:pt x="5790" y="14360"/>
                    <a:pt x="5784" y="14475"/>
                    <a:pt x="5809" y="14590"/>
                  </a:cubicBezTo>
                  <a:cubicBezTo>
                    <a:pt x="5889" y="14939"/>
                    <a:pt x="6126" y="15237"/>
                    <a:pt x="6337" y="15545"/>
                  </a:cubicBezTo>
                  <a:cubicBezTo>
                    <a:pt x="6815" y="16243"/>
                    <a:pt x="7176" y="16969"/>
                    <a:pt x="7294" y="17754"/>
                  </a:cubicBezTo>
                  <a:cubicBezTo>
                    <a:pt x="7282" y="18135"/>
                    <a:pt x="7282" y="18521"/>
                    <a:pt x="7201" y="18898"/>
                  </a:cubicBezTo>
                  <a:cubicBezTo>
                    <a:pt x="7077" y="19486"/>
                    <a:pt x="6890" y="20060"/>
                    <a:pt x="6436" y="20565"/>
                  </a:cubicBezTo>
                  <a:cubicBezTo>
                    <a:pt x="6132" y="20905"/>
                    <a:pt x="5753" y="21176"/>
                    <a:pt x="5206" y="21291"/>
                  </a:cubicBezTo>
                  <a:cubicBezTo>
                    <a:pt x="5529" y="20827"/>
                    <a:pt x="5846" y="20363"/>
                    <a:pt x="6169" y="19904"/>
                  </a:cubicBezTo>
                  <a:cubicBezTo>
                    <a:pt x="6436" y="19522"/>
                    <a:pt x="6592" y="19118"/>
                    <a:pt x="6536" y="18682"/>
                  </a:cubicBezTo>
                  <a:cubicBezTo>
                    <a:pt x="6480" y="18250"/>
                    <a:pt x="6362" y="17828"/>
                    <a:pt x="6244" y="17405"/>
                  </a:cubicBezTo>
                  <a:cubicBezTo>
                    <a:pt x="6169" y="17134"/>
                    <a:pt x="6094" y="16863"/>
                    <a:pt x="6014" y="16565"/>
                  </a:cubicBezTo>
                  <a:cubicBezTo>
                    <a:pt x="5560" y="17171"/>
                    <a:pt x="5106" y="17740"/>
                    <a:pt x="4615" y="18296"/>
                  </a:cubicBezTo>
                  <a:cubicBezTo>
                    <a:pt x="4659" y="18071"/>
                    <a:pt x="4795" y="17860"/>
                    <a:pt x="4777" y="17626"/>
                  </a:cubicBezTo>
                  <a:cubicBezTo>
                    <a:pt x="4696" y="17846"/>
                    <a:pt x="4603" y="18062"/>
                    <a:pt x="4547" y="18282"/>
                  </a:cubicBezTo>
                  <a:cubicBezTo>
                    <a:pt x="4503" y="18443"/>
                    <a:pt x="4404" y="18567"/>
                    <a:pt x="4273" y="18691"/>
                  </a:cubicBezTo>
                  <a:cubicBezTo>
                    <a:pt x="3776" y="19173"/>
                    <a:pt x="3204" y="19600"/>
                    <a:pt x="2452" y="19871"/>
                  </a:cubicBezTo>
                  <a:cubicBezTo>
                    <a:pt x="2042" y="20018"/>
                    <a:pt x="1675" y="20014"/>
                    <a:pt x="1321" y="19775"/>
                  </a:cubicBezTo>
                  <a:cubicBezTo>
                    <a:pt x="973" y="19541"/>
                    <a:pt x="593" y="19329"/>
                    <a:pt x="270" y="19072"/>
                  </a:cubicBezTo>
                  <a:cubicBezTo>
                    <a:pt x="28" y="18879"/>
                    <a:pt x="-53" y="18654"/>
                    <a:pt x="34" y="18411"/>
                  </a:cubicBezTo>
                  <a:cubicBezTo>
                    <a:pt x="506" y="17074"/>
                    <a:pt x="991" y="15738"/>
                    <a:pt x="1476" y="14401"/>
                  </a:cubicBezTo>
                  <a:cubicBezTo>
                    <a:pt x="1482" y="14388"/>
                    <a:pt x="1489" y="14374"/>
                    <a:pt x="1513" y="14365"/>
                  </a:cubicBezTo>
                  <a:cubicBezTo>
                    <a:pt x="1240" y="15687"/>
                    <a:pt x="1147" y="17028"/>
                    <a:pt x="718" y="18333"/>
                  </a:cubicBezTo>
                  <a:cubicBezTo>
                    <a:pt x="848" y="18099"/>
                    <a:pt x="917" y="17851"/>
                    <a:pt x="985" y="17607"/>
                  </a:cubicBezTo>
                  <a:cubicBezTo>
                    <a:pt x="1234" y="16776"/>
                    <a:pt x="1358" y="15931"/>
                    <a:pt x="1520" y="15090"/>
                  </a:cubicBezTo>
                  <a:cubicBezTo>
                    <a:pt x="1650" y="14411"/>
                    <a:pt x="1725" y="13726"/>
                    <a:pt x="1955" y="13060"/>
                  </a:cubicBezTo>
                  <a:cubicBezTo>
                    <a:pt x="2029" y="12844"/>
                    <a:pt x="2197" y="12647"/>
                    <a:pt x="2222" y="12413"/>
                  </a:cubicBezTo>
                  <a:cubicBezTo>
                    <a:pt x="2234" y="12293"/>
                    <a:pt x="2241" y="12174"/>
                    <a:pt x="2247" y="12054"/>
                  </a:cubicBezTo>
                  <a:cubicBezTo>
                    <a:pt x="2253" y="11862"/>
                    <a:pt x="2346" y="11705"/>
                    <a:pt x="2564" y="11591"/>
                  </a:cubicBezTo>
                  <a:cubicBezTo>
                    <a:pt x="2744" y="11494"/>
                    <a:pt x="2918" y="11388"/>
                    <a:pt x="3111" y="11310"/>
                  </a:cubicBezTo>
                  <a:cubicBezTo>
                    <a:pt x="3248" y="11255"/>
                    <a:pt x="3272" y="11186"/>
                    <a:pt x="3260" y="11090"/>
                  </a:cubicBezTo>
                  <a:cubicBezTo>
                    <a:pt x="3229" y="10824"/>
                    <a:pt x="3198" y="10553"/>
                    <a:pt x="3167" y="10286"/>
                  </a:cubicBezTo>
                  <a:cubicBezTo>
                    <a:pt x="3130" y="9960"/>
                    <a:pt x="3111" y="9629"/>
                    <a:pt x="3055" y="9303"/>
                  </a:cubicBezTo>
                  <a:cubicBezTo>
                    <a:pt x="3011" y="9042"/>
                    <a:pt x="3161" y="8876"/>
                    <a:pt x="3453" y="8738"/>
                  </a:cubicBezTo>
                  <a:cubicBezTo>
                    <a:pt x="3440" y="8835"/>
                    <a:pt x="3341" y="8876"/>
                    <a:pt x="3272" y="8927"/>
                  </a:cubicBezTo>
                  <a:cubicBezTo>
                    <a:pt x="3179" y="8996"/>
                    <a:pt x="3148" y="9065"/>
                    <a:pt x="3173" y="9166"/>
                  </a:cubicBezTo>
                  <a:cubicBezTo>
                    <a:pt x="3347" y="9836"/>
                    <a:pt x="3391" y="10511"/>
                    <a:pt x="3328" y="11191"/>
                  </a:cubicBezTo>
                  <a:cubicBezTo>
                    <a:pt x="3304" y="11457"/>
                    <a:pt x="3192" y="11719"/>
                    <a:pt x="3123" y="11981"/>
                  </a:cubicBezTo>
                  <a:cubicBezTo>
                    <a:pt x="3105" y="12045"/>
                    <a:pt x="3098" y="12110"/>
                    <a:pt x="3086" y="12174"/>
                  </a:cubicBezTo>
                  <a:cubicBezTo>
                    <a:pt x="3061" y="12316"/>
                    <a:pt x="3148" y="12403"/>
                    <a:pt x="3335" y="12436"/>
                  </a:cubicBezTo>
                  <a:cubicBezTo>
                    <a:pt x="3776" y="12509"/>
                    <a:pt x="4199" y="12509"/>
                    <a:pt x="4609" y="12339"/>
                  </a:cubicBezTo>
                  <a:cubicBezTo>
                    <a:pt x="4733" y="12289"/>
                    <a:pt x="4808" y="12220"/>
                    <a:pt x="4839" y="12110"/>
                  </a:cubicBezTo>
                  <a:cubicBezTo>
                    <a:pt x="4882" y="11949"/>
                    <a:pt x="4938" y="11793"/>
                    <a:pt x="4988" y="11632"/>
                  </a:cubicBezTo>
                  <a:cubicBezTo>
                    <a:pt x="5019" y="11535"/>
                    <a:pt x="5081" y="11457"/>
                    <a:pt x="5193" y="11407"/>
                  </a:cubicBezTo>
                  <a:cubicBezTo>
                    <a:pt x="5206" y="11398"/>
                    <a:pt x="5224" y="11388"/>
                    <a:pt x="5237" y="11379"/>
                  </a:cubicBezTo>
                  <a:lnTo>
                    <a:pt x="5237" y="11379"/>
                  </a:lnTo>
                  <a:cubicBezTo>
                    <a:pt x="5442" y="11219"/>
                    <a:pt x="5697" y="11095"/>
                    <a:pt x="5896" y="10920"/>
                  </a:cubicBezTo>
                  <a:cubicBezTo>
                    <a:pt x="6225" y="10631"/>
                    <a:pt x="6331" y="10277"/>
                    <a:pt x="6455" y="9928"/>
                  </a:cubicBezTo>
                  <a:cubicBezTo>
                    <a:pt x="6474" y="9882"/>
                    <a:pt x="6449" y="9868"/>
                    <a:pt x="6393" y="9854"/>
                  </a:cubicBezTo>
                  <a:cubicBezTo>
                    <a:pt x="6188" y="9813"/>
                    <a:pt x="5983" y="9772"/>
                    <a:pt x="5777" y="9730"/>
                  </a:cubicBezTo>
                  <a:cubicBezTo>
                    <a:pt x="5709" y="9717"/>
                    <a:pt x="5672" y="9721"/>
                    <a:pt x="5622" y="9767"/>
                  </a:cubicBezTo>
                  <a:cubicBezTo>
                    <a:pt x="5442" y="9951"/>
                    <a:pt x="5237" y="10125"/>
                    <a:pt x="5150" y="10355"/>
                  </a:cubicBezTo>
                  <a:cubicBezTo>
                    <a:pt x="5081" y="10158"/>
                    <a:pt x="5069" y="9956"/>
                    <a:pt x="4976" y="9749"/>
                  </a:cubicBezTo>
                  <a:cubicBezTo>
                    <a:pt x="4777" y="10015"/>
                    <a:pt x="4746" y="10305"/>
                    <a:pt x="4683" y="10621"/>
                  </a:cubicBezTo>
                  <a:cubicBezTo>
                    <a:pt x="4522" y="10102"/>
                    <a:pt x="4192" y="9662"/>
                    <a:pt x="4074" y="9161"/>
                  </a:cubicBezTo>
                  <a:cubicBezTo>
                    <a:pt x="4199" y="9207"/>
                    <a:pt x="4317" y="9253"/>
                    <a:pt x="4441" y="9299"/>
                  </a:cubicBezTo>
                  <a:cubicBezTo>
                    <a:pt x="4460" y="9299"/>
                    <a:pt x="4485" y="9308"/>
                    <a:pt x="4491" y="9303"/>
                  </a:cubicBezTo>
                  <a:cubicBezTo>
                    <a:pt x="4503" y="9290"/>
                    <a:pt x="4491" y="9280"/>
                    <a:pt x="4472" y="9271"/>
                  </a:cubicBezTo>
                  <a:cubicBezTo>
                    <a:pt x="4410" y="9143"/>
                    <a:pt x="4292" y="9042"/>
                    <a:pt x="4186" y="8931"/>
                  </a:cubicBezTo>
                  <a:cubicBezTo>
                    <a:pt x="4255" y="8913"/>
                    <a:pt x="4304" y="8945"/>
                    <a:pt x="4348" y="8963"/>
                  </a:cubicBezTo>
                  <a:cubicBezTo>
                    <a:pt x="4634" y="9078"/>
                    <a:pt x="4889" y="9092"/>
                    <a:pt x="5112" y="8830"/>
                  </a:cubicBezTo>
                  <a:cubicBezTo>
                    <a:pt x="5025" y="9166"/>
                    <a:pt x="5206" y="9515"/>
                    <a:pt x="5510" y="9648"/>
                  </a:cubicBezTo>
                  <a:cubicBezTo>
                    <a:pt x="5541" y="9579"/>
                    <a:pt x="5485" y="9515"/>
                    <a:pt x="5479" y="9455"/>
                  </a:cubicBezTo>
                  <a:cubicBezTo>
                    <a:pt x="5473" y="9414"/>
                    <a:pt x="5498" y="9372"/>
                    <a:pt x="5554" y="9358"/>
                  </a:cubicBezTo>
                  <a:cubicBezTo>
                    <a:pt x="5616" y="9345"/>
                    <a:pt x="5622" y="9391"/>
                    <a:pt x="5634" y="9423"/>
                  </a:cubicBezTo>
                  <a:cubicBezTo>
                    <a:pt x="5722" y="9574"/>
                    <a:pt x="5877" y="9666"/>
                    <a:pt x="6113" y="9712"/>
                  </a:cubicBezTo>
                  <a:cubicBezTo>
                    <a:pt x="6039" y="9528"/>
                    <a:pt x="5983" y="9363"/>
                    <a:pt x="5852" y="9211"/>
                  </a:cubicBezTo>
                  <a:cubicBezTo>
                    <a:pt x="5765" y="9248"/>
                    <a:pt x="5815" y="9317"/>
                    <a:pt x="5765" y="9381"/>
                  </a:cubicBezTo>
                  <a:cubicBezTo>
                    <a:pt x="5678" y="9234"/>
                    <a:pt x="5641" y="9092"/>
                    <a:pt x="5641" y="8954"/>
                  </a:cubicBezTo>
                  <a:cubicBezTo>
                    <a:pt x="5634" y="8794"/>
                    <a:pt x="5566" y="8665"/>
                    <a:pt x="5442" y="8541"/>
                  </a:cubicBezTo>
                  <a:cubicBezTo>
                    <a:pt x="5392" y="8490"/>
                    <a:pt x="5336" y="8513"/>
                    <a:pt x="5280" y="8509"/>
                  </a:cubicBezTo>
                  <a:cubicBezTo>
                    <a:pt x="4721" y="8495"/>
                    <a:pt x="4168" y="8444"/>
                    <a:pt x="3614" y="8481"/>
                  </a:cubicBezTo>
                  <a:cubicBezTo>
                    <a:pt x="3987" y="8302"/>
                    <a:pt x="4298" y="8054"/>
                    <a:pt x="4777" y="8040"/>
                  </a:cubicBezTo>
                  <a:cubicBezTo>
                    <a:pt x="4715" y="8091"/>
                    <a:pt x="4615" y="8109"/>
                    <a:pt x="4522" y="8128"/>
                  </a:cubicBezTo>
                  <a:cubicBezTo>
                    <a:pt x="4410" y="8151"/>
                    <a:pt x="4298" y="8169"/>
                    <a:pt x="4211" y="8224"/>
                  </a:cubicBezTo>
                  <a:cubicBezTo>
                    <a:pt x="4130" y="8275"/>
                    <a:pt x="4043" y="8320"/>
                    <a:pt x="3994" y="8385"/>
                  </a:cubicBezTo>
                  <a:cubicBezTo>
                    <a:pt x="4342" y="8385"/>
                    <a:pt x="4683" y="8385"/>
                    <a:pt x="5025" y="8385"/>
                  </a:cubicBezTo>
                  <a:cubicBezTo>
                    <a:pt x="5175" y="8385"/>
                    <a:pt x="5324" y="8399"/>
                    <a:pt x="5454" y="8449"/>
                  </a:cubicBezTo>
                  <a:cubicBezTo>
                    <a:pt x="5628" y="8518"/>
                    <a:pt x="5753" y="8610"/>
                    <a:pt x="5809" y="8766"/>
                  </a:cubicBezTo>
                  <a:cubicBezTo>
                    <a:pt x="5914" y="9055"/>
                    <a:pt x="6070" y="9335"/>
                    <a:pt x="6194" y="9620"/>
                  </a:cubicBezTo>
                  <a:cubicBezTo>
                    <a:pt x="6219" y="9671"/>
                    <a:pt x="6262" y="9703"/>
                    <a:pt x="6287" y="9744"/>
                  </a:cubicBezTo>
                  <a:cubicBezTo>
                    <a:pt x="6331" y="9813"/>
                    <a:pt x="6411" y="9790"/>
                    <a:pt x="6455" y="9776"/>
                  </a:cubicBezTo>
                  <a:cubicBezTo>
                    <a:pt x="6523" y="9758"/>
                    <a:pt x="6474" y="9712"/>
                    <a:pt x="6449" y="9680"/>
                  </a:cubicBezTo>
                  <a:cubicBezTo>
                    <a:pt x="6324" y="9524"/>
                    <a:pt x="6318" y="9358"/>
                    <a:pt x="6324" y="9179"/>
                  </a:cubicBezTo>
                  <a:cubicBezTo>
                    <a:pt x="6331" y="8867"/>
                    <a:pt x="6219" y="8564"/>
                    <a:pt x="6126" y="8261"/>
                  </a:cubicBezTo>
                  <a:cubicBezTo>
                    <a:pt x="6262" y="8275"/>
                    <a:pt x="6262" y="8353"/>
                    <a:pt x="6281" y="8431"/>
                  </a:cubicBezTo>
                  <a:cubicBezTo>
                    <a:pt x="6356" y="8817"/>
                    <a:pt x="6418" y="9207"/>
                    <a:pt x="6648" y="9570"/>
                  </a:cubicBezTo>
                  <a:cubicBezTo>
                    <a:pt x="6666" y="9602"/>
                    <a:pt x="6654" y="9680"/>
                    <a:pt x="6741" y="9662"/>
                  </a:cubicBezTo>
                  <a:cubicBezTo>
                    <a:pt x="6816" y="9643"/>
                    <a:pt x="6766" y="9584"/>
                    <a:pt x="6766" y="9542"/>
                  </a:cubicBezTo>
                  <a:cubicBezTo>
                    <a:pt x="6741" y="9051"/>
                    <a:pt x="6561" y="8582"/>
                    <a:pt x="6443" y="8105"/>
                  </a:cubicBezTo>
                  <a:cubicBezTo>
                    <a:pt x="6430" y="8054"/>
                    <a:pt x="6405" y="8027"/>
                    <a:pt x="6331" y="8022"/>
                  </a:cubicBezTo>
                  <a:cubicBezTo>
                    <a:pt x="5858" y="7994"/>
                    <a:pt x="5386" y="7893"/>
                    <a:pt x="4907" y="7962"/>
                  </a:cubicBezTo>
                  <a:cubicBezTo>
                    <a:pt x="4876" y="7967"/>
                    <a:pt x="4839" y="7962"/>
                    <a:pt x="4808" y="7958"/>
                  </a:cubicBezTo>
                  <a:cubicBezTo>
                    <a:pt x="4758" y="7948"/>
                    <a:pt x="4708" y="7939"/>
                    <a:pt x="4659" y="7930"/>
                  </a:cubicBezTo>
                  <a:cubicBezTo>
                    <a:pt x="4659" y="7912"/>
                    <a:pt x="4659" y="7898"/>
                    <a:pt x="4659" y="7880"/>
                  </a:cubicBezTo>
                  <a:cubicBezTo>
                    <a:pt x="5081" y="7880"/>
                    <a:pt x="5510" y="7875"/>
                    <a:pt x="5933" y="7884"/>
                  </a:cubicBezTo>
                  <a:cubicBezTo>
                    <a:pt x="6020" y="7884"/>
                    <a:pt x="6051" y="7884"/>
                    <a:pt x="6076" y="7811"/>
                  </a:cubicBezTo>
                  <a:cubicBezTo>
                    <a:pt x="6138" y="7599"/>
                    <a:pt x="6306" y="7420"/>
                    <a:pt x="6430" y="7232"/>
                  </a:cubicBezTo>
                  <a:cubicBezTo>
                    <a:pt x="6579" y="7002"/>
                    <a:pt x="6747" y="6782"/>
                    <a:pt x="6728" y="6516"/>
                  </a:cubicBezTo>
                  <a:cubicBezTo>
                    <a:pt x="6722" y="6410"/>
                    <a:pt x="6691" y="6309"/>
                    <a:pt x="6561" y="6222"/>
                  </a:cubicBezTo>
                  <a:cubicBezTo>
                    <a:pt x="6424" y="6782"/>
                    <a:pt x="5914" y="7168"/>
                    <a:pt x="5492" y="7590"/>
                  </a:cubicBezTo>
                  <a:cubicBezTo>
                    <a:pt x="5473" y="7609"/>
                    <a:pt x="5460" y="7645"/>
                    <a:pt x="5429" y="7627"/>
                  </a:cubicBezTo>
                  <a:cubicBezTo>
                    <a:pt x="5405" y="7613"/>
                    <a:pt x="5429" y="7586"/>
                    <a:pt x="5467" y="7576"/>
                  </a:cubicBezTo>
                  <a:cubicBezTo>
                    <a:pt x="5610" y="7370"/>
                    <a:pt x="5796" y="7177"/>
                    <a:pt x="5970" y="6984"/>
                  </a:cubicBezTo>
                  <a:cubicBezTo>
                    <a:pt x="6181" y="6754"/>
                    <a:pt x="6368" y="6516"/>
                    <a:pt x="6474" y="6245"/>
                  </a:cubicBezTo>
                  <a:cubicBezTo>
                    <a:pt x="6517" y="6143"/>
                    <a:pt x="6573" y="6153"/>
                    <a:pt x="6654" y="6212"/>
                  </a:cubicBezTo>
                  <a:cubicBezTo>
                    <a:pt x="6847" y="6364"/>
                    <a:pt x="6840" y="6548"/>
                    <a:pt x="6778" y="6731"/>
                  </a:cubicBezTo>
                  <a:cubicBezTo>
                    <a:pt x="6697" y="6966"/>
                    <a:pt x="6548" y="7177"/>
                    <a:pt x="6418" y="7393"/>
                  </a:cubicBezTo>
                  <a:cubicBezTo>
                    <a:pt x="6343" y="7517"/>
                    <a:pt x="6281" y="7650"/>
                    <a:pt x="6213" y="7779"/>
                  </a:cubicBezTo>
                  <a:cubicBezTo>
                    <a:pt x="6169" y="7857"/>
                    <a:pt x="6188" y="7907"/>
                    <a:pt x="6318" y="7921"/>
                  </a:cubicBezTo>
                  <a:cubicBezTo>
                    <a:pt x="6467" y="7935"/>
                    <a:pt x="6542" y="8008"/>
                    <a:pt x="6567" y="8123"/>
                  </a:cubicBezTo>
                  <a:cubicBezTo>
                    <a:pt x="6598" y="8275"/>
                    <a:pt x="6660" y="8422"/>
                    <a:pt x="6704" y="8573"/>
                  </a:cubicBezTo>
                  <a:cubicBezTo>
                    <a:pt x="6728" y="8665"/>
                    <a:pt x="6760" y="8706"/>
                    <a:pt x="6909" y="8670"/>
                  </a:cubicBezTo>
                  <a:cubicBezTo>
                    <a:pt x="7126" y="8619"/>
                    <a:pt x="7288" y="8683"/>
                    <a:pt x="7375" y="8830"/>
                  </a:cubicBezTo>
                  <a:cubicBezTo>
                    <a:pt x="7319" y="8798"/>
                    <a:pt x="7288" y="8775"/>
                    <a:pt x="7244" y="8761"/>
                  </a:cubicBezTo>
                  <a:cubicBezTo>
                    <a:pt x="7101" y="8711"/>
                    <a:pt x="6946" y="8715"/>
                    <a:pt x="6816" y="8771"/>
                  </a:cubicBezTo>
                  <a:cubicBezTo>
                    <a:pt x="6691" y="8826"/>
                    <a:pt x="6772" y="8927"/>
                    <a:pt x="6778" y="9000"/>
                  </a:cubicBezTo>
                  <a:cubicBezTo>
                    <a:pt x="6791" y="9110"/>
                    <a:pt x="6834" y="9216"/>
                    <a:pt x="6865" y="9331"/>
                  </a:cubicBezTo>
                  <a:cubicBezTo>
                    <a:pt x="6934" y="9175"/>
                    <a:pt x="7039" y="9042"/>
                    <a:pt x="7188" y="8931"/>
                  </a:cubicBezTo>
                  <a:cubicBezTo>
                    <a:pt x="7201" y="8922"/>
                    <a:pt x="7213" y="8908"/>
                    <a:pt x="7232" y="8913"/>
                  </a:cubicBezTo>
                  <a:cubicBezTo>
                    <a:pt x="7226" y="8899"/>
                    <a:pt x="7244" y="8890"/>
                    <a:pt x="7257" y="8876"/>
                  </a:cubicBezTo>
                  <a:cubicBezTo>
                    <a:pt x="7257" y="8872"/>
                    <a:pt x="7282" y="8876"/>
                    <a:pt x="7282" y="8881"/>
                  </a:cubicBezTo>
                  <a:cubicBezTo>
                    <a:pt x="7294" y="8904"/>
                    <a:pt x="7269" y="8913"/>
                    <a:pt x="7251" y="8927"/>
                  </a:cubicBezTo>
                  <a:cubicBezTo>
                    <a:pt x="7251" y="8927"/>
                    <a:pt x="7257" y="8931"/>
                    <a:pt x="7257" y="8931"/>
                  </a:cubicBezTo>
                  <a:cubicBezTo>
                    <a:pt x="7257" y="8931"/>
                    <a:pt x="7257" y="8931"/>
                    <a:pt x="7257" y="8931"/>
                  </a:cubicBezTo>
                  <a:lnTo>
                    <a:pt x="7257" y="8931"/>
                  </a:lnTo>
                  <a:cubicBezTo>
                    <a:pt x="7257" y="8931"/>
                    <a:pt x="7251" y="8931"/>
                    <a:pt x="7251" y="8927"/>
                  </a:cubicBezTo>
                  <a:cubicBezTo>
                    <a:pt x="7238" y="8936"/>
                    <a:pt x="7226" y="8945"/>
                    <a:pt x="7213" y="8954"/>
                  </a:cubicBezTo>
                  <a:cubicBezTo>
                    <a:pt x="7045" y="9179"/>
                    <a:pt x="6859" y="9400"/>
                    <a:pt x="6890" y="9675"/>
                  </a:cubicBezTo>
                  <a:cubicBezTo>
                    <a:pt x="6896" y="9772"/>
                    <a:pt x="6778" y="9717"/>
                    <a:pt x="6728" y="9753"/>
                  </a:cubicBezTo>
                  <a:cubicBezTo>
                    <a:pt x="6691" y="9781"/>
                    <a:pt x="6579" y="9740"/>
                    <a:pt x="6610" y="9818"/>
                  </a:cubicBezTo>
                  <a:cubicBezTo>
                    <a:pt x="6629" y="9873"/>
                    <a:pt x="6710" y="9882"/>
                    <a:pt x="6772" y="9877"/>
                  </a:cubicBezTo>
                  <a:cubicBezTo>
                    <a:pt x="6934" y="9864"/>
                    <a:pt x="7089" y="9845"/>
                    <a:pt x="7251" y="9822"/>
                  </a:cubicBezTo>
                  <a:cubicBezTo>
                    <a:pt x="8084" y="9694"/>
                    <a:pt x="8916" y="9565"/>
                    <a:pt x="9756" y="9437"/>
                  </a:cubicBezTo>
                  <a:cubicBezTo>
                    <a:pt x="9799" y="9427"/>
                    <a:pt x="9849" y="9418"/>
                    <a:pt x="9886" y="9395"/>
                  </a:cubicBezTo>
                  <a:cubicBezTo>
                    <a:pt x="10184" y="9198"/>
                    <a:pt x="10514" y="9023"/>
                    <a:pt x="10688" y="8738"/>
                  </a:cubicBezTo>
                  <a:cubicBezTo>
                    <a:pt x="10856" y="8463"/>
                    <a:pt x="11067" y="8201"/>
                    <a:pt x="11266" y="7935"/>
                  </a:cubicBezTo>
                  <a:cubicBezTo>
                    <a:pt x="11397" y="7756"/>
                    <a:pt x="11378" y="7700"/>
                    <a:pt x="11154" y="7581"/>
                  </a:cubicBezTo>
                  <a:cubicBezTo>
                    <a:pt x="10862" y="7425"/>
                    <a:pt x="10676" y="7209"/>
                    <a:pt x="10495" y="6984"/>
                  </a:cubicBezTo>
                  <a:cubicBezTo>
                    <a:pt x="10396" y="6855"/>
                    <a:pt x="10290" y="6727"/>
                    <a:pt x="10191" y="6598"/>
                  </a:cubicBezTo>
                  <a:cubicBezTo>
                    <a:pt x="10259" y="6566"/>
                    <a:pt x="10272" y="6626"/>
                    <a:pt x="10296" y="6653"/>
                  </a:cubicBezTo>
                  <a:cubicBezTo>
                    <a:pt x="10477" y="6851"/>
                    <a:pt x="10644" y="7057"/>
                    <a:pt x="10837" y="7246"/>
                  </a:cubicBezTo>
                  <a:cubicBezTo>
                    <a:pt x="11266" y="7668"/>
                    <a:pt x="11639" y="7765"/>
                    <a:pt x="12317" y="7595"/>
                  </a:cubicBezTo>
                  <a:cubicBezTo>
                    <a:pt x="13168" y="7379"/>
                    <a:pt x="13902" y="7007"/>
                    <a:pt x="14542" y="6543"/>
                  </a:cubicBezTo>
                  <a:cubicBezTo>
                    <a:pt x="14909" y="6281"/>
                    <a:pt x="15027" y="5918"/>
                    <a:pt x="15157" y="5569"/>
                  </a:cubicBezTo>
                  <a:cubicBezTo>
                    <a:pt x="15176" y="5510"/>
                    <a:pt x="15194" y="5455"/>
                    <a:pt x="15219" y="5395"/>
                  </a:cubicBezTo>
                  <a:cubicBezTo>
                    <a:pt x="15257" y="5285"/>
                    <a:pt x="15350" y="5220"/>
                    <a:pt x="15505" y="5220"/>
                  </a:cubicBezTo>
                  <a:cubicBezTo>
                    <a:pt x="15828" y="5216"/>
                    <a:pt x="16040" y="5087"/>
                    <a:pt x="16158" y="4880"/>
                  </a:cubicBezTo>
                  <a:cubicBezTo>
                    <a:pt x="16338" y="4554"/>
                    <a:pt x="16500" y="4219"/>
                    <a:pt x="16382" y="3856"/>
                  </a:cubicBezTo>
                  <a:cubicBezTo>
                    <a:pt x="16351" y="3764"/>
                    <a:pt x="16295" y="3682"/>
                    <a:pt x="16208" y="3608"/>
                  </a:cubicBezTo>
                  <a:cubicBezTo>
                    <a:pt x="16108" y="3526"/>
                    <a:pt x="15990" y="3475"/>
                    <a:pt x="15835" y="3493"/>
                  </a:cubicBezTo>
                  <a:cubicBezTo>
                    <a:pt x="15661" y="3516"/>
                    <a:pt x="15549" y="3604"/>
                    <a:pt x="15499" y="3723"/>
                  </a:cubicBezTo>
                  <a:cubicBezTo>
                    <a:pt x="15462" y="3815"/>
                    <a:pt x="15443" y="3916"/>
                    <a:pt x="15412" y="4012"/>
                  </a:cubicBezTo>
                  <a:cubicBezTo>
                    <a:pt x="15406" y="4040"/>
                    <a:pt x="15393" y="4072"/>
                    <a:pt x="15381" y="4095"/>
                  </a:cubicBezTo>
                  <a:cubicBezTo>
                    <a:pt x="15319" y="4192"/>
                    <a:pt x="15194" y="4256"/>
                    <a:pt x="15070" y="4270"/>
                  </a:cubicBezTo>
                  <a:cubicBezTo>
                    <a:pt x="14983" y="4279"/>
                    <a:pt x="14977" y="4164"/>
                    <a:pt x="14933" y="4109"/>
                  </a:cubicBezTo>
                  <a:cubicBezTo>
                    <a:pt x="14871" y="4026"/>
                    <a:pt x="14821" y="3939"/>
                    <a:pt x="14766" y="3856"/>
                  </a:cubicBezTo>
                  <a:cubicBezTo>
                    <a:pt x="14753" y="3842"/>
                    <a:pt x="14741" y="3829"/>
                    <a:pt x="14728" y="3815"/>
                  </a:cubicBezTo>
                  <a:cubicBezTo>
                    <a:pt x="14759" y="3806"/>
                    <a:pt x="14784" y="3806"/>
                    <a:pt x="14803" y="3829"/>
                  </a:cubicBezTo>
                  <a:cubicBezTo>
                    <a:pt x="14977" y="3833"/>
                    <a:pt x="15163" y="3870"/>
                    <a:pt x="15300" y="3728"/>
                  </a:cubicBezTo>
                  <a:cubicBezTo>
                    <a:pt x="14927" y="3769"/>
                    <a:pt x="14877" y="3764"/>
                    <a:pt x="14629" y="3663"/>
                  </a:cubicBezTo>
                  <a:cubicBezTo>
                    <a:pt x="14734" y="3663"/>
                    <a:pt x="14815" y="3663"/>
                    <a:pt x="14896" y="3663"/>
                  </a:cubicBezTo>
                  <a:cubicBezTo>
                    <a:pt x="14542" y="3558"/>
                    <a:pt x="14293" y="3356"/>
                    <a:pt x="14001" y="3144"/>
                  </a:cubicBezTo>
                  <a:cubicBezTo>
                    <a:pt x="14181" y="3177"/>
                    <a:pt x="14268" y="3278"/>
                    <a:pt x="14461" y="3310"/>
                  </a:cubicBezTo>
                  <a:cubicBezTo>
                    <a:pt x="14393" y="3250"/>
                    <a:pt x="14349" y="3209"/>
                    <a:pt x="14312" y="3172"/>
                  </a:cubicBezTo>
                  <a:cubicBezTo>
                    <a:pt x="14206" y="3080"/>
                    <a:pt x="14082" y="3002"/>
                    <a:pt x="14001" y="2901"/>
                  </a:cubicBezTo>
                  <a:cubicBezTo>
                    <a:pt x="13665" y="2488"/>
                    <a:pt x="13100" y="2318"/>
                    <a:pt x="12528" y="2212"/>
                  </a:cubicBezTo>
                  <a:cubicBezTo>
                    <a:pt x="11869" y="2088"/>
                    <a:pt x="11241" y="2212"/>
                    <a:pt x="10713" y="2547"/>
                  </a:cubicBezTo>
                  <a:cubicBezTo>
                    <a:pt x="10620" y="2607"/>
                    <a:pt x="10589" y="2685"/>
                    <a:pt x="10551" y="2763"/>
                  </a:cubicBezTo>
                  <a:cubicBezTo>
                    <a:pt x="10390" y="3140"/>
                    <a:pt x="10197" y="3503"/>
                    <a:pt x="9780" y="3806"/>
                  </a:cubicBezTo>
                  <a:cubicBezTo>
                    <a:pt x="9948" y="3815"/>
                    <a:pt x="10097" y="3801"/>
                    <a:pt x="10228" y="3842"/>
                  </a:cubicBezTo>
                  <a:cubicBezTo>
                    <a:pt x="10340" y="3879"/>
                    <a:pt x="10477" y="3902"/>
                    <a:pt x="10446" y="4031"/>
                  </a:cubicBezTo>
                  <a:lnTo>
                    <a:pt x="10446" y="4031"/>
                  </a:lnTo>
                  <a:cubicBezTo>
                    <a:pt x="10359" y="4109"/>
                    <a:pt x="10259" y="4045"/>
                    <a:pt x="10172" y="4035"/>
                  </a:cubicBezTo>
                  <a:cubicBezTo>
                    <a:pt x="9905" y="4003"/>
                    <a:pt x="9644" y="3966"/>
                    <a:pt x="9389" y="4072"/>
                  </a:cubicBezTo>
                  <a:cubicBezTo>
                    <a:pt x="9289" y="4113"/>
                    <a:pt x="9252" y="4150"/>
                    <a:pt x="9296" y="4233"/>
                  </a:cubicBezTo>
                  <a:cubicBezTo>
                    <a:pt x="9339" y="4316"/>
                    <a:pt x="9370" y="4403"/>
                    <a:pt x="9414" y="4504"/>
                  </a:cubicBezTo>
                  <a:cubicBezTo>
                    <a:pt x="9495" y="4472"/>
                    <a:pt x="9569" y="4440"/>
                    <a:pt x="9650" y="4407"/>
                  </a:cubicBezTo>
                  <a:cubicBezTo>
                    <a:pt x="9967" y="4283"/>
                    <a:pt x="10284" y="4293"/>
                    <a:pt x="10595" y="4412"/>
                  </a:cubicBezTo>
                  <a:cubicBezTo>
                    <a:pt x="10700" y="4453"/>
                    <a:pt x="10806" y="4513"/>
                    <a:pt x="10576" y="4587"/>
                  </a:cubicBezTo>
                  <a:cubicBezTo>
                    <a:pt x="10669" y="4591"/>
                    <a:pt x="10719" y="4596"/>
                    <a:pt x="10794" y="4600"/>
                  </a:cubicBezTo>
                  <a:cubicBezTo>
                    <a:pt x="10769" y="4614"/>
                    <a:pt x="10763" y="4623"/>
                    <a:pt x="10750" y="4623"/>
                  </a:cubicBezTo>
                  <a:cubicBezTo>
                    <a:pt x="10520" y="4637"/>
                    <a:pt x="10303" y="4688"/>
                    <a:pt x="10073" y="4688"/>
                  </a:cubicBezTo>
                  <a:cubicBezTo>
                    <a:pt x="9892" y="4688"/>
                    <a:pt x="9712" y="4683"/>
                    <a:pt x="9544" y="4609"/>
                  </a:cubicBezTo>
                  <a:cubicBezTo>
                    <a:pt x="9432" y="4559"/>
                    <a:pt x="9345" y="4600"/>
                    <a:pt x="9320" y="4706"/>
                  </a:cubicBezTo>
                  <a:cubicBezTo>
                    <a:pt x="9209" y="5174"/>
                    <a:pt x="9370" y="5602"/>
                    <a:pt x="9687" y="6006"/>
                  </a:cubicBezTo>
                  <a:cubicBezTo>
                    <a:pt x="9793" y="6139"/>
                    <a:pt x="9917" y="6263"/>
                    <a:pt x="10035" y="6392"/>
                  </a:cubicBezTo>
                  <a:cubicBezTo>
                    <a:pt x="10066" y="6428"/>
                    <a:pt x="10129" y="6451"/>
                    <a:pt x="10097" y="6516"/>
                  </a:cubicBezTo>
                  <a:cubicBezTo>
                    <a:pt x="9743" y="6240"/>
                    <a:pt x="9482" y="5932"/>
                    <a:pt x="9327" y="5574"/>
                  </a:cubicBezTo>
                  <a:cubicBezTo>
                    <a:pt x="9302" y="5514"/>
                    <a:pt x="9320" y="5427"/>
                    <a:pt x="9196" y="5409"/>
                  </a:cubicBezTo>
                  <a:cubicBezTo>
                    <a:pt x="9184" y="5409"/>
                    <a:pt x="9171" y="5404"/>
                    <a:pt x="9178" y="5381"/>
                  </a:cubicBezTo>
                  <a:cubicBezTo>
                    <a:pt x="9252" y="5207"/>
                    <a:pt x="9252" y="5202"/>
                    <a:pt x="9072" y="5119"/>
                  </a:cubicBezTo>
                  <a:cubicBezTo>
                    <a:pt x="8606" y="4903"/>
                    <a:pt x="8320" y="4587"/>
                    <a:pt x="8115" y="4219"/>
                  </a:cubicBezTo>
                  <a:cubicBezTo>
                    <a:pt x="8090" y="4178"/>
                    <a:pt x="8071" y="4141"/>
                    <a:pt x="8040" y="4104"/>
                  </a:cubicBezTo>
                  <a:cubicBezTo>
                    <a:pt x="8133" y="4632"/>
                    <a:pt x="8500" y="5037"/>
                    <a:pt x="9091" y="5340"/>
                  </a:cubicBezTo>
                  <a:cubicBezTo>
                    <a:pt x="8463" y="5174"/>
                    <a:pt x="7947" y="4637"/>
                    <a:pt x="7909" y="4141"/>
                  </a:cubicBezTo>
                  <a:cubicBezTo>
                    <a:pt x="7885" y="3815"/>
                    <a:pt x="7978" y="3507"/>
                    <a:pt x="8158" y="3213"/>
                  </a:cubicBezTo>
                  <a:cubicBezTo>
                    <a:pt x="8519" y="2616"/>
                    <a:pt x="8879" y="2019"/>
                    <a:pt x="9227" y="1417"/>
                  </a:cubicBezTo>
                  <a:cubicBezTo>
                    <a:pt x="9669" y="660"/>
                    <a:pt x="10495" y="292"/>
                    <a:pt x="11564" y="164"/>
                  </a:cubicBezTo>
                  <a:cubicBezTo>
                    <a:pt x="11857" y="131"/>
                    <a:pt x="12149" y="118"/>
                    <a:pt x="12428" y="35"/>
                  </a:cubicBezTo>
                  <a:cubicBezTo>
                    <a:pt x="12776" y="-66"/>
                    <a:pt x="13143" y="53"/>
                    <a:pt x="13417" y="338"/>
                  </a:cubicBezTo>
                  <a:cubicBezTo>
                    <a:pt x="13498" y="421"/>
                    <a:pt x="13572" y="448"/>
                    <a:pt x="13715" y="444"/>
                  </a:cubicBezTo>
                  <a:cubicBezTo>
                    <a:pt x="14349" y="421"/>
                    <a:pt x="14865" y="600"/>
                    <a:pt x="15325" y="921"/>
                  </a:cubicBezTo>
                  <a:cubicBezTo>
                    <a:pt x="15785" y="1243"/>
                    <a:pt x="16021" y="1638"/>
                    <a:pt x="16158" y="2079"/>
                  </a:cubicBezTo>
                  <a:cubicBezTo>
                    <a:pt x="16363" y="2731"/>
                    <a:pt x="16736" y="3333"/>
                    <a:pt x="17047" y="3957"/>
                  </a:cubicBezTo>
                  <a:cubicBezTo>
                    <a:pt x="17575" y="5009"/>
                    <a:pt x="17625" y="6075"/>
                    <a:pt x="17078" y="7131"/>
                  </a:cubicBezTo>
                  <a:cubicBezTo>
                    <a:pt x="16873" y="7531"/>
                    <a:pt x="16556" y="7880"/>
                    <a:pt x="16139" y="8183"/>
                  </a:cubicBezTo>
                  <a:cubicBezTo>
                    <a:pt x="16058" y="8242"/>
                    <a:pt x="16052" y="8279"/>
                    <a:pt x="16127" y="8339"/>
                  </a:cubicBezTo>
                  <a:cubicBezTo>
                    <a:pt x="16264" y="8454"/>
                    <a:pt x="16388" y="8582"/>
                    <a:pt x="16537" y="8692"/>
                  </a:cubicBezTo>
                  <a:cubicBezTo>
                    <a:pt x="16748" y="8853"/>
                    <a:pt x="16904" y="9023"/>
                    <a:pt x="16842" y="9262"/>
                  </a:cubicBezTo>
                  <a:cubicBezTo>
                    <a:pt x="16823" y="9335"/>
                    <a:pt x="16898" y="9345"/>
                    <a:pt x="16960" y="9358"/>
                  </a:cubicBezTo>
                  <a:cubicBezTo>
                    <a:pt x="18309" y="9698"/>
                    <a:pt x="19657" y="10038"/>
                    <a:pt x="21006" y="10378"/>
                  </a:cubicBezTo>
                  <a:cubicBezTo>
                    <a:pt x="21354" y="10465"/>
                    <a:pt x="21410" y="10516"/>
                    <a:pt x="21423" y="10778"/>
                  </a:cubicBezTo>
                  <a:cubicBezTo>
                    <a:pt x="21479" y="12325"/>
                    <a:pt x="21441" y="13873"/>
                    <a:pt x="21423" y="15416"/>
                  </a:cubicBezTo>
                  <a:cubicBezTo>
                    <a:pt x="21410" y="16243"/>
                    <a:pt x="21392" y="17074"/>
                    <a:pt x="21373" y="17901"/>
                  </a:cubicBezTo>
                  <a:cubicBezTo>
                    <a:pt x="21298" y="17855"/>
                    <a:pt x="21329" y="17791"/>
                    <a:pt x="21329" y="17731"/>
                  </a:cubicBezTo>
                  <a:cubicBezTo>
                    <a:pt x="21317" y="17134"/>
                    <a:pt x="21342" y="16532"/>
                    <a:pt x="21305" y="15935"/>
                  </a:cubicBezTo>
                  <a:cubicBezTo>
                    <a:pt x="21298" y="14787"/>
                    <a:pt x="21255" y="13644"/>
                    <a:pt x="21211" y="12495"/>
                  </a:cubicBezTo>
                  <a:cubicBezTo>
                    <a:pt x="21187" y="11917"/>
                    <a:pt x="21168" y="11338"/>
                    <a:pt x="21162" y="10759"/>
                  </a:cubicBezTo>
                  <a:cubicBezTo>
                    <a:pt x="21162" y="10631"/>
                    <a:pt x="21099" y="10566"/>
                    <a:pt x="20925" y="10530"/>
                  </a:cubicBezTo>
                  <a:cubicBezTo>
                    <a:pt x="20627" y="10465"/>
                    <a:pt x="20329" y="10392"/>
                    <a:pt x="20030" y="10309"/>
                  </a:cubicBezTo>
                  <a:cubicBezTo>
                    <a:pt x="18992" y="10029"/>
                    <a:pt x="17917" y="9832"/>
                    <a:pt x="16879" y="9547"/>
                  </a:cubicBezTo>
                  <a:cubicBezTo>
                    <a:pt x="16817" y="9914"/>
                    <a:pt x="16761" y="10291"/>
                    <a:pt x="16655" y="10658"/>
                  </a:cubicBezTo>
                  <a:cubicBezTo>
                    <a:pt x="16643" y="10704"/>
                    <a:pt x="16661" y="10718"/>
                    <a:pt x="16717" y="10718"/>
                  </a:cubicBezTo>
                  <a:cubicBezTo>
                    <a:pt x="16736" y="10787"/>
                    <a:pt x="16692" y="10847"/>
                    <a:pt x="16668" y="10906"/>
                  </a:cubicBezTo>
                  <a:cubicBezTo>
                    <a:pt x="16624" y="11007"/>
                    <a:pt x="16568" y="11099"/>
                    <a:pt x="16537" y="11200"/>
                  </a:cubicBezTo>
                  <a:cubicBezTo>
                    <a:pt x="16537" y="11196"/>
                    <a:pt x="16537" y="11186"/>
                    <a:pt x="16543" y="11182"/>
                  </a:cubicBezTo>
                  <a:cubicBezTo>
                    <a:pt x="16593" y="10511"/>
                    <a:pt x="16612" y="9836"/>
                    <a:pt x="16599" y="9166"/>
                  </a:cubicBezTo>
                  <a:cubicBezTo>
                    <a:pt x="16599" y="9101"/>
                    <a:pt x="16562" y="9065"/>
                    <a:pt x="16506" y="9028"/>
                  </a:cubicBezTo>
                  <a:cubicBezTo>
                    <a:pt x="16332" y="8895"/>
                    <a:pt x="16158" y="8761"/>
                    <a:pt x="15984" y="8628"/>
                  </a:cubicBezTo>
                  <a:cubicBezTo>
                    <a:pt x="15878" y="8546"/>
                    <a:pt x="15903" y="8417"/>
                    <a:pt x="15785" y="8316"/>
                  </a:cubicBezTo>
                  <a:cubicBezTo>
                    <a:pt x="15785" y="8628"/>
                    <a:pt x="15717" y="8913"/>
                    <a:pt x="15592" y="9189"/>
                  </a:cubicBezTo>
                  <a:cubicBezTo>
                    <a:pt x="15269" y="9914"/>
                    <a:pt x="14697" y="10539"/>
                    <a:pt x="14100" y="11154"/>
                  </a:cubicBezTo>
                  <a:cubicBezTo>
                    <a:pt x="14007" y="11251"/>
                    <a:pt x="13914" y="11352"/>
                    <a:pt x="13808" y="11457"/>
                  </a:cubicBezTo>
                  <a:cubicBezTo>
                    <a:pt x="13895" y="11476"/>
                    <a:pt x="13908" y="11430"/>
                    <a:pt x="13945" y="11416"/>
                  </a:cubicBezTo>
                  <a:cubicBezTo>
                    <a:pt x="13914" y="11462"/>
                    <a:pt x="13908" y="11522"/>
                    <a:pt x="13827" y="11540"/>
                  </a:cubicBezTo>
                  <a:cubicBezTo>
                    <a:pt x="13827" y="11600"/>
                    <a:pt x="13771" y="11641"/>
                    <a:pt x="13734" y="11687"/>
                  </a:cubicBezTo>
                  <a:cubicBezTo>
                    <a:pt x="13174" y="12289"/>
                    <a:pt x="12578" y="12877"/>
                    <a:pt x="12006" y="13474"/>
                  </a:cubicBezTo>
                  <a:cubicBezTo>
                    <a:pt x="11670" y="13818"/>
                    <a:pt x="11366" y="14186"/>
                    <a:pt x="11073" y="14558"/>
                  </a:cubicBezTo>
                  <a:cubicBezTo>
                    <a:pt x="10446" y="15343"/>
                    <a:pt x="9979" y="16179"/>
                    <a:pt x="9712" y="17084"/>
                  </a:cubicBezTo>
                  <a:cubicBezTo>
                    <a:pt x="9749" y="17061"/>
                    <a:pt x="9774" y="17047"/>
                    <a:pt x="9793" y="17028"/>
                  </a:cubicBezTo>
                  <a:cubicBezTo>
                    <a:pt x="11695" y="15504"/>
                    <a:pt x="13566" y="13956"/>
                    <a:pt x="15393" y="12381"/>
                  </a:cubicBezTo>
                  <a:cubicBezTo>
                    <a:pt x="15623" y="12183"/>
                    <a:pt x="15847" y="11986"/>
                    <a:pt x="16071" y="11788"/>
                  </a:cubicBezTo>
                  <a:cubicBezTo>
                    <a:pt x="16214" y="11664"/>
                    <a:pt x="16201" y="11650"/>
                    <a:pt x="15984" y="11609"/>
                  </a:cubicBezTo>
                  <a:cubicBezTo>
                    <a:pt x="15903" y="11591"/>
                    <a:pt x="15804" y="11627"/>
                    <a:pt x="15741" y="11568"/>
                  </a:cubicBezTo>
                  <a:cubicBezTo>
                    <a:pt x="15710" y="11558"/>
                    <a:pt x="15686" y="11554"/>
                    <a:pt x="15654" y="11545"/>
                  </a:cubicBezTo>
                  <a:lnTo>
                    <a:pt x="15661" y="11549"/>
                  </a:lnTo>
                  <a:cubicBezTo>
                    <a:pt x="15387" y="11453"/>
                    <a:pt x="15114" y="11375"/>
                    <a:pt x="14815" y="11338"/>
                  </a:cubicBezTo>
                  <a:cubicBezTo>
                    <a:pt x="14859" y="11292"/>
                    <a:pt x="14921" y="11306"/>
                    <a:pt x="14983" y="11310"/>
                  </a:cubicBezTo>
                  <a:cubicBezTo>
                    <a:pt x="15207" y="11324"/>
                    <a:pt x="15424" y="11343"/>
                    <a:pt x="15642" y="11352"/>
                  </a:cubicBezTo>
                  <a:cubicBezTo>
                    <a:pt x="15928" y="11366"/>
                    <a:pt x="16214" y="11416"/>
                    <a:pt x="16494" y="11320"/>
                  </a:cubicBezTo>
                  <a:cubicBezTo>
                    <a:pt x="16469" y="11370"/>
                    <a:pt x="16407" y="11425"/>
                    <a:pt x="16425" y="11467"/>
                  </a:cubicBezTo>
                  <a:cubicBezTo>
                    <a:pt x="16481" y="11618"/>
                    <a:pt x="16369" y="11728"/>
                    <a:pt x="16276" y="11839"/>
                  </a:cubicBezTo>
                  <a:cubicBezTo>
                    <a:pt x="16065" y="12082"/>
                    <a:pt x="15816" y="12302"/>
                    <a:pt x="15567" y="12528"/>
                  </a:cubicBezTo>
                  <a:cubicBezTo>
                    <a:pt x="14635" y="13368"/>
                    <a:pt x="13659" y="14199"/>
                    <a:pt x="12665" y="15021"/>
                  </a:cubicBezTo>
                  <a:close/>
                  <a:moveTo>
                    <a:pt x="9687" y="4564"/>
                  </a:moveTo>
                  <a:cubicBezTo>
                    <a:pt x="9780" y="4573"/>
                    <a:pt x="9874" y="4628"/>
                    <a:pt x="9954" y="4568"/>
                  </a:cubicBezTo>
                  <a:cubicBezTo>
                    <a:pt x="9967" y="4559"/>
                    <a:pt x="9936" y="4485"/>
                    <a:pt x="9911" y="4481"/>
                  </a:cubicBezTo>
                  <a:cubicBezTo>
                    <a:pt x="9824" y="4467"/>
                    <a:pt x="9756" y="4513"/>
                    <a:pt x="9687" y="4564"/>
                  </a:cubicBezTo>
                  <a:close/>
                  <a:moveTo>
                    <a:pt x="13255" y="802"/>
                  </a:moveTo>
                  <a:cubicBezTo>
                    <a:pt x="13386" y="1055"/>
                    <a:pt x="13398" y="1124"/>
                    <a:pt x="13305" y="1266"/>
                  </a:cubicBezTo>
                  <a:cubicBezTo>
                    <a:pt x="13268" y="1096"/>
                    <a:pt x="13212" y="935"/>
                    <a:pt x="13044" y="816"/>
                  </a:cubicBezTo>
                  <a:cubicBezTo>
                    <a:pt x="13230" y="1073"/>
                    <a:pt x="13292" y="1349"/>
                    <a:pt x="13268" y="1638"/>
                  </a:cubicBezTo>
                  <a:cubicBezTo>
                    <a:pt x="13510" y="1206"/>
                    <a:pt x="13504" y="977"/>
                    <a:pt x="13255" y="802"/>
                  </a:cubicBezTo>
                  <a:close/>
                  <a:moveTo>
                    <a:pt x="12397" y="81"/>
                  </a:moveTo>
                  <a:cubicBezTo>
                    <a:pt x="12789" y="131"/>
                    <a:pt x="13081" y="246"/>
                    <a:pt x="13361" y="384"/>
                  </a:cubicBezTo>
                  <a:cubicBezTo>
                    <a:pt x="13143" y="150"/>
                    <a:pt x="12851" y="30"/>
                    <a:pt x="12397" y="81"/>
                  </a:cubicBezTo>
                  <a:close/>
                  <a:moveTo>
                    <a:pt x="10122" y="3030"/>
                  </a:moveTo>
                  <a:cubicBezTo>
                    <a:pt x="9874" y="3342"/>
                    <a:pt x="9613" y="3645"/>
                    <a:pt x="9314" y="3925"/>
                  </a:cubicBezTo>
                  <a:cubicBezTo>
                    <a:pt x="9693" y="3686"/>
                    <a:pt x="9948" y="3379"/>
                    <a:pt x="10122" y="3030"/>
                  </a:cubicBezTo>
                  <a:close/>
                  <a:moveTo>
                    <a:pt x="11564" y="2015"/>
                  </a:moveTo>
                  <a:cubicBezTo>
                    <a:pt x="10943" y="2079"/>
                    <a:pt x="10520" y="2368"/>
                    <a:pt x="10122" y="2699"/>
                  </a:cubicBezTo>
                  <a:cubicBezTo>
                    <a:pt x="10110" y="2708"/>
                    <a:pt x="10097" y="2717"/>
                    <a:pt x="10085" y="2731"/>
                  </a:cubicBezTo>
                  <a:cubicBezTo>
                    <a:pt x="10035" y="2749"/>
                    <a:pt x="9998" y="2777"/>
                    <a:pt x="9967" y="2846"/>
                  </a:cubicBezTo>
                  <a:cubicBezTo>
                    <a:pt x="10035" y="2804"/>
                    <a:pt x="10073" y="2777"/>
                    <a:pt x="10116" y="2749"/>
                  </a:cubicBezTo>
                  <a:cubicBezTo>
                    <a:pt x="10129" y="2740"/>
                    <a:pt x="10141" y="2731"/>
                    <a:pt x="10153" y="2722"/>
                  </a:cubicBezTo>
                  <a:cubicBezTo>
                    <a:pt x="10576" y="2437"/>
                    <a:pt x="11011" y="2162"/>
                    <a:pt x="11564" y="2015"/>
                  </a:cubicBezTo>
                  <a:close/>
                  <a:moveTo>
                    <a:pt x="12634" y="1293"/>
                  </a:moveTo>
                  <a:cubicBezTo>
                    <a:pt x="11602" y="967"/>
                    <a:pt x="10613" y="1000"/>
                    <a:pt x="9662" y="1463"/>
                  </a:cubicBezTo>
                  <a:cubicBezTo>
                    <a:pt x="10042" y="967"/>
                    <a:pt x="10421" y="485"/>
                    <a:pt x="11347" y="476"/>
                  </a:cubicBezTo>
                  <a:cubicBezTo>
                    <a:pt x="11216" y="421"/>
                    <a:pt x="11104" y="425"/>
                    <a:pt x="10993" y="435"/>
                  </a:cubicBezTo>
                  <a:cubicBezTo>
                    <a:pt x="10433" y="485"/>
                    <a:pt x="10085" y="756"/>
                    <a:pt x="9805" y="1087"/>
                  </a:cubicBezTo>
                  <a:cubicBezTo>
                    <a:pt x="9426" y="1537"/>
                    <a:pt x="9122" y="2019"/>
                    <a:pt x="8848" y="2511"/>
                  </a:cubicBezTo>
                  <a:cubicBezTo>
                    <a:pt x="8836" y="2534"/>
                    <a:pt x="8829" y="2556"/>
                    <a:pt x="8817" y="2579"/>
                  </a:cubicBezTo>
                  <a:cubicBezTo>
                    <a:pt x="8798" y="2602"/>
                    <a:pt x="8780" y="2625"/>
                    <a:pt x="8817" y="2662"/>
                  </a:cubicBezTo>
                  <a:cubicBezTo>
                    <a:pt x="9090" y="2152"/>
                    <a:pt x="9401" y="1684"/>
                    <a:pt x="10091" y="1408"/>
                  </a:cubicBezTo>
                  <a:cubicBezTo>
                    <a:pt x="10707" y="1165"/>
                    <a:pt x="11738" y="1142"/>
                    <a:pt x="12180" y="1307"/>
                  </a:cubicBezTo>
                  <a:cubicBezTo>
                    <a:pt x="11639" y="1431"/>
                    <a:pt x="11167" y="1647"/>
                    <a:pt x="10787" y="1959"/>
                  </a:cubicBezTo>
                  <a:cubicBezTo>
                    <a:pt x="10707" y="2015"/>
                    <a:pt x="10620" y="2070"/>
                    <a:pt x="10595" y="2162"/>
                  </a:cubicBezTo>
                  <a:cubicBezTo>
                    <a:pt x="10669" y="2102"/>
                    <a:pt x="10744" y="2042"/>
                    <a:pt x="10825" y="1982"/>
                  </a:cubicBezTo>
                  <a:cubicBezTo>
                    <a:pt x="11365" y="1665"/>
                    <a:pt x="11931" y="1390"/>
                    <a:pt x="12634" y="1293"/>
                  </a:cubicBezTo>
                  <a:close/>
                  <a:moveTo>
                    <a:pt x="14374" y="2690"/>
                  </a:moveTo>
                  <a:cubicBezTo>
                    <a:pt x="13858" y="2492"/>
                    <a:pt x="13410" y="2203"/>
                    <a:pt x="12826" y="2111"/>
                  </a:cubicBezTo>
                  <a:cubicBezTo>
                    <a:pt x="13323" y="2336"/>
                    <a:pt x="13827" y="2547"/>
                    <a:pt x="14374" y="2690"/>
                  </a:cubicBezTo>
                  <a:close/>
                  <a:moveTo>
                    <a:pt x="15953" y="1886"/>
                  </a:moveTo>
                  <a:cubicBezTo>
                    <a:pt x="15772" y="1537"/>
                    <a:pt x="15505" y="1229"/>
                    <a:pt x="15076" y="1018"/>
                  </a:cubicBezTo>
                  <a:cubicBezTo>
                    <a:pt x="15002" y="963"/>
                    <a:pt x="14921" y="908"/>
                    <a:pt x="14790" y="908"/>
                  </a:cubicBezTo>
                  <a:cubicBezTo>
                    <a:pt x="14884" y="958"/>
                    <a:pt x="14964" y="1000"/>
                    <a:pt x="15039" y="1041"/>
                  </a:cubicBezTo>
                  <a:cubicBezTo>
                    <a:pt x="15462" y="1330"/>
                    <a:pt x="15760" y="1684"/>
                    <a:pt x="15947" y="2125"/>
                  </a:cubicBezTo>
                  <a:cubicBezTo>
                    <a:pt x="15313" y="1822"/>
                    <a:pt x="14666" y="1808"/>
                    <a:pt x="13989" y="1927"/>
                  </a:cubicBezTo>
                  <a:cubicBezTo>
                    <a:pt x="14194" y="2028"/>
                    <a:pt x="14386" y="2116"/>
                    <a:pt x="14573" y="2212"/>
                  </a:cubicBezTo>
                  <a:cubicBezTo>
                    <a:pt x="14865" y="2364"/>
                    <a:pt x="15126" y="2538"/>
                    <a:pt x="15400" y="2703"/>
                  </a:cubicBezTo>
                  <a:cubicBezTo>
                    <a:pt x="15101" y="2419"/>
                    <a:pt x="14716" y="2203"/>
                    <a:pt x="14281" y="1987"/>
                  </a:cubicBezTo>
                  <a:cubicBezTo>
                    <a:pt x="14821" y="1964"/>
                    <a:pt x="15306" y="2001"/>
                    <a:pt x="15760" y="2189"/>
                  </a:cubicBezTo>
                  <a:cubicBezTo>
                    <a:pt x="15965" y="2272"/>
                    <a:pt x="16046" y="2387"/>
                    <a:pt x="16046" y="2547"/>
                  </a:cubicBezTo>
                  <a:cubicBezTo>
                    <a:pt x="16046" y="2754"/>
                    <a:pt x="16046" y="2965"/>
                    <a:pt x="16046" y="3172"/>
                  </a:cubicBezTo>
                  <a:cubicBezTo>
                    <a:pt x="16177" y="2736"/>
                    <a:pt x="16170" y="2304"/>
                    <a:pt x="15953" y="1886"/>
                  </a:cubicBezTo>
                  <a:close/>
                  <a:moveTo>
                    <a:pt x="16748" y="3714"/>
                  </a:moveTo>
                  <a:cubicBezTo>
                    <a:pt x="17183" y="4775"/>
                    <a:pt x="17370" y="5845"/>
                    <a:pt x="16972" y="6938"/>
                  </a:cubicBezTo>
                  <a:cubicBezTo>
                    <a:pt x="17500" y="5836"/>
                    <a:pt x="17320" y="4770"/>
                    <a:pt x="16748" y="3714"/>
                  </a:cubicBezTo>
                  <a:close/>
                  <a:moveTo>
                    <a:pt x="904" y="19224"/>
                  </a:moveTo>
                  <a:cubicBezTo>
                    <a:pt x="426" y="18742"/>
                    <a:pt x="556" y="18177"/>
                    <a:pt x="500" y="17639"/>
                  </a:cubicBezTo>
                  <a:cubicBezTo>
                    <a:pt x="438" y="18195"/>
                    <a:pt x="146" y="18783"/>
                    <a:pt x="904" y="19224"/>
                  </a:cubicBezTo>
                  <a:close/>
                  <a:moveTo>
                    <a:pt x="2688" y="13056"/>
                  </a:moveTo>
                  <a:cubicBezTo>
                    <a:pt x="3005" y="13235"/>
                    <a:pt x="3322" y="13414"/>
                    <a:pt x="3621" y="13602"/>
                  </a:cubicBezTo>
                  <a:cubicBezTo>
                    <a:pt x="3757" y="13689"/>
                    <a:pt x="3857" y="13676"/>
                    <a:pt x="3981" y="13598"/>
                  </a:cubicBezTo>
                  <a:cubicBezTo>
                    <a:pt x="4174" y="13478"/>
                    <a:pt x="4360" y="13359"/>
                    <a:pt x="4578" y="13262"/>
                  </a:cubicBezTo>
                  <a:cubicBezTo>
                    <a:pt x="4764" y="13180"/>
                    <a:pt x="4845" y="13074"/>
                    <a:pt x="4889" y="12922"/>
                  </a:cubicBezTo>
                  <a:cubicBezTo>
                    <a:pt x="4945" y="12707"/>
                    <a:pt x="5025" y="12500"/>
                    <a:pt x="5106" y="12266"/>
                  </a:cubicBezTo>
                  <a:cubicBezTo>
                    <a:pt x="5032" y="12307"/>
                    <a:pt x="4969" y="12335"/>
                    <a:pt x="4926" y="12371"/>
                  </a:cubicBezTo>
                  <a:cubicBezTo>
                    <a:pt x="4565" y="12624"/>
                    <a:pt x="4124" y="12702"/>
                    <a:pt x="3645" y="12693"/>
                  </a:cubicBezTo>
                  <a:cubicBezTo>
                    <a:pt x="3266" y="12688"/>
                    <a:pt x="2962" y="12601"/>
                    <a:pt x="2788" y="12330"/>
                  </a:cubicBezTo>
                  <a:cubicBezTo>
                    <a:pt x="2725" y="12234"/>
                    <a:pt x="2632" y="12151"/>
                    <a:pt x="2539" y="12041"/>
                  </a:cubicBezTo>
                  <a:cubicBezTo>
                    <a:pt x="2539" y="12312"/>
                    <a:pt x="2551" y="12560"/>
                    <a:pt x="2533" y="12803"/>
                  </a:cubicBezTo>
                  <a:cubicBezTo>
                    <a:pt x="2520" y="12927"/>
                    <a:pt x="2576" y="12991"/>
                    <a:pt x="2688" y="13056"/>
                  </a:cubicBezTo>
                  <a:close/>
                  <a:moveTo>
                    <a:pt x="5162" y="12858"/>
                  </a:moveTo>
                  <a:cubicBezTo>
                    <a:pt x="5131" y="12982"/>
                    <a:pt x="5100" y="13102"/>
                    <a:pt x="5075" y="13216"/>
                  </a:cubicBezTo>
                  <a:cubicBezTo>
                    <a:pt x="5013" y="13249"/>
                    <a:pt x="4957" y="13281"/>
                    <a:pt x="4895" y="13313"/>
                  </a:cubicBezTo>
                  <a:cubicBezTo>
                    <a:pt x="4590" y="13501"/>
                    <a:pt x="4286" y="13685"/>
                    <a:pt x="3962" y="13859"/>
                  </a:cubicBezTo>
                  <a:cubicBezTo>
                    <a:pt x="3838" y="13924"/>
                    <a:pt x="3732" y="13937"/>
                    <a:pt x="3596" y="13878"/>
                  </a:cubicBezTo>
                  <a:cubicBezTo>
                    <a:pt x="3459" y="13818"/>
                    <a:pt x="3328" y="13745"/>
                    <a:pt x="3167" y="13722"/>
                  </a:cubicBezTo>
                  <a:cubicBezTo>
                    <a:pt x="2999" y="13607"/>
                    <a:pt x="2837" y="13487"/>
                    <a:pt x="2670" y="13373"/>
                  </a:cubicBezTo>
                  <a:cubicBezTo>
                    <a:pt x="2508" y="13262"/>
                    <a:pt x="2408" y="13106"/>
                    <a:pt x="2203" y="13033"/>
                  </a:cubicBezTo>
                  <a:cubicBezTo>
                    <a:pt x="2427" y="13294"/>
                    <a:pt x="2670" y="13547"/>
                    <a:pt x="2968" y="13768"/>
                  </a:cubicBezTo>
                  <a:cubicBezTo>
                    <a:pt x="3049" y="13827"/>
                    <a:pt x="3086" y="13882"/>
                    <a:pt x="3080" y="13960"/>
                  </a:cubicBezTo>
                  <a:cubicBezTo>
                    <a:pt x="3036" y="14498"/>
                    <a:pt x="3005" y="15035"/>
                    <a:pt x="2943" y="15573"/>
                  </a:cubicBezTo>
                  <a:cubicBezTo>
                    <a:pt x="2862" y="16340"/>
                    <a:pt x="2769" y="17111"/>
                    <a:pt x="2670" y="17878"/>
                  </a:cubicBezTo>
                  <a:cubicBezTo>
                    <a:pt x="2614" y="18314"/>
                    <a:pt x="2564" y="18751"/>
                    <a:pt x="2390" y="19169"/>
                  </a:cubicBezTo>
                  <a:cubicBezTo>
                    <a:pt x="2228" y="19559"/>
                    <a:pt x="2091" y="19623"/>
                    <a:pt x="1551" y="19587"/>
                  </a:cubicBezTo>
                  <a:cubicBezTo>
                    <a:pt x="1538" y="19587"/>
                    <a:pt x="1526" y="19591"/>
                    <a:pt x="1513" y="19596"/>
                  </a:cubicBezTo>
                  <a:cubicBezTo>
                    <a:pt x="1917" y="19743"/>
                    <a:pt x="2197" y="19674"/>
                    <a:pt x="2390" y="19385"/>
                  </a:cubicBezTo>
                  <a:cubicBezTo>
                    <a:pt x="2440" y="19316"/>
                    <a:pt x="2489" y="19274"/>
                    <a:pt x="2601" y="19247"/>
                  </a:cubicBezTo>
                  <a:cubicBezTo>
                    <a:pt x="3161" y="19114"/>
                    <a:pt x="3645" y="18893"/>
                    <a:pt x="4037" y="18558"/>
                  </a:cubicBezTo>
                  <a:cubicBezTo>
                    <a:pt x="4223" y="18402"/>
                    <a:pt x="4354" y="18223"/>
                    <a:pt x="4447" y="18030"/>
                  </a:cubicBezTo>
                  <a:cubicBezTo>
                    <a:pt x="4242" y="18236"/>
                    <a:pt x="4099" y="18475"/>
                    <a:pt x="3807" y="18627"/>
                  </a:cubicBezTo>
                  <a:cubicBezTo>
                    <a:pt x="3807" y="18627"/>
                    <a:pt x="3807" y="18627"/>
                    <a:pt x="3807" y="18627"/>
                  </a:cubicBezTo>
                  <a:cubicBezTo>
                    <a:pt x="3795" y="18641"/>
                    <a:pt x="3776" y="18654"/>
                    <a:pt x="3764" y="18668"/>
                  </a:cubicBezTo>
                  <a:cubicBezTo>
                    <a:pt x="3764" y="18645"/>
                    <a:pt x="3770" y="18627"/>
                    <a:pt x="3807" y="18627"/>
                  </a:cubicBezTo>
                  <a:cubicBezTo>
                    <a:pt x="3782" y="18585"/>
                    <a:pt x="3826" y="18517"/>
                    <a:pt x="3726" y="18498"/>
                  </a:cubicBezTo>
                  <a:cubicBezTo>
                    <a:pt x="3782" y="18443"/>
                    <a:pt x="3844" y="18393"/>
                    <a:pt x="3900" y="18333"/>
                  </a:cubicBezTo>
                  <a:cubicBezTo>
                    <a:pt x="4279" y="17947"/>
                    <a:pt x="4366" y="17492"/>
                    <a:pt x="4453" y="17038"/>
                  </a:cubicBezTo>
                  <a:cubicBezTo>
                    <a:pt x="4559" y="16496"/>
                    <a:pt x="4652" y="15954"/>
                    <a:pt x="4758" y="15416"/>
                  </a:cubicBezTo>
                  <a:cubicBezTo>
                    <a:pt x="4913" y="14663"/>
                    <a:pt x="5119" y="13910"/>
                    <a:pt x="5212" y="13148"/>
                  </a:cubicBezTo>
                  <a:cubicBezTo>
                    <a:pt x="5224" y="13060"/>
                    <a:pt x="5255" y="12959"/>
                    <a:pt x="5162" y="12858"/>
                  </a:cubicBezTo>
                  <a:close/>
                  <a:moveTo>
                    <a:pt x="5429" y="11820"/>
                  </a:moveTo>
                  <a:cubicBezTo>
                    <a:pt x="5417" y="11701"/>
                    <a:pt x="5404" y="11581"/>
                    <a:pt x="5411" y="11462"/>
                  </a:cubicBezTo>
                  <a:cubicBezTo>
                    <a:pt x="5411" y="11375"/>
                    <a:pt x="5336" y="11388"/>
                    <a:pt x="5268" y="11384"/>
                  </a:cubicBezTo>
                  <a:lnTo>
                    <a:pt x="5268" y="11384"/>
                  </a:lnTo>
                  <a:cubicBezTo>
                    <a:pt x="5268" y="11384"/>
                    <a:pt x="5268" y="11384"/>
                    <a:pt x="5268" y="11384"/>
                  </a:cubicBezTo>
                  <a:cubicBezTo>
                    <a:pt x="5293" y="11407"/>
                    <a:pt x="5274" y="11416"/>
                    <a:pt x="5249" y="11430"/>
                  </a:cubicBezTo>
                  <a:cubicBezTo>
                    <a:pt x="5119" y="11650"/>
                    <a:pt x="5050" y="11880"/>
                    <a:pt x="4982" y="12119"/>
                  </a:cubicBezTo>
                  <a:cubicBezTo>
                    <a:pt x="5100" y="12096"/>
                    <a:pt x="5168" y="12041"/>
                    <a:pt x="5255" y="11999"/>
                  </a:cubicBezTo>
                  <a:cubicBezTo>
                    <a:pt x="5336" y="11958"/>
                    <a:pt x="5442" y="11921"/>
                    <a:pt x="5429" y="11820"/>
                  </a:cubicBezTo>
                  <a:close/>
                  <a:moveTo>
                    <a:pt x="11975" y="9919"/>
                  </a:moveTo>
                  <a:cubicBezTo>
                    <a:pt x="12031" y="9882"/>
                    <a:pt x="12080" y="9854"/>
                    <a:pt x="12124" y="9827"/>
                  </a:cubicBezTo>
                  <a:cubicBezTo>
                    <a:pt x="13093" y="9207"/>
                    <a:pt x="14088" y="8614"/>
                    <a:pt x="15157" y="8095"/>
                  </a:cubicBezTo>
                  <a:cubicBezTo>
                    <a:pt x="15281" y="8036"/>
                    <a:pt x="15319" y="7971"/>
                    <a:pt x="15300" y="7866"/>
                  </a:cubicBezTo>
                  <a:cubicBezTo>
                    <a:pt x="15219" y="7305"/>
                    <a:pt x="15151" y="6745"/>
                    <a:pt x="15126" y="6176"/>
                  </a:cubicBezTo>
                  <a:cubicBezTo>
                    <a:pt x="14989" y="6502"/>
                    <a:pt x="14703" y="6745"/>
                    <a:pt x="14393" y="6984"/>
                  </a:cubicBezTo>
                  <a:cubicBezTo>
                    <a:pt x="14076" y="7223"/>
                    <a:pt x="13877" y="7498"/>
                    <a:pt x="13802" y="7829"/>
                  </a:cubicBezTo>
                  <a:cubicBezTo>
                    <a:pt x="13734" y="8114"/>
                    <a:pt x="13678" y="8403"/>
                    <a:pt x="13634" y="8706"/>
                  </a:cubicBezTo>
                  <a:cubicBezTo>
                    <a:pt x="13597" y="8605"/>
                    <a:pt x="13566" y="8523"/>
                    <a:pt x="13535" y="8435"/>
                  </a:cubicBezTo>
                  <a:cubicBezTo>
                    <a:pt x="13460" y="8219"/>
                    <a:pt x="13268" y="8086"/>
                    <a:pt x="12969" y="8068"/>
                  </a:cubicBezTo>
                  <a:cubicBezTo>
                    <a:pt x="12484" y="8036"/>
                    <a:pt x="11993" y="8045"/>
                    <a:pt x="11552" y="7852"/>
                  </a:cubicBezTo>
                  <a:cubicBezTo>
                    <a:pt x="11508" y="8573"/>
                    <a:pt x="11701" y="9244"/>
                    <a:pt x="11975" y="9919"/>
                  </a:cubicBezTo>
                  <a:close/>
                  <a:moveTo>
                    <a:pt x="10091" y="9437"/>
                  </a:moveTo>
                  <a:cubicBezTo>
                    <a:pt x="10166" y="9446"/>
                    <a:pt x="10178" y="9395"/>
                    <a:pt x="10222" y="9345"/>
                  </a:cubicBezTo>
                  <a:cubicBezTo>
                    <a:pt x="10153" y="9377"/>
                    <a:pt x="10110" y="9400"/>
                    <a:pt x="10091" y="9437"/>
                  </a:cubicBezTo>
                  <a:close/>
                  <a:moveTo>
                    <a:pt x="8699" y="10084"/>
                  </a:moveTo>
                  <a:cubicBezTo>
                    <a:pt x="8979" y="9937"/>
                    <a:pt x="9265" y="9795"/>
                    <a:pt x="9582" y="9634"/>
                  </a:cubicBezTo>
                  <a:cubicBezTo>
                    <a:pt x="9389" y="9675"/>
                    <a:pt x="9240" y="9712"/>
                    <a:pt x="9084" y="9740"/>
                  </a:cubicBezTo>
                  <a:cubicBezTo>
                    <a:pt x="8282" y="9891"/>
                    <a:pt x="7474" y="10038"/>
                    <a:pt x="6666" y="10185"/>
                  </a:cubicBezTo>
                  <a:cubicBezTo>
                    <a:pt x="6561" y="10204"/>
                    <a:pt x="6455" y="10222"/>
                    <a:pt x="6455" y="10346"/>
                  </a:cubicBezTo>
                  <a:cubicBezTo>
                    <a:pt x="7282" y="10222"/>
                    <a:pt x="8077" y="10024"/>
                    <a:pt x="8910" y="9877"/>
                  </a:cubicBezTo>
                  <a:cubicBezTo>
                    <a:pt x="8854" y="9983"/>
                    <a:pt x="8711" y="9988"/>
                    <a:pt x="8655" y="10061"/>
                  </a:cubicBezTo>
                  <a:cubicBezTo>
                    <a:pt x="8419" y="10158"/>
                    <a:pt x="8214" y="10282"/>
                    <a:pt x="8003" y="10406"/>
                  </a:cubicBezTo>
                  <a:cubicBezTo>
                    <a:pt x="7648" y="10612"/>
                    <a:pt x="7400" y="10874"/>
                    <a:pt x="7294" y="11200"/>
                  </a:cubicBezTo>
                  <a:cubicBezTo>
                    <a:pt x="7226" y="11407"/>
                    <a:pt x="7182" y="11618"/>
                    <a:pt x="7120" y="11825"/>
                  </a:cubicBezTo>
                  <a:cubicBezTo>
                    <a:pt x="7070" y="11981"/>
                    <a:pt x="7108" y="12151"/>
                    <a:pt x="6996" y="12289"/>
                  </a:cubicBezTo>
                  <a:cubicBezTo>
                    <a:pt x="6778" y="12573"/>
                    <a:pt x="6598" y="12872"/>
                    <a:pt x="6443" y="13175"/>
                  </a:cubicBezTo>
                  <a:cubicBezTo>
                    <a:pt x="6076" y="13901"/>
                    <a:pt x="5976" y="14617"/>
                    <a:pt x="6579" y="15302"/>
                  </a:cubicBezTo>
                  <a:cubicBezTo>
                    <a:pt x="6579" y="15306"/>
                    <a:pt x="6586" y="15297"/>
                    <a:pt x="6586" y="15297"/>
                  </a:cubicBezTo>
                  <a:cubicBezTo>
                    <a:pt x="6567" y="15260"/>
                    <a:pt x="6548" y="15223"/>
                    <a:pt x="6523" y="15191"/>
                  </a:cubicBezTo>
                  <a:cubicBezTo>
                    <a:pt x="6324" y="14851"/>
                    <a:pt x="6175" y="14502"/>
                    <a:pt x="6237" y="14126"/>
                  </a:cubicBezTo>
                  <a:cubicBezTo>
                    <a:pt x="6337" y="13547"/>
                    <a:pt x="6635" y="13010"/>
                    <a:pt x="6940" y="12472"/>
                  </a:cubicBezTo>
                  <a:cubicBezTo>
                    <a:pt x="6952" y="12454"/>
                    <a:pt x="6958" y="12436"/>
                    <a:pt x="6996" y="12440"/>
                  </a:cubicBezTo>
                  <a:cubicBezTo>
                    <a:pt x="6996" y="12482"/>
                    <a:pt x="7002" y="12518"/>
                    <a:pt x="6996" y="12560"/>
                  </a:cubicBezTo>
                  <a:cubicBezTo>
                    <a:pt x="6934" y="12996"/>
                    <a:pt x="6940" y="13432"/>
                    <a:pt x="6996" y="13873"/>
                  </a:cubicBezTo>
                  <a:cubicBezTo>
                    <a:pt x="7052" y="14296"/>
                    <a:pt x="7170" y="14704"/>
                    <a:pt x="7300" y="15118"/>
                  </a:cubicBezTo>
                  <a:cubicBezTo>
                    <a:pt x="7338" y="15223"/>
                    <a:pt x="7362" y="15334"/>
                    <a:pt x="7437" y="15430"/>
                  </a:cubicBezTo>
                  <a:cubicBezTo>
                    <a:pt x="7443" y="15462"/>
                    <a:pt x="7450" y="15494"/>
                    <a:pt x="7456" y="15536"/>
                  </a:cubicBezTo>
                  <a:cubicBezTo>
                    <a:pt x="7493" y="15490"/>
                    <a:pt x="7493" y="15458"/>
                    <a:pt x="7443" y="15430"/>
                  </a:cubicBezTo>
                  <a:cubicBezTo>
                    <a:pt x="7437" y="15311"/>
                    <a:pt x="7387" y="15201"/>
                    <a:pt x="7338" y="15090"/>
                  </a:cubicBezTo>
                  <a:cubicBezTo>
                    <a:pt x="7182" y="14571"/>
                    <a:pt x="7070" y="14048"/>
                    <a:pt x="7039" y="13515"/>
                  </a:cubicBezTo>
                  <a:cubicBezTo>
                    <a:pt x="7002" y="12877"/>
                    <a:pt x="7089" y="12243"/>
                    <a:pt x="7251" y="11618"/>
                  </a:cubicBezTo>
                  <a:cubicBezTo>
                    <a:pt x="7338" y="11278"/>
                    <a:pt x="7431" y="10938"/>
                    <a:pt x="7773" y="10667"/>
                  </a:cubicBezTo>
                  <a:cubicBezTo>
                    <a:pt x="8059" y="10442"/>
                    <a:pt x="8388" y="10272"/>
                    <a:pt x="8699" y="10084"/>
                  </a:cubicBezTo>
                  <a:close/>
                  <a:moveTo>
                    <a:pt x="9992" y="9542"/>
                  </a:moveTo>
                  <a:cubicBezTo>
                    <a:pt x="10004" y="9533"/>
                    <a:pt x="10017" y="9524"/>
                    <a:pt x="10023" y="9515"/>
                  </a:cubicBezTo>
                  <a:cubicBezTo>
                    <a:pt x="10048" y="9492"/>
                    <a:pt x="10110" y="9482"/>
                    <a:pt x="10079" y="9437"/>
                  </a:cubicBezTo>
                  <a:cubicBezTo>
                    <a:pt x="10035" y="9446"/>
                    <a:pt x="10010" y="9464"/>
                    <a:pt x="9998" y="9492"/>
                  </a:cubicBezTo>
                  <a:cubicBezTo>
                    <a:pt x="9986" y="9501"/>
                    <a:pt x="9973" y="9510"/>
                    <a:pt x="9961" y="9524"/>
                  </a:cubicBezTo>
                  <a:cubicBezTo>
                    <a:pt x="9681" y="9694"/>
                    <a:pt x="9395" y="9859"/>
                    <a:pt x="9115" y="10029"/>
                  </a:cubicBezTo>
                  <a:cubicBezTo>
                    <a:pt x="8730" y="10272"/>
                    <a:pt x="8345" y="10511"/>
                    <a:pt x="8015" y="10796"/>
                  </a:cubicBezTo>
                  <a:cubicBezTo>
                    <a:pt x="7928" y="10869"/>
                    <a:pt x="7922" y="10902"/>
                    <a:pt x="8059" y="10934"/>
                  </a:cubicBezTo>
                  <a:cubicBezTo>
                    <a:pt x="8164" y="10957"/>
                    <a:pt x="8276" y="10980"/>
                    <a:pt x="8363" y="11039"/>
                  </a:cubicBezTo>
                  <a:cubicBezTo>
                    <a:pt x="8289" y="11062"/>
                    <a:pt x="8214" y="11030"/>
                    <a:pt x="8127" y="11085"/>
                  </a:cubicBezTo>
                  <a:cubicBezTo>
                    <a:pt x="8282" y="11081"/>
                    <a:pt x="8413" y="11099"/>
                    <a:pt x="8531" y="11035"/>
                  </a:cubicBezTo>
                  <a:cubicBezTo>
                    <a:pt x="8401" y="10971"/>
                    <a:pt x="8276" y="10911"/>
                    <a:pt x="8139" y="10851"/>
                  </a:cubicBezTo>
                  <a:cubicBezTo>
                    <a:pt x="8171" y="10828"/>
                    <a:pt x="8189" y="10810"/>
                    <a:pt x="8208" y="10796"/>
                  </a:cubicBezTo>
                  <a:cubicBezTo>
                    <a:pt x="8805" y="10383"/>
                    <a:pt x="9395" y="9960"/>
                    <a:pt x="9992" y="9542"/>
                  </a:cubicBezTo>
                  <a:close/>
                  <a:moveTo>
                    <a:pt x="9787" y="10934"/>
                  </a:moveTo>
                  <a:cubicBezTo>
                    <a:pt x="9836" y="10888"/>
                    <a:pt x="9880" y="10851"/>
                    <a:pt x="9917" y="10814"/>
                  </a:cubicBezTo>
                  <a:cubicBezTo>
                    <a:pt x="10147" y="10589"/>
                    <a:pt x="10377" y="10360"/>
                    <a:pt x="10613" y="10135"/>
                  </a:cubicBezTo>
                  <a:cubicBezTo>
                    <a:pt x="10657" y="10089"/>
                    <a:pt x="10707" y="10020"/>
                    <a:pt x="10800" y="10038"/>
                  </a:cubicBezTo>
                  <a:cubicBezTo>
                    <a:pt x="10868" y="10052"/>
                    <a:pt x="10881" y="10125"/>
                    <a:pt x="10899" y="10176"/>
                  </a:cubicBezTo>
                  <a:cubicBezTo>
                    <a:pt x="11024" y="10479"/>
                    <a:pt x="11098" y="10791"/>
                    <a:pt x="11179" y="11104"/>
                  </a:cubicBezTo>
                  <a:cubicBezTo>
                    <a:pt x="11210" y="11214"/>
                    <a:pt x="11272" y="11264"/>
                    <a:pt x="11434" y="11264"/>
                  </a:cubicBezTo>
                  <a:cubicBezTo>
                    <a:pt x="11595" y="11264"/>
                    <a:pt x="11757" y="11283"/>
                    <a:pt x="11912" y="11306"/>
                  </a:cubicBezTo>
                  <a:cubicBezTo>
                    <a:pt x="12037" y="11324"/>
                    <a:pt x="12111" y="11306"/>
                    <a:pt x="12186" y="11232"/>
                  </a:cubicBezTo>
                  <a:cubicBezTo>
                    <a:pt x="12559" y="10888"/>
                    <a:pt x="12938" y="10539"/>
                    <a:pt x="13317" y="10199"/>
                  </a:cubicBezTo>
                  <a:cubicBezTo>
                    <a:pt x="13497" y="10043"/>
                    <a:pt x="13516" y="10047"/>
                    <a:pt x="13609" y="10245"/>
                  </a:cubicBezTo>
                  <a:cubicBezTo>
                    <a:pt x="13740" y="10516"/>
                    <a:pt x="13870" y="10787"/>
                    <a:pt x="14013" y="11081"/>
                  </a:cubicBezTo>
                  <a:cubicBezTo>
                    <a:pt x="14517" y="10447"/>
                    <a:pt x="15064" y="9868"/>
                    <a:pt x="15344" y="9179"/>
                  </a:cubicBezTo>
                  <a:cubicBezTo>
                    <a:pt x="15027" y="9239"/>
                    <a:pt x="14728" y="9317"/>
                    <a:pt x="14411" y="9303"/>
                  </a:cubicBezTo>
                  <a:cubicBezTo>
                    <a:pt x="14635" y="9239"/>
                    <a:pt x="14865" y="9189"/>
                    <a:pt x="15095" y="9138"/>
                  </a:cubicBezTo>
                  <a:cubicBezTo>
                    <a:pt x="15300" y="9092"/>
                    <a:pt x="15424" y="8982"/>
                    <a:pt x="15468" y="8830"/>
                  </a:cubicBezTo>
                  <a:cubicBezTo>
                    <a:pt x="15518" y="8651"/>
                    <a:pt x="15549" y="8467"/>
                    <a:pt x="15542" y="8284"/>
                  </a:cubicBezTo>
                  <a:cubicBezTo>
                    <a:pt x="15536" y="8128"/>
                    <a:pt x="15536" y="7967"/>
                    <a:pt x="15393" y="7806"/>
                  </a:cubicBezTo>
                  <a:cubicBezTo>
                    <a:pt x="15393" y="7889"/>
                    <a:pt x="15381" y="7948"/>
                    <a:pt x="15424" y="8004"/>
                  </a:cubicBezTo>
                  <a:cubicBezTo>
                    <a:pt x="15499" y="8095"/>
                    <a:pt x="15449" y="8151"/>
                    <a:pt x="15337" y="8210"/>
                  </a:cubicBezTo>
                  <a:cubicBezTo>
                    <a:pt x="14281" y="8789"/>
                    <a:pt x="13230" y="9381"/>
                    <a:pt x="12167" y="9956"/>
                  </a:cubicBezTo>
                  <a:cubicBezTo>
                    <a:pt x="11987" y="10052"/>
                    <a:pt x="11968" y="10112"/>
                    <a:pt x="12080" y="10245"/>
                  </a:cubicBezTo>
                  <a:cubicBezTo>
                    <a:pt x="12223" y="10419"/>
                    <a:pt x="12335" y="10608"/>
                    <a:pt x="12459" y="10787"/>
                  </a:cubicBezTo>
                  <a:cubicBezTo>
                    <a:pt x="11944" y="10387"/>
                    <a:pt x="11931" y="10373"/>
                    <a:pt x="11738" y="9910"/>
                  </a:cubicBezTo>
                  <a:cubicBezTo>
                    <a:pt x="11608" y="9602"/>
                    <a:pt x="11484" y="9294"/>
                    <a:pt x="11397" y="8977"/>
                  </a:cubicBezTo>
                  <a:cubicBezTo>
                    <a:pt x="11334" y="8738"/>
                    <a:pt x="11303" y="8495"/>
                    <a:pt x="11285" y="8229"/>
                  </a:cubicBezTo>
                  <a:cubicBezTo>
                    <a:pt x="10613" y="9133"/>
                    <a:pt x="9774" y="10644"/>
                    <a:pt x="9787" y="10934"/>
                  </a:cubicBezTo>
                  <a:close/>
                  <a:moveTo>
                    <a:pt x="10856" y="14475"/>
                  </a:moveTo>
                  <a:cubicBezTo>
                    <a:pt x="11241" y="14029"/>
                    <a:pt x="11645" y="13598"/>
                    <a:pt x="12087" y="13180"/>
                  </a:cubicBezTo>
                  <a:cubicBezTo>
                    <a:pt x="12621" y="12665"/>
                    <a:pt x="13156" y="12155"/>
                    <a:pt x="13690" y="11641"/>
                  </a:cubicBezTo>
                  <a:cubicBezTo>
                    <a:pt x="13746" y="11604"/>
                    <a:pt x="13802" y="11568"/>
                    <a:pt x="13858" y="11531"/>
                  </a:cubicBezTo>
                  <a:cubicBezTo>
                    <a:pt x="13846" y="11512"/>
                    <a:pt x="13926" y="11430"/>
                    <a:pt x="13808" y="11476"/>
                  </a:cubicBezTo>
                  <a:cubicBezTo>
                    <a:pt x="13740" y="11503"/>
                    <a:pt x="13703" y="11568"/>
                    <a:pt x="13653" y="11618"/>
                  </a:cubicBezTo>
                  <a:cubicBezTo>
                    <a:pt x="13634" y="11627"/>
                    <a:pt x="13622" y="11646"/>
                    <a:pt x="13609" y="11641"/>
                  </a:cubicBezTo>
                  <a:cubicBezTo>
                    <a:pt x="13547" y="11636"/>
                    <a:pt x="13585" y="11609"/>
                    <a:pt x="13597" y="11591"/>
                  </a:cubicBezTo>
                  <a:cubicBezTo>
                    <a:pt x="13709" y="11448"/>
                    <a:pt x="13827" y="11310"/>
                    <a:pt x="13939" y="11168"/>
                  </a:cubicBezTo>
                  <a:cubicBezTo>
                    <a:pt x="13964" y="11140"/>
                    <a:pt x="14007" y="11122"/>
                    <a:pt x="13957" y="11067"/>
                  </a:cubicBezTo>
                  <a:cubicBezTo>
                    <a:pt x="13771" y="10856"/>
                    <a:pt x="13603" y="10635"/>
                    <a:pt x="13429" y="10419"/>
                  </a:cubicBezTo>
                  <a:cubicBezTo>
                    <a:pt x="13361" y="10337"/>
                    <a:pt x="13311" y="10350"/>
                    <a:pt x="13243" y="10415"/>
                  </a:cubicBezTo>
                  <a:cubicBezTo>
                    <a:pt x="13044" y="10594"/>
                    <a:pt x="12845" y="10764"/>
                    <a:pt x="12640" y="10938"/>
                  </a:cubicBezTo>
                  <a:cubicBezTo>
                    <a:pt x="12329" y="11209"/>
                    <a:pt x="12080" y="11490"/>
                    <a:pt x="11950" y="11852"/>
                  </a:cubicBezTo>
                  <a:cubicBezTo>
                    <a:pt x="11714" y="12495"/>
                    <a:pt x="11372" y="13120"/>
                    <a:pt x="11080" y="13749"/>
                  </a:cubicBezTo>
                  <a:cubicBezTo>
                    <a:pt x="11024" y="13864"/>
                    <a:pt x="10999" y="13993"/>
                    <a:pt x="10912" y="14103"/>
                  </a:cubicBezTo>
                  <a:cubicBezTo>
                    <a:pt x="10874" y="14084"/>
                    <a:pt x="10881" y="14075"/>
                    <a:pt x="10887" y="14061"/>
                  </a:cubicBezTo>
                  <a:cubicBezTo>
                    <a:pt x="11136" y="13281"/>
                    <a:pt x="11378" y="12495"/>
                    <a:pt x="11589" y="11710"/>
                  </a:cubicBezTo>
                  <a:cubicBezTo>
                    <a:pt x="11651" y="11467"/>
                    <a:pt x="11658" y="11476"/>
                    <a:pt x="11347" y="11421"/>
                  </a:cubicBezTo>
                  <a:cubicBezTo>
                    <a:pt x="11235" y="11402"/>
                    <a:pt x="11198" y="11421"/>
                    <a:pt x="11154" y="11494"/>
                  </a:cubicBezTo>
                  <a:cubicBezTo>
                    <a:pt x="10601" y="12445"/>
                    <a:pt x="9948" y="13363"/>
                    <a:pt x="9401" y="14319"/>
                  </a:cubicBezTo>
                  <a:cubicBezTo>
                    <a:pt x="9383" y="14346"/>
                    <a:pt x="9389" y="14406"/>
                    <a:pt x="9296" y="14397"/>
                  </a:cubicBezTo>
                  <a:cubicBezTo>
                    <a:pt x="9320" y="14351"/>
                    <a:pt x="9339" y="14309"/>
                    <a:pt x="9364" y="14264"/>
                  </a:cubicBezTo>
                  <a:cubicBezTo>
                    <a:pt x="9923" y="13267"/>
                    <a:pt x="10402" y="12247"/>
                    <a:pt x="11048" y="11278"/>
                  </a:cubicBezTo>
                  <a:cubicBezTo>
                    <a:pt x="11061" y="11260"/>
                    <a:pt x="11061" y="11228"/>
                    <a:pt x="11061" y="11205"/>
                  </a:cubicBezTo>
                  <a:cubicBezTo>
                    <a:pt x="11005" y="10915"/>
                    <a:pt x="10961" y="10626"/>
                    <a:pt x="10843" y="10323"/>
                  </a:cubicBezTo>
                  <a:cubicBezTo>
                    <a:pt x="10433" y="10571"/>
                    <a:pt x="10035" y="10814"/>
                    <a:pt x="9693" y="11108"/>
                  </a:cubicBezTo>
                  <a:cubicBezTo>
                    <a:pt x="9662" y="11136"/>
                    <a:pt x="9656" y="11182"/>
                    <a:pt x="9637" y="11219"/>
                  </a:cubicBezTo>
                  <a:cubicBezTo>
                    <a:pt x="9414" y="11825"/>
                    <a:pt x="9196" y="12436"/>
                    <a:pt x="8972" y="13042"/>
                  </a:cubicBezTo>
                  <a:cubicBezTo>
                    <a:pt x="8705" y="13772"/>
                    <a:pt x="8643" y="14516"/>
                    <a:pt x="8842" y="15260"/>
                  </a:cubicBezTo>
                  <a:cubicBezTo>
                    <a:pt x="8966" y="15719"/>
                    <a:pt x="9140" y="16174"/>
                    <a:pt x="9302" y="16629"/>
                  </a:cubicBezTo>
                  <a:cubicBezTo>
                    <a:pt x="9339" y="16739"/>
                    <a:pt x="9339" y="16854"/>
                    <a:pt x="9420" y="16960"/>
                  </a:cubicBezTo>
                  <a:cubicBezTo>
                    <a:pt x="9482" y="16785"/>
                    <a:pt x="9532" y="16615"/>
                    <a:pt x="9594" y="16450"/>
                  </a:cubicBezTo>
                  <a:cubicBezTo>
                    <a:pt x="9849" y="15738"/>
                    <a:pt x="10315" y="15095"/>
                    <a:pt x="10856" y="14475"/>
                  </a:cubicBezTo>
                  <a:close/>
                  <a:moveTo>
                    <a:pt x="14834" y="11324"/>
                  </a:moveTo>
                  <a:cubicBezTo>
                    <a:pt x="14834" y="11324"/>
                    <a:pt x="14834" y="11324"/>
                    <a:pt x="14834" y="11324"/>
                  </a:cubicBezTo>
                  <a:cubicBezTo>
                    <a:pt x="14834" y="11324"/>
                    <a:pt x="14828" y="11324"/>
                    <a:pt x="14828" y="11324"/>
                  </a:cubicBezTo>
                  <a:lnTo>
                    <a:pt x="14834" y="11324"/>
                  </a:lnTo>
                  <a:close/>
                  <a:moveTo>
                    <a:pt x="18302" y="19821"/>
                  </a:moveTo>
                  <a:cubicBezTo>
                    <a:pt x="18551" y="19825"/>
                    <a:pt x="18787" y="19867"/>
                    <a:pt x="19017" y="19931"/>
                  </a:cubicBezTo>
                  <a:cubicBezTo>
                    <a:pt x="19011" y="19945"/>
                    <a:pt x="19011" y="19959"/>
                    <a:pt x="19005" y="19972"/>
                  </a:cubicBezTo>
                  <a:cubicBezTo>
                    <a:pt x="18719" y="20005"/>
                    <a:pt x="18427" y="19959"/>
                    <a:pt x="18141" y="19995"/>
                  </a:cubicBezTo>
                  <a:cubicBezTo>
                    <a:pt x="18277" y="20046"/>
                    <a:pt x="18439" y="19963"/>
                    <a:pt x="18576" y="20055"/>
                  </a:cubicBezTo>
                  <a:cubicBezTo>
                    <a:pt x="18365" y="20175"/>
                    <a:pt x="18166" y="20299"/>
                    <a:pt x="17960" y="20413"/>
                  </a:cubicBezTo>
                  <a:cubicBezTo>
                    <a:pt x="17432" y="20712"/>
                    <a:pt x="16891" y="21001"/>
                    <a:pt x="16425" y="21355"/>
                  </a:cubicBezTo>
                  <a:cubicBezTo>
                    <a:pt x="16369" y="21405"/>
                    <a:pt x="16313" y="21451"/>
                    <a:pt x="16257" y="21502"/>
                  </a:cubicBezTo>
                  <a:cubicBezTo>
                    <a:pt x="16189" y="21529"/>
                    <a:pt x="16114" y="21534"/>
                    <a:pt x="16046" y="21502"/>
                  </a:cubicBezTo>
                  <a:cubicBezTo>
                    <a:pt x="15903" y="21088"/>
                    <a:pt x="15773" y="20671"/>
                    <a:pt x="15710" y="20243"/>
                  </a:cubicBezTo>
                  <a:cubicBezTo>
                    <a:pt x="15667" y="19954"/>
                    <a:pt x="15810" y="19692"/>
                    <a:pt x="15903" y="19426"/>
                  </a:cubicBezTo>
                  <a:cubicBezTo>
                    <a:pt x="16276" y="18351"/>
                    <a:pt x="16661" y="17276"/>
                    <a:pt x="16991" y="16193"/>
                  </a:cubicBezTo>
                  <a:cubicBezTo>
                    <a:pt x="17034" y="16050"/>
                    <a:pt x="17059" y="15908"/>
                    <a:pt x="17096" y="15742"/>
                  </a:cubicBezTo>
                  <a:cubicBezTo>
                    <a:pt x="16954" y="15839"/>
                    <a:pt x="16910" y="15963"/>
                    <a:pt x="16811" y="16064"/>
                  </a:cubicBezTo>
                  <a:cubicBezTo>
                    <a:pt x="16407" y="16473"/>
                    <a:pt x="15934" y="16836"/>
                    <a:pt x="15462" y="17198"/>
                  </a:cubicBezTo>
                  <a:cubicBezTo>
                    <a:pt x="14964" y="17580"/>
                    <a:pt x="14455" y="17952"/>
                    <a:pt x="13951" y="18324"/>
                  </a:cubicBezTo>
                  <a:cubicBezTo>
                    <a:pt x="13640" y="18553"/>
                    <a:pt x="13317" y="18769"/>
                    <a:pt x="13112" y="19063"/>
                  </a:cubicBezTo>
                  <a:cubicBezTo>
                    <a:pt x="13112" y="18870"/>
                    <a:pt x="13149" y="18677"/>
                    <a:pt x="13199" y="18489"/>
                  </a:cubicBezTo>
                  <a:cubicBezTo>
                    <a:pt x="13323" y="18071"/>
                    <a:pt x="13454" y="17653"/>
                    <a:pt x="13665" y="17253"/>
                  </a:cubicBezTo>
                  <a:cubicBezTo>
                    <a:pt x="13721" y="17267"/>
                    <a:pt x="13752" y="17240"/>
                    <a:pt x="13790" y="17217"/>
                  </a:cubicBezTo>
                  <a:cubicBezTo>
                    <a:pt x="14778" y="16555"/>
                    <a:pt x="15766" y="15889"/>
                    <a:pt x="16624" y="15127"/>
                  </a:cubicBezTo>
                  <a:cubicBezTo>
                    <a:pt x="16904" y="14879"/>
                    <a:pt x="17146" y="14613"/>
                    <a:pt x="17096" y="14231"/>
                  </a:cubicBezTo>
                  <a:cubicBezTo>
                    <a:pt x="17215" y="14420"/>
                    <a:pt x="17271" y="14585"/>
                    <a:pt x="17314" y="14760"/>
                  </a:cubicBezTo>
                  <a:cubicBezTo>
                    <a:pt x="17420" y="14732"/>
                    <a:pt x="17407" y="14663"/>
                    <a:pt x="17420" y="14613"/>
                  </a:cubicBezTo>
                  <a:cubicBezTo>
                    <a:pt x="17575" y="14011"/>
                    <a:pt x="17675" y="13405"/>
                    <a:pt x="17905" y="12817"/>
                  </a:cubicBezTo>
                  <a:cubicBezTo>
                    <a:pt x="17992" y="12601"/>
                    <a:pt x="18103" y="12394"/>
                    <a:pt x="18365" y="12257"/>
                  </a:cubicBezTo>
                  <a:cubicBezTo>
                    <a:pt x="18358" y="12257"/>
                    <a:pt x="18352" y="12257"/>
                    <a:pt x="18346" y="12252"/>
                  </a:cubicBezTo>
                  <a:cubicBezTo>
                    <a:pt x="18358" y="12247"/>
                    <a:pt x="18371" y="12243"/>
                    <a:pt x="18383" y="12243"/>
                  </a:cubicBezTo>
                  <a:cubicBezTo>
                    <a:pt x="18377" y="12247"/>
                    <a:pt x="18377" y="12257"/>
                    <a:pt x="18364" y="12261"/>
                  </a:cubicBezTo>
                  <a:cubicBezTo>
                    <a:pt x="18190" y="12569"/>
                    <a:pt x="18066" y="12886"/>
                    <a:pt x="17998" y="13212"/>
                  </a:cubicBezTo>
                  <a:cubicBezTo>
                    <a:pt x="17985" y="13272"/>
                    <a:pt x="17923" y="13345"/>
                    <a:pt x="18029" y="13396"/>
                  </a:cubicBezTo>
                  <a:cubicBezTo>
                    <a:pt x="18091" y="13492"/>
                    <a:pt x="18072" y="13602"/>
                    <a:pt x="18079" y="13703"/>
                  </a:cubicBezTo>
                  <a:cubicBezTo>
                    <a:pt x="18103" y="14773"/>
                    <a:pt x="18122" y="15844"/>
                    <a:pt x="18147" y="16914"/>
                  </a:cubicBezTo>
                  <a:cubicBezTo>
                    <a:pt x="18159" y="17423"/>
                    <a:pt x="18178" y="17929"/>
                    <a:pt x="18190" y="18438"/>
                  </a:cubicBezTo>
                  <a:cubicBezTo>
                    <a:pt x="18190" y="18503"/>
                    <a:pt x="18215" y="18567"/>
                    <a:pt x="18159" y="18627"/>
                  </a:cubicBezTo>
                  <a:cubicBezTo>
                    <a:pt x="18060" y="17547"/>
                    <a:pt x="17954" y="16464"/>
                    <a:pt x="17855" y="15384"/>
                  </a:cubicBezTo>
                  <a:cubicBezTo>
                    <a:pt x="17824" y="15439"/>
                    <a:pt x="17824" y="15494"/>
                    <a:pt x="17824" y="15545"/>
                  </a:cubicBezTo>
                  <a:cubicBezTo>
                    <a:pt x="17811" y="16353"/>
                    <a:pt x="17886" y="17157"/>
                    <a:pt x="17960" y="17961"/>
                  </a:cubicBezTo>
                  <a:cubicBezTo>
                    <a:pt x="18004" y="18461"/>
                    <a:pt x="18066" y="18962"/>
                    <a:pt x="18122" y="19463"/>
                  </a:cubicBezTo>
                  <a:cubicBezTo>
                    <a:pt x="18128" y="19513"/>
                    <a:pt x="18091" y="19600"/>
                    <a:pt x="18228" y="19610"/>
                  </a:cubicBezTo>
                  <a:cubicBezTo>
                    <a:pt x="18234" y="19628"/>
                    <a:pt x="18246" y="19646"/>
                    <a:pt x="18253" y="19665"/>
                  </a:cubicBezTo>
                  <a:cubicBezTo>
                    <a:pt x="18166" y="19679"/>
                    <a:pt x="18122" y="19734"/>
                    <a:pt x="18134" y="19784"/>
                  </a:cubicBezTo>
                  <a:cubicBezTo>
                    <a:pt x="18147" y="19853"/>
                    <a:pt x="18246" y="19821"/>
                    <a:pt x="18302" y="19821"/>
                  </a:cubicBezTo>
                  <a:close/>
                  <a:moveTo>
                    <a:pt x="17873" y="19761"/>
                  </a:moveTo>
                  <a:cubicBezTo>
                    <a:pt x="17886" y="19752"/>
                    <a:pt x="17867" y="19724"/>
                    <a:pt x="17867" y="19701"/>
                  </a:cubicBezTo>
                  <a:cubicBezTo>
                    <a:pt x="17849" y="19559"/>
                    <a:pt x="17836" y="19412"/>
                    <a:pt x="17818" y="19270"/>
                  </a:cubicBezTo>
                  <a:cubicBezTo>
                    <a:pt x="17693" y="18466"/>
                    <a:pt x="17588" y="17658"/>
                    <a:pt x="17494" y="16849"/>
                  </a:cubicBezTo>
                  <a:cubicBezTo>
                    <a:pt x="17463" y="16578"/>
                    <a:pt x="17469" y="16307"/>
                    <a:pt x="17358" y="16000"/>
                  </a:cubicBezTo>
                  <a:cubicBezTo>
                    <a:pt x="17271" y="16321"/>
                    <a:pt x="17202" y="16601"/>
                    <a:pt x="17121" y="16881"/>
                  </a:cubicBezTo>
                  <a:cubicBezTo>
                    <a:pt x="16811" y="17906"/>
                    <a:pt x="16413" y="18916"/>
                    <a:pt x="15984" y="19917"/>
                  </a:cubicBezTo>
                  <a:cubicBezTo>
                    <a:pt x="15953" y="19986"/>
                    <a:pt x="15903" y="20055"/>
                    <a:pt x="15928" y="20133"/>
                  </a:cubicBezTo>
                  <a:cubicBezTo>
                    <a:pt x="16046" y="20528"/>
                    <a:pt x="16158" y="20923"/>
                    <a:pt x="16276" y="21314"/>
                  </a:cubicBezTo>
                  <a:cubicBezTo>
                    <a:pt x="16295" y="21314"/>
                    <a:pt x="16301" y="21314"/>
                    <a:pt x="16307" y="21314"/>
                  </a:cubicBezTo>
                  <a:cubicBezTo>
                    <a:pt x="16761" y="20909"/>
                    <a:pt x="17252" y="20537"/>
                    <a:pt x="17849" y="20243"/>
                  </a:cubicBezTo>
                  <a:cubicBezTo>
                    <a:pt x="17911" y="20211"/>
                    <a:pt x="17898" y="20175"/>
                    <a:pt x="17905" y="20129"/>
                  </a:cubicBezTo>
                  <a:cubicBezTo>
                    <a:pt x="17911" y="20009"/>
                    <a:pt x="17724" y="19890"/>
                    <a:pt x="17873" y="19761"/>
                  </a:cubicBezTo>
                  <a:close/>
                  <a:moveTo>
                    <a:pt x="10595" y="6194"/>
                  </a:moveTo>
                  <a:cubicBezTo>
                    <a:pt x="10545" y="6180"/>
                    <a:pt x="10489" y="6143"/>
                    <a:pt x="10464" y="6194"/>
                  </a:cubicBezTo>
                  <a:cubicBezTo>
                    <a:pt x="10446" y="6240"/>
                    <a:pt x="10526" y="6245"/>
                    <a:pt x="10570" y="6263"/>
                  </a:cubicBezTo>
                  <a:cubicBezTo>
                    <a:pt x="11036" y="6447"/>
                    <a:pt x="11527" y="6428"/>
                    <a:pt x="12018" y="6336"/>
                  </a:cubicBezTo>
                  <a:cubicBezTo>
                    <a:pt x="12435" y="6258"/>
                    <a:pt x="12783" y="6075"/>
                    <a:pt x="13125" y="5891"/>
                  </a:cubicBezTo>
                  <a:cubicBezTo>
                    <a:pt x="13162" y="5868"/>
                    <a:pt x="13243" y="5891"/>
                    <a:pt x="13249" y="5831"/>
                  </a:cubicBezTo>
                  <a:cubicBezTo>
                    <a:pt x="13249" y="5771"/>
                    <a:pt x="13181" y="5767"/>
                    <a:pt x="13131" y="5744"/>
                  </a:cubicBezTo>
                  <a:cubicBezTo>
                    <a:pt x="13087" y="5726"/>
                    <a:pt x="13038" y="5712"/>
                    <a:pt x="12988" y="5693"/>
                  </a:cubicBezTo>
                  <a:cubicBezTo>
                    <a:pt x="13125" y="5790"/>
                    <a:pt x="13044" y="5827"/>
                    <a:pt x="12926" y="5872"/>
                  </a:cubicBezTo>
                  <a:cubicBezTo>
                    <a:pt x="12752" y="5941"/>
                    <a:pt x="12578" y="6001"/>
                    <a:pt x="12385" y="6029"/>
                  </a:cubicBezTo>
                  <a:cubicBezTo>
                    <a:pt x="11888" y="6093"/>
                    <a:pt x="11384" y="6102"/>
                    <a:pt x="10893" y="6203"/>
                  </a:cubicBezTo>
                  <a:cubicBezTo>
                    <a:pt x="10787" y="6231"/>
                    <a:pt x="10688" y="6222"/>
                    <a:pt x="10595" y="6194"/>
                  </a:cubicBezTo>
                  <a:close/>
                  <a:moveTo>
                    <a:pt x="13634" y="3535"/>
                  </a:moveTo>
                  <a:cubicBezTo>
                    <a:pt x="13025" y="3333"/>
                    <a:pt x="12435" y="3379"/>
                    <a:pt x="11863" y="3622"/>
                  </a:cubicBezTo>
                  <a:cubicBezTo>
                    <a:pt x="11763" y="3663"/>
                    <a:pt x="11658" y="3723"/>
                    <a:pt x="11726" y="3824"/>
                  </a:cubicBezTo>
                  <a:cubicBezTo>
                    <a:pt x="11807" y="3934"/>
                    <a:pt x="11931" y="3893"/>
                    <a:pt x="12037" y="3852"/>
                  </a:cubicBezTo>
                  <a:cubicBezTo>
                    <a:pt x="12205" y="3783"/>
                    <a:pt x="12366" y="3705"/>
                    <a:pt x="12553" y="3659"/>
                  </a:cubicBezTo>
                  <a:cubicBezTo>
                    <a:pt x="12957" y="3562"/>
                    <a:pt x="13373" y="3604"/>
                    <a:pt x="13790" y="3622"/>
                  </a:cubicBezTo>
                  <a:cubicBezTo>
                    <a:pt x="13752" y="3571"/>
                    <a:pt x="13690" y="3553"/>
                    <a:pt x="13634" y="3535"/>
                  </a:cubicBezTo>
                  <a:close/>
                  <a:moveTo>
                    <a:pt x="12155" y="4435"/>
                  </a:moveTo>
                  <a:cubicBezTo>
                    <a:pt x="12696" y="4463"/>
                    <a:pt x="13174" y="4394"/>
                    <a:pt x="13585" y="4109"/>
                  </a:cubicBezTo>
                  <a:cubicBezTo>
                    <a:pt x="13423" y="4086"/>
                    <a:pt x="13292" y="4090"/>
                    <a:pt x="13143" y="4049"/>
                  </a:cubicBezTo>
                  <a:cubicBezTo>
                    <a:pt x="12994" y="4008"/>
                    <a:pt x="12745" y="4012"/>
                    <a:pt x="12540" y="4058"/>
                  </a:cubicBezTo>
                  <a:cubicBezTo>
                    <a:pt x="12285" y="4113"/>
                    <a:pt x="12111" y="4237"/>
                    <a:pt x="11999" y="4417"/>
                  </a:cubicBezTo>
                  <a:cubicBezTo>
                    <a:pt x="12186" y="4403"/>
                    <a:pt x="12273" y="4256"/>
                    <a:pt x="12453" y="4256"/>
                  </a:cubicBezTo>
                  <a:cubicBezTo>
                    <a:pt x="12491" y="4435"/>
                    <a:pt x="12267" y="4375"/>
                    <a:pt x="12155" y="4435"/>
                  </a:cubicBezTo>
                  <a:close/>
                  <a:moveTo>
                    <a:pt x="9333" y="19408"/>
                  </a:moveTo>
                  <a:cubicBezTo>
                    <a:pt x="9339" y="19389"/>
                    <a:pt x="9345" y="19366"/>
                    <a:pt x="9352" y="19348"/>
                  </a:cubicBezTo>
                  <a:cubicBezTo>
                    <a:pt x="9376" y="19274"/>
                    <a:pt x="9389" y="19192"/>
                    <a:pt x="9327" y="19114"/>
                  </a:cubicBezTo>
                  <a:cubicBezTo>
                    <a:pt x="9333" y="19210"/>
                    <a:pt x="9333" y="19306"/>
                    <a:pt x="9333" y="19408"/>
                  </a:cubicBezTo>
                  <a:close/>
                  <a:moveTo>
                    <a:pt x="8836" y="21506"/>
                  </a:moveTo>
                  <a:cubicBezTo>
                    <a:pt x="8941" y="21506"/>
                    <a:pt x="9047" y="21506"/>
                    <a:pt x="9153" y="21506"/>
                  </a:cubicBezTo>
                  <a:cubicBezTo>
                    <a:pt x="9246" y="20808"/>
                    <a:pt x="9333" y="20110"/>
                    <a:pt x="9333" y="19408"/>
                  </a:cubicBezTo>
                  <a:cubicBezTo>
                    <a:pt x="9271" y="19610"/>
                    <a:pt x="9258" y="19821"/>
                    <a:pt x="9215" y="20028"/>
                  </a:cubicBezTo>
                  <a:cubicBezTo>
                    <a:pt x="9122" y="20524"/>
                    <a:pt x="8979" y="21015"/>
                    <a:pt x="8836" y="21506"/>
                  </a:cubicBezTo>
                  <a:close/>
                  <a:moveTo>
                    <a:pt x="16232" y="3921"/>
                  </a:moveTo>
                  <a:cubicBezTo>
                    <a:pt x="16245" y="3718"/>
                    <a:pt x="16046" y="3567"/>
                    <a:pt x="15853" y="3636"/>
                  </a:cubicBezTo>
                  <a:cubicBezTo>
                    <a:pt x="15710" y="3686"/>
                    <a:pt x="15480" y="4095"/>
                    <a:pt x="15580" y="4187"/>
                  </a:cubicBezTo>
                  <a:cubicBezTo>
                    <a:pt x="15766" y="4371"/>
                    <a:pt x="15766" y="4559"/>
                    <a:pt x="15667" y="4761"/>
                  </a:cubicBezTo>
                  <a:cubicBezTo>
                    <a:pt x="15853" y="4752"/>
                    <a:pt x="15990" y="4651"/>
                    <a:pt x="16021" y="4504"/>
                  </a:cubicBezTo>
                  <a:cubicBezTo>
                    <a:pt x="16058" y="4320"/>
                    <a:pt x="15915" y="4155"/>
                    <a:pt x="15636" y="4058"/>
                  </a:cubicBezTo>
                  <a:cubicBezTo>
                    <a:pt x="15909" y="3654"/>
                    <a:pt x="15971" y="3640"/>
                    <a:pt x="16232" y="3921"/>
                  </a:cubicBezTo>
                  <a:close/>
                  <a:moveTo>
                    <a:pt x="10818" y="4449"/>
                  </a:moveTo>
                  <a:cubicBezTo>
                    <a:pt x="10899" y="4706"/>
                    <a:pt x="10825" y="4945"/>
                    <a:pt x="10663" y="5170"/>
                  </a:cubicBezTo>
                  <a:cubicBezTo>
                    <a:pt x="10464" y="5450"/>
                    <a:pt x="10632" y="5661"/>
                    <a:pt x="11098" y="5739"/>
                  </a:cubicBezTo>
                  <a:cubicBezTo>
                    <a:pt x="11055" y="5675"/>
                    <a:pt x="10980" y="5643"/>
                    <a:pt x="10906" y="5611"/>
                  </a:cubicBezTo>
                  <a:cubicBezTo>
                    <a:pt x="10595" y="5459"/>
                    <a:pt x="10601" y="5445"/>
                    <a:pt x="10763" y="5193"/>
                  </a:cubicBezTo>
                  <a:cubicBezTo>
                    <a:pt x="10993" y="4830"/>
                    <a:pt x="11036" y="4467"/>
                    <a:pt x="10688" y="4123"/>
                  </a:cubicBezTo>
                  <a:cubicBezTo>
                    <a:pt x="10638" y="4072"/>
                    <a:pt x="10576" y="4012"/>
                    <a:pt x="10470" y="4026"/>
                  </a:cubicBezTo>
                  <a:cubicBezTo>
                    <a:pt x="10470" y="4026"/>
                    <a:pt x="10470" y="4026"/>
                    <a:pt x="10470" y="4026"/>
                  </a:cubicBezTo>
                  <a:cubicBezTo>
                    <a:pt x="10607" y="4159"/>
                    <a:pt x="10763" y="4279"/>
                    <a:pt x="10818" y="4449"/>
                  </a:cubicBezTo>
                  <a:close/>
                  <a:moveTo>
                    <a:pt x="20198" y="21217"/>
                  </a:moveTo>
                  <a:cubicBezTo>
                    <a:pt x="20316" y="21254"/>
                    <a:pt x="20422" y="21350"/>
                    <a:pt x="20571" y="21272"/>
                  </a:cubicBezTo>
                  <a:cubicBezTo>
                    <a:pt x="20925" y="21167"/>
                    <a:pt x="21255" y="21029"/>
                    <a:pt x="21547" y="20850"/>
                  </a:cubicBezTo>
                  <a:cubicBezTo>
                    <a:pt x="21106" y="20997"/>
                    <a:pt x="20658" y="21116"/>
                    <a:pt x="20198" y="21217"/>
                  </a:cubicBezTo>
                  <a:close/>
                  <a:moveTo>
                    <a:pt x="5958" y="8183"/>
                  </a:moveTo>
                  <a:cubicBezTo>
                    <a:pt x="5616" y="8114"/>
                    <a:pt x="5280" y="8123"/>
                    <a:pt x="4945" y="8201"/>
                  </a:cubicBezTo>
                  <a:cubicBezTo>
                    <a:pt x="5355" y="8187"/>
                    <a:pt x="5753" y="8247"/>
                    <a:pt x="6157" y="8261"/>
                  </a:cubicBezTo>
                  <a:cubicBezTo>
                    <a:pt x="6113" y="8206"/>
                    <a:pt x="6032" y="8196"/>
                    <a:pt x="5958" y="8183"/>
                  </a:cubicBezTo>
                  <a:close/>
                  <a:moveTo>
                    <a:pt x="6157" y="8270"/>
                  </a:moveTo>
                  <a:cubicBezTo>
                    <a:pt x="6157" y="8270"/>
                    <a:pt x="6163" y="8265"/>
                    <a:pt x="6157" y="8270"/>
                  </a:cubicBezTo>
                  <a:cubicBezTo>
                    <a:pt x="6163" y="8265"/>
                    <a:pt x="6157" y="8265"/>
                    <a:pt x="6157" y="8270"/>
                  </a:cubicBezTo>
                  <a:cubicBezTo>
                    <a:pt x="6157" y="8265"/>
                    <a:pt x="6157" y="8265"/>
                    <a:pt x="6157" y="8270"/>
                  </a:cubicBezTo>
                  <a:close/>
                  <a:moveTo>
                    <a:pt x="11334" y="5638"/>
                  </a:moveTo>
                  <a:cubicBezTo>
                    <a:pt x="11496" y="5624"/>
                    <a:pt x="11639" y="5611"/>
                    <a:pt x="11801" y="5592"/>
                  </a:cubicBezTo>
                  <a:cubicBezTo>
                    <a:pt x="11614" y="5468"/>
                    <a:pt x="11465" y="5487"/>
                    <a:pt x="11334" y="5638"/>
                  </a:cubicBezTo>
                  <a:close/>
                  <a:moveTo>
                    <a:pt x="14411" y="19522"/>
                  </a:moveTo>
                  <a:cubicBezTo>
                    <a:pt x="14293" y="19449"/>
                    <a:pt x="14150" y="19426"/>
                    <a:pt x="14001" y="19408"/>
                  </a:cubicBezTo>
                  <a:cubicBezTo>
                    <a:pt x="13715" y="19371"/>
                    <a:pt x="13423" y="19394"/>
                    <a:pt x="13137" y="19371"/>
                  </a:cubicBezTo>
                  <a:cubicBezTo>
                    <a:pt x="13131" y="19371"/>
                    <a:pt x="13125" y="19371"/>
                    <a:pt x="13112" y="19371"/>
                  </a:cubicBezTo>
                  <a:cubicBezTo>
                    <a:pt x="12938" y="19375"/>
                    <a:pt x="12764" y="19375"/>
                    <a:pt x="12590" y="19380"/>
                  </a:cubicBezTo>
                  <a:cubicBezTo>
                    <a:pt x="12180" y="19389"/>
                    <a:pt x="11770" y="19362"/>
                    <a:pt x="11359" y="19412"/>
                  </a:cubicBezTo>
                  <a:cubicBezTo>
                    <a:pt x="11223" y="19430"/>
                    <a:pt x="11098" y="19467"/>
                    <a:pt x="11005" y="19545"/>
                  </a:cubicBezTo>
                  <a:cubicBezTo>
                    <a:pt x="10961" y="19582"/>
                    <a:pt x="10899" y="19628"/>
                    <a:pt x="11017" y="19656"/>
                  </a:cubicBezTo>
                  <a:cubicBezTo>
                    <a:pt x="11782" y="19596"/>
                    <a:pt x="12553" y="19577"/>
                    <a:pt x="13317" y="19610"/>
                  </a:cubicBezTo>
                  <a:cubicBezTo>
                    <a:pt x="13703" y="19623"/>
                    <a:pt x="14094" y="19633"/>
                    <a:pt x="14480" y="19688"/>
                  </a:cubicBezTo>
                  <a:cubicBezTo>
                    <a:pt x="14560" y="19605"/>
                    <a:pt x="14480" y="19564"/>
                    <a:pt x="14411" y="19522"/>
                  </a:cubicBezTo>
                  <a:close/>
                  <a:moveTo>
                    <a:pt x="20590" y="10640"/>
                  </a:moveTo>
                  <a:cubicBezTo>
                    <a:pt x="20497" y="10663"/>
                    <a:pt x="20447" y="10608"/>
                    <a:pt x="20378" y="10585"/>
                  </a:cubicBezTo>
                  <a:cubicBezTo>
                    <a:pt x="20441" y="10663"/>
                    <a:pt x="20347" y="10681"/>
                    <a:pt x="20285" y="10700"/>
                  </a:cubicBezTo>
                  <a:cubicBezTo>
                    <a:pt x="20030" y="10782"/>
                    <a:pt x="19800" y="10897"/>
                    <a:pt x="19589" y="11026"/>
                  </a:cubicBezTo>
                  <a:cubicBezTo>
                    <a:pt x="19353" y="11168"/>
                    <a:pt x="19067" y="11278"/>
                    <a:pt x="19011" y="11535"/>
                  </a:cubicBezTo>
                  <a:cubicBezTo>
                    <a:pt x="19291" y="11329"/>
                    <a:pt x="19583" y="11127"/>
                    <a:pt x="19918" y="10971"/>
                  </a:cubicBezTo>
                  <a:cubicBezTo>
                    <a:pt x="20155" y="10860"/>
                    <a:pt x="20378" y="10723"/>
                    <a:pt x="20677" y="10690"/>
                  </a:cubicBezTo>
                  <a:cubicBezTo>
                    <a:pt x="20677" y="10640"/>
                    <a:pt x="20639" y="10626"/>
                    <a:pt x="20590" y="10640"/>
                  </a:cubicBezTo>
                  <a:close/>
                  <a:moveTo>
                    <a:pt x="20677" y="10686"/>
                  </a:moveTo>
                  <a:cubicBezTo>
                    <a:pt x="20671" y="10686"/>
                    <a:pt x="20671" y="10686"/>
                    <a:pt x="20677" y="10686"/>
                  </a:cubicBezTo>
                  <a:cubicBezTo>
                    <a:pt x="20671" y="10690"/>
                    <a:pt x="20671" y="10690"/>
                    <a:pt x="20677" y="10686"/>
                  </a:cubicBezTo>
                  <a:cubicBezTo>
                    <a:pt x="20671" y="10690"/>
                    <a:pt x="20677" y="10686"/>
                    <a:pt x="20677" y="10686"/>
                  </a:cubicBezTo>
                  <a:close/>
                </a:path>
              </a:pathLst>
            </a:custGeom>
            <a:solidFill>
              <a:schemeClr val="dk1"/>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Tree>
    <p:extLst>
      <p:ext uri="{BB962C8B-B14F-4D97-AF65-F5344CB8AC3E}">
        <p14:creationId xmlns:p14="http://schemas.microsoft.com/office/powerpoint/2010/main" val="3512784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Assertive &amp; Confident Businesswoman – Slide Template</a:t>
            </a:r>
          </a:p>
        </p:txBody>
      </p:sp>
      <p:grpSp>
        <p:nvGrpSpPr>
          <p:cNvPr id="9" name="Group 8">
            <a:extLst>
              <a:ext uri="{FF2B5EF4-FFF2-40B4-BE49-F238E27FC236}">
                <a16:creationId xmlns:a16="http://schemas.microsoft.com/office/drawing/2014/main" id="{09AEB7FF-08D6-A8F1-4D2F-67480BCD7736}"/>
              </a:ext>
            </a:extLst>
          </p:cNvPr>
          <p:cNvGrpSpPr/>
          <p:nvPr/>
        </p:nvGrpSpPr>
        <p:grpSpPr>
          <a:xfrm>
            <a:off x="1220821" y="1614373"/>
            <a:ext cx="3792020" cy="3629254"/>
            <a:chOff x="332936" y="2504656"/>
            <a:chExt cx="2926080" cy="3629254"/>
          </a:xfrm>
        </p:grpSpPr>
        <p:sp>
          <p:nvSpPr>
            <p:cNvPr id="10" name="TextBox 9">
              <a:extLst>
                <a:ext uri="{FF2B5EF4-FFF2-40B4-BE49-F238E27FC236}">
                  <a16:creationId xmlns:a16="http://schemas.microsoft.com/office/drawing/2014/main" id="{15F5F01A-6774-A566-6B4C-669CE6D62A96}"/>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noProof="1">
                  <a:solidFill>
                    <a:schemeClr val="bg1"/>
                  </a:solidFill>
                </a:rPr>
                <a:t>Lorem Ipsum</a:t>
              </a:r>
            </a:p>
          </p:txBody>
        </p:sp>
        <p:sp>
          <p:nvSpPr>
            <p:cNvPr id="11" name="TextBox 10">
              <a:extLst>
                <a:ext uri="{FF2B5EF4-FFF2-40B4-BE49-F238E27FC236}">
                  <a16:creationId xmlns:a16="http://schemas.microsoft.com/office/drawing/2014/main" id="{8D29F576-FF83-FDFD-1A8D-E4D5EF4BFAEA}"/>
                </a:ext>
              </a:extLst>
            </p:cNvPr>
            <p:cNvSpPr txBox="1"/>
            <p:nvPr/>
          </p:nvSpPr>
          <p:spPr>
            <a:xfrm>
              <a:off x="332936" y="3086922"/>
              <a:ext cx="2926080" cy="3046988"/>
            </a:xfrm>
            <a:prstGeom prst="rect">
              <a:avLst/>
            </a:prstGeom>
            <a:noFill/>
          </p:spPr>
          <p:txBody>
            <a:bodyPr wrap="square" lIns="0" rIns="0" rtlCol="0" anchor="t">
              <a:spAutoFit/>
            </a:bodyPr>
            <a:lstStyle/>
            <a:p>
              <a:pPr algn="just">
                <a:spcAft>
                  <a:spcPts val="1200"/>
                </a:spcAft>
              </a:pPr>
              <a:r>
                <a:rPr lang="en-US" sz="16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4" name="Group 13">
            <a:extLst>
              <a:ext uri="{FF2B5EF4-FFF2-40B4-BE49-F238E27FC236}">
                <a16:creationId xmlns:a16="http://schemas.microsoft.com/office/drawing/2014/main" id="{9CD23DFC-1C8D-9F51-6134-D694871B10ED}"/>
              </a:ext>
            </a:extLst>
          </p:cNvPr>
          <p:cNvGrpSpPr/>
          <p:nvPr/>
        </p:nvGrpSpPr>
        <p:grpSpPr>
          <a:xfrm>
            <a:off x="6469104" y="765243"/>
            <a:ext cx="4633398" cy="5554614"/>
            <a:chOff x="6469104" y="765243"/>
            <a:chExt cx="4633398" cy="5554614"/>
          </a:xfrm>
        </p:grpSpPr>
        <p:sp>
          <p:nvSpPr>
            <p:cNvPr id="15" name="Google Shape;65;p2">
              <a:extLst>
                <a:ext uri="{FF2B5EF4-FFF2-40B4-BE49-F238E27FC236}">
                  <a16:creationId xmlns:a16="http://schemas.microsoft.com/office/drawing/2014/main" id="{3264C9C5-7215-4433-69B8-4ADF18A59B3D}"/>
                </a:ext>
              </a:extLst>
            </p:cNvPr>
            <p:cNvSpPr/>
            <p:nvPr/>
          </p:nvSpPr>
          <p:spPr>
            <a:xfrm>
              <a:off x="6976026" y="765243"/>
              <a:ext cx="4126476" cy="4516327"/>
            </a:xfrm>
            <a:custGeom>
              <a:avLst/>
              <a:gdLst/>
              <a:ahLst/>
              <a:cxnLst/>
              <a:rect l="l" t="t" r="r" b="b"/>
              <a:pathLst>
                <a:path w="21184" h="21286" extrusionOk="0">
                  <a:moveTo>
                    <a:pt x="18899" y="4710"/>
                  </a:moveTo>
                  <a:cubicBezTo>
                    <a:pt x="18180" y="3606"/>
                    <a:pt x="17438" y="2499"/>
                    <a:pt x="16400" y="1601"/>
                  </a:cubicBezTo>
                  <a:cubicBezTo>
                    <a:pt x="15362" y="703"/>
                    <a:pt x="13984" y="30"/>
                    <a:pt x="12510" y="1"/>
                  </a:cubicBezTo>
                  <a:cubicBezTo>
                    <a:pt x="11127" y="-23"/>
                    <a:pt x="9810" y="521"/>
                    <a:pt x="8666" y="1190"/>
                  </a:cubicBezTo>
                  <a:cubicBezTo>
                    <a:pt x="7522" y="1859"/>
                    <a:pt x="6490" y="2661"/>
                    <a:pt x="5296" y="3272"/>
                  </a:cubicBezTo>
                  <a:cubicBezTo>
                    <a:pt x="3097" y="4394"/>
                    <a:pt x="659" y="5259"/>
                    <a:pt x="201" y="7709"/>
                  </a:cubicBezTo>
                  <a:cubicBezTo>
                    <a:pt x="-5" y="8807"/>
                    <a:pt x="408" y="9877"/>
                    <a:pt x="631" y="10947"/>
                  </a:cubicBezTo>
                  <a:cubicBezTo>
                    <a:pt x="837" y="11945"/>
                    <a:pt x="670" y="12967"/>
                    <a:pt x="525" y="13965"/>
                  </a:cubicBezTo>
                  <a:cubicBezTo>
                    <a:pt x="380" y="14982"/>
                    <a:pt x="229" y="15999"/>
                    <a:pt x="84" y="17016"/>
                  </a:cubicBezTo>
                  <a:cubicBezTo>
                    <a:pt x="-33" y="17823"/>
                    <a:pt x="-117" y="18731"/>
                    <a:pt x="480" y="19366"/>
                  </a:cubicBezTo>
                  <a:cubicBezTo>
                    <a:pt x="1607" y="20560"/>
                    <a:pt x="3571" y="19920"/>
                    <a:pt x="5061" y="20125"/>
                  </a:cubicBezTo>
                  <a:cubicBezTo>
                    <a:pt x="6964" y="20393"/>
                    <a:pt x="8365" y="21577"/>
                    <a:pt x="10407" y="21219"/>
                  </a:cubicBezTo>
                  <a:cubicBezTo>
                    <a:pt x="13939" y="20593"/>
                    <a:pt x="16562" y="18010"/>
                    <a:pt x="18621" y="15665"/>
                  </a:cubicBezTo>
                  <a:cubicBezTo>
                    <a:pt x="19742" y="14385"/>
                    <a:pt x="20875" y="12981"/>
                    <a:pt x="21120" y="11357"/>
                  </a:cubicBezTo>
                  <a:cubicBezTo>
                    <a:pt x="21483" y="8903"/>
                    <a:pt x="20250" y="6787"/>
                    <a:pt x="18899" y="4710"/>
                  </a:cubicBezTo>
                  <a:close/>
                </a:path>
              </a:pathLst>
            </a:custGeom>
            <a:solidFill>
              <a:schemeClr val="lt1">
                <a:alpha val="90000"/>
              </a:schemeClr>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 name="Freeform: Shape 15">
              <a:extLst>
                <a:ext uri="{FF2B5EF4-FFF2-40B4-BE49-F238E27FC236}">
                  <a16:creationId xmlns:a16="http://schemas.microsoft.com/office/drawing/2014/main" id="{7C9A4D40-23F0-A82A-99CC-4E982632D686}"/>
                </a:ext>
              </a:extLst>
            </p:cNvPr>
            <p:cNvSpPr/>
            <p:nvPr/>
          </p:nvSpPr>
          <p:spPr>
            <a:xfrm>
              <a:off x="6912103" y="3252672"/>
              <a:ext cx="3364606" cy="3054174"/>
            </a:xfrm>
            <a:custGeom>
              <a:avLst/>
              <a:gdLst>
                <a:gd name="connsiteX0" fmla="*/ 2769619 w 3364606"/>
                <a:gd name="connsiteY0" fmla="*/ 3046770 h 3054174"/>
                <a:gd name="connsiteX1" fmla="*/ 2761995 w 3364606"/>
                <a:gd name="connsiteY1" fmla="*/ 3048264 h 3054174"/>
                <a:gd name="connsiteX2" fmla="*/ 2761000 w 3364606"/>
                <a:gd name="connsiteY2" fmla="*/ 3047767 h 3054174"/>
                <a:gd name="connsiteX3" fmla="*/ 1103118 w 3364606"/>
                <a:gd name="connsiteY3" fmla="*/ 2578215 h 3054174"/>
                <a:gd name="connsiteX4" fmla="*/ 1085279 w 3364606"/>
                <a:gd name="connsiteY4" fmla="*/ 2619126 h 3054174"/>
                <a:gd name="connsiteX5" fmla="*/ 1101906 w 3364606"/>
                <a:gd name="connsiteY5" fmla="*/ 2656639 h 3054174"/>
                <a:gd name="connsiteX6" fmla="*/ 1118533 w 3364606"/>
                <a:gd name="connsiteY6" fmla="*/ 2615870 h 3054174"/>
                <a:gd name="connsiteX7" fmla="*/ 1103118 w 3364606"/>
                <a:gd name="connsiteY7" fmla="*/ 2578215 h 3054174"/>
                <a:gd name="connsiteX8" fmla="*/ 1323430 w 3364606"/>
                <a:gd name="connsiteY8" fmla="*/ 2577083 h 3054174"/>
                <a:gd name="connsiteX9" fmla="*/ 1309055 w 3364606"/>
                <a:gd name="connsiteY9" fmla="*/ 2613605 h 3054174"/>
                <a:gd name="connsiteX10" fmla="*/ 1324643 w 3364606"/>
                <a:gd name="connsiteY10" fmla="*/ 2654516 h 3054174"/>
                <a:gd name="connsiteX11" fmla="*/ 1337806 w 3364606"/>
                <a:gd name="connsiteY11" fmla="*/ 2612473 h 3054174"/>
                <a:gd name="connsiteX12" fmla="*/ 1323430 w 3364606"/>
                <a:gd name="connsiteY12" fmla="*/ 2577083 h 3054174"/>
                <a:gd name="connsiteX13" fmla="*/ 116218 w 3364606"/>
                <a:gd name="connsiteY13" fmla="*/ 2384987 h 3054174"/>
                <a:gd name="connsiteX14" fmla="*/ 100803 w 3364606"/>
                <a:gd name="connsiteY14" fmla="*/ 2385978 h 3054174"/>
                <a:gd name="connsiteX15" fmla="*/ 100803 w 3364606"/>
                <a:gd name="connsiteY15" fmla="*/ 2389376 h 3054174"/>
                <a:gd name="connsiteX16" fmla="*/ 116218 w 3364606"/>
                <a:gd name="connsiteY16" fmla="*/ 2384987 h 3054174"/>
                <a:gd name="connsiteX17" fmla="*/ 1194915 w 3364606"/>
                <a:gd name="connsiteY17" fmla="*/ 2239181 h 3054174"/>
                <a:gd name="connsiteX18" fmla="*/ 1201670 w 3364606"/>
                <a:gd name="connsiteY18" fmla="*/ 2263388 h 3054174"/>
                <a:gd name="connsiteX19" fmla="*/ 1194915 w 3364606"/>
                <a:gd name="connsiteY19" fmla="*/ 2239181 h 3054174"/>
                <a:gd name="connsiteX20" fmla="*/ 881594 w 3364606"/>
                <a:gd name="connsiteY20" fmla="*/ 1592964 h 3054174"/>
                <a:gd name="connsiteX21" fmla="*/ 884885 w 3364606"/>
                <a:gd name="connsiteY21" fmla="*/ 1618303 h 3054174"/>
                <a:gd name="connsiteX22" fmla="*/ 881594 w 3364606"/>
                <a:gd name="connsiteY22" fmla="*/ 1592964 h 3054174"/>
                <a:gd name="connsiteX23" fmla="*/ 863928 w 3364606"/>
                <a:gd name="connsiteY23" fmla="*/ 1511143 h 3054174"/>
                <a:gd name="connsiteX24" fmla="*/ 881594 w 3364606"/>
                <a:gd name="connsiteY24" fmla="*/ 1592964 h 3054174"/>
                <a:gd name="connsiteX25" fmla="*/ 857173 w 3364606"/>
                <a:gd name="connsiteY25" fmla="*/ 1517796 h 3054174"/>
                <a:gd name="connsiteX26" fmla="*/ 863928 w 3364606"/>
                <a:gd name="connsiteY26" fmla="*/ 1511143 h 3054174"/>
                <a:gd name="connsiteX27" fmla="*/ 459676 w 3364606"/>
                <a:gd name="connsiteY27" fmla="*/ 1060419 h 3054174"/>
                <a:gd name="connsiteX28" fmla="*/ 458464 w 3364606"/>
                <a:gd name="connsiteY28" fmla="*/ 1092553 h 3054174"/>
                <a:gd name="connsiteX29" fmla="*/ 407543 w 3364606"/>
                <a:gd name="connsiteY29" fmla="*/ 1410636 h 3054174"/>
                <a:gd name="connsiteX30" fmla="*/ 305700 w 3364606"/>
                <a:gd name="connsiteY30" fmla="*/ 2095499 h 3054174"/>
                <a:gd name="connsiteX31" fmla="*/ 179437 w 3364606"/>
                <a:gd name="connsiteY31" fmla="*/ 2341812 h 3054174"/>
                <a:gd name="connsiteX32" fmla="*/ 120721 w 3364606"/>
                <a:gd name="connsiteY32" fmla="*/ 2383855 h 3054174"/>
                <a:gd name="connsiteX33" fmla="*/ 219273 w 3364606"/>
                <a:gd name="connsiteY33" fmla="*/ 2331903 h 3054174"/>
                <a:gd name="connsiteX34" fmla="*/ 233649 w 3364606"/>
                <a:gd name="connsiteY34" fmla="*/ 2362904 h 3054174"/>
                <a:gd name="connsiteX35" fmla="*/ 225855 w 3364606"/>
                <a:gd name="connsiteY35" fmla="*/ 2372813 h 3054174"/>
                <a:gd name="connsiteX36" fmla="*/ 0 w 3364606"/>
                <a:gd name="connsiteY36" fmla="*/ 2505312 h 3054174"/>
                <a:gd name="connsiteX37" fmla="*/ 16628 w 3364606"/>
                <a:gd name="connsiteY37" fmla="*/ 2448972 h 3054174"/>
                <a:gd name="connsiteX38" fmla="*/ 101843 w 3364606"/>
                <a:gd name="connsiteY38" fmla="*/ 1747547 h 3054174"/>
                <a:gd name="connsiteX39" fmla="*/ 119682 w 3364606"/>
                <a:gd name="connsiteY39" fmla="*/ 1183151 h 3054174"/>
                <a:gd name="connsiteX40" fmla="*/ 196064 w 3364606"/>
                <a:gd name="connsiteY40" fmla="*/ 1220664 h 3054174"/>
                <a:gd name="connsiteX41" fmla="*/ 261361 w 3364606"/>
                <a:gd name="connsiteY41" fmla="*/ 1216276 h 3054174"/>
                <a:gd name="connsiteX42" fmla="*/ 427461 w 3364606"/>
                <a:gd name="connsiteY42" fmla="*/ 1084767 h 3054174"/>
                <a:gd name="connsiteX43" fmla="*/ 459676 w 3364606"/>
                <a:gd name="connsiteY43" fmla="*/ 1060419 h 3054174"/>
                <a:gd name="connsiteX44" fmla="*/ 492758 w 3364606"/>
                <a:gd name="connsiteY44" fmla="*/ 619746 h 3054174"/>
                <a:gd name="connsiteX45" fmla="*/ 518391 w 3364606"/>
                <a:gd name="connsiteY45" fmla="*/ 638432 h 3054174"/>
                <a:gd name="connsiteX46" fmla="*/ 521682 w 3364606"/>
                <a:gd name="connsiteY46" fmla="*/ 724641 h 3054174"/>
                <a:gd name="connsiteX47" fmla="*/ 490679 w 3364606"/>
                <a:gd name="connsiteY47" fmla="*/ 767675 h 3054174"/>
                <a:gd name="connsiteX48" fmla="*/ 441836 w 3364606"/>
                <a:gd name="connsiteY48" fmla="*/ 796411 h 3054174"/>
                <a:gd name="connsiteX49" fmla="*/ 489467 w 3364606"/>
                <a:gd name="connsiteY49" fmla="*/ 630787 h 3054174"/>
                <a:gd name="connsiteX50" fmla="*/ 492758 w 3364606"/>
                <a:gd name="connsiteY50" fmla="*/ 619746 h 3054174"/>
                <a:gd name="connsiteX51" fmla="*/ 3254807 w 3364606"/>
                <a:gd name="connsiteY51" fmla="*/ 448716 h 3054174"/>
                <a:gd name="connsiteX52" fmla="*/ 3272636 w 3364606"/>
                <a:gd name="connsiteY52" fmla="*/ 482717 h 3054174"/>
                <a:gd name="connsiteX53" fmla="*/ 3292554 w 3364606"/>
                <a:gd name="connsiteY53" fmla="*/ 1158803 h 3054174"/>
                <a:gd name="connsiteX54" fmla="*/ 3324769 w 3364606"/>
                <a:gd name="connsiteY54" fmla="*/ 2536314 h 3054174"/>
                <a:gd name="connsiteX55" fmla="*/ 3324769 w 3364606"/>
                <a:gd name="connsiteY55" fmla="*/ 2671078 h 3054174"/>
                <a:gd name="connsiteX56" fmla="*/ 3334642 w 3364606"/>
                <a:gd name="connsiteY56" fmla="*/ 2671078 h 3054174"/>
                <a:gd name="connsiteX57" fmla="*/ 3347979 w 3364606"/>
                <a:gd name="connsiteY57" fmla="*/ 2327514 h 3054174"/>
                <a:gd name="connsiteX58" fmla="*/ 3352482 w 3364606"/>
                <a:gd name="connsiteY58" fmla="*/ 1712157 h 3054174"/>
                <a:gd name="connsiteX59" fmla="*/ 3356812 w 3364606"/>
                <a:gd name="connsiteY59" fmla="*/ 2144195 h 3054174"/>
                <a:gd name="connsiteX60" fmla="*/ 3364606 w 3364606"/>
                <a:gd name="connsiteY60" fmla="*/ 2184964 h 3054174"/>
                <a:gd name="connsiteX61" fmla="*/ 3362354 w 3364606"/>
                <a:gd name="connsiteY61" fmla="*/ 2774841 h 3054174"/>
                <a:gd name="connsiteX62" fmla="*/ 3282682 w 3364606"/>
                <a:gd name="connsiteY62" fmla="*/ 2900829 h 3054174"/>
                <a:gd name="connsiteX63" fmla="*/ 2820754 w 3364606"/>
                <a:gd name="connsiteY63" fmla="*/ 3033328 h 3054174"/>
                <a:gd name="connsiteX64" fmla="*/ 2450970 w 3364606"/>
                <a:gd name="connsiteY64" fmla="*/ 3053288 h 3054174"/>
                <a:gd name="connsiteX65" fmla="*/ 2480760 w 3364606"/>
                <a:gd name="connsiteY65" fmla="*/ 3017898 h 3054174"/>
                <a:gd name="connsiteX66" fmla="*/ 2516267 w 3364606"/>
                <a:gd name="connsiteY66" fmla="*/ 3002468 h 3054174"/>
                <a:gd name="connsiteX67" fmla="*/ 2749915 w 3364606"/>
                <a:gd name="connsiteY67" fmla="*/ 2834579 h 3054174"/>
                <a:gd name="connsiteX68" fmla="*/ 2941475 w 3364606"/>
                <a:gd name="connsiteY68" fmla="*/ 2685376 h 3054174"/>
                <a:gd name="connsiteX69" fmla="*/ 2943727 w 3364606"/>
                <a:gd name="connsiteY69" fmla="*/ 2675466 h 3054174"/>
                <a:gd name="connsiteX70" fmla="*/ 2950309 w 3364606"/>
                <a:gd name="connsiteY70" fmla="*/ 2673202 h 3054174"/>
                <a:gd name="connsiteX71" fmla="*/ 2948230 w 3364606"/>
                <a:gd name="connsiteY71" fmla="*/ 2667681 h 3054174"/>
                <a:gd name="connsiteX72" fmla="*/ 2806379 w 3364606"/>
                <a:gd name="connsiteY72" fmla="*/ 2612473 h 3054174"/>
                <a:gd name="connsiteX73" fmla="*/ 2802049 w 3364606"/>
                <a:gd name="connsiteY73" fmla="*/ 2599308 h 3054174"/>
                <a:gd name="connsiteX74" fmla="*/ 2803088 w 3364606"/>
                <a:gd name="connsiteY74" fmla="*/ 2563918 h 3054174"/>
                <a:gd name="connsiteX75" fmla="*/ 2789751 w 3364606"/>
                <a:gd name="connsiteY75" fmla="*/ 2361772 h 3054174"/>
                <a:gd name="connsiteX76" fmla="*/ 2795294 w 3364606"/>
                <a:gd name="connsiteY76" fmla="*/ 2316473 h 3054174"/>
                <a:gd name="connsiteX77" fmla="*/ 2787499 w 3364606"/>
                <a:gd name="connsiteY77" fmla="*/ 1949693 h 3054174"/>
                <a:gd name="connsiteX78" fmla="*/ 2775375 w 3364606"/>
                <a:gd name="connsiteY78" fmla="*/ 1177488 h 3054174"/>
                <a:gd name="connsiteX79" fmla="*/ 2766542 w 3364606"/>
                <a:gd name="connsiteY79" fmla="*/ 1103595 h 3054174"/>
                <a:gd name="connsiteX80" fmla="*/ 3053363 w 3364606"/>
                <a:gd name="connsiteY80" fmla="*/ 605307 h 3054174"/>
                <a:gd name="connsiteX81" fmla="*/ 3237303 w 3364606"/>
                <a:gd name="connsiteY81" fmla="*/ 451857 h 3054174"/>
                <a:gd name="connsiteX82" fmla="*/ 3254807 w 3364606"/>
                <a:gd name="connsiteY82" fmla="*/ 448716 h 3054174"/>
                <a:gd name="connsiteX83" fmla="*/ 1333476 w 3364606"/>
                <a:gd name="connsiteY83" fmla="*/ 292744 h 3054174"/>
                <a:gd name="connsiteX84" fmla="*/ 1294679 w 3364606"/>
                <a:gd name="connsiteY84" fmla="*/ 403160 h 3054174"/>
                <a:gd name="connsiteX85" fmla="*/ 1067612 w 3364606"/>
                <a:gd name="connsiteY85" fmla="*/ 1092553 h 3054174"/>
                <a:gd name="connsiteX86" fmla="*/ 1092034 w 3364606"/>
                <a:gd name="connsiteY86" fmla="*/ 1683421 h 3054174"/>
                <a:gd name="connsiteX87" fmla="*/ 1098615 w 3364606"/>
                <a:gd name="connsiteY87" fmla="*/ 1714422 h 3054174"/>
                <a:gd name="connsiteX88" fmla="*/ 1104158 w 3364606"/>
                <a:gd name="connsiteY88" fmla="*/ 1724331 h 3054174"/>
                <a:gd name="connsiteX89" fmla="*/ 1108661 w 3364606"/>
                <a:gd name="connsiteY89" fmla="*/ 1750803 h 3054174"/>
                <a:gd name="connsiteX90" fmla="*/ 1108661 w 3364606"/>
                <a:gd name="connsiteY90" fmla="*/ 1749812 h 3054174"/>
                <a:gd name="connsiteX91" fmla="*/ 1162873 w 3364606"/>
                <a:gd name="connsiteY91" fmla="*/ 2020473 h 3054174"/>
                <a:gd name="connsiteX92" fmla="*/ 1194915 w 3364606"/>
                <a:gd name="connsiteY92" fmla="*/ 2239181 h 3054174"/>
                <a:gd name="connsiteX93" fmla="*/ 1182791 w 3364606"/>
                <a:gd name="connsiteY93" fmla="*/ 2228140 h 3054174"/>
                <a:gd name="connsiteX94" fmla="*/ 918140 w 3364606"/>
                <a:gd name="connsiteY94" fmla="*/ 1566351 h 3054174"/>
                <a:gd name="connsiteX95" fmla="*/ 897009 w 3364606"/>
                <a:gd name="connsiteY95" fmla="*/ 1465844 h 3054174"/>
                <a:gd name="connsiteX96" fmla="*/ 889388 w 3364606"/>
                <a:gd name="connsiteY96" fmla="*/ 1331080 h 3054174"/>
                <a:gd name="connsiteX97" fmla="*/ 940309 w 3364606"/>
                <a:gd name="connsiteY97" fmla="*/ 647350 h 3054174"/>
                <a:gd name="connsiteX98" fmla="*/ 976855 w 3364606"/>
                <a:gd name="connsiteY98" fmla="*/ 604174 h 3054174"/>
                <a:gd name="connsiteX99" fmla="*/ 1092034 w 3364606"/>
                <a:gd name="connsiteY99" fmla="*/ 553496 h 3054174"/>
                <a:gd name="connsiteX100" fmla="*/ 1097576 w 3364606"/>
                <a:gd name="connsiteY100" fmla="*/ 546843 h 3054174"/>
                <a:gd name="connsiteX101" fmla="*/ 1333476 w 3364606"/>
                <a:gd name="connsiteY101" fmla="*/ 292744 h 3054174"/>
                <a:gd name="connsiteX102" fmla="*/ 2588318 w 3364606"/>
                <a:gd name="connsiteY102" fmla="*/ 206535 h 3054174"/>
                <a:gd name="connsiteX103" fmla="*/ 2842924 w 3364606"/>
                <a:gd name="connsiteY103" fmla="*/ 302653 h 3054174"/>
                <a:gd name="connsiteX104" fmla="*/ 3186209 w 3364606"/>
                <a:gd name="connsiteY104" fmla="*/ 426376 h 3054174"/>
                <a:gd name="connsiteX105" fmla="*/ 3169755 w 3364606"/>
                <a:gd name="connsiteY105" fmla="*/ 453980 h 3054174"/>
                <a:gd name="connsiteX106" fmla="*/ 3045569 w 3364606"/>
                <a:gd name="connsiteY106" fmla="*/ 532404 h 3054174"/>
                <a:gd name="connsiteX107" fmla="*/ 2942688 w 3364606"/>
                <a:gd name="connsiteY107" fmla="*/ 654994 h 3054174"/>
                <a:gd name="connsiteX108" fmla="*/ 2831839 w 3364606"/>
                <a:gd name="connsiteY108" fmla="*/ 825148 h 3054174"/>
                <a:gd name="connsiteX109" fmla="*/ 2827651 w 3364606"/>
                <a:gd name="connsiteY109" fmla="*/ 826589 h 3054174"/>
                <a:gd name="connsiteX110" fmla="*/ 2827509 w 3364606"/>
                <a:gd name="connsiteY110" fmla="*/ 826280 h 3054174"/>
                <a:gd name="connsiteX111" fmla="*/ 2825257 w 3364606"/>
                <a:gd name="connsiteY111" fmla="*/ 827413 h 3054174"/>
                <a:gd name="connsiteX112" fmla="*/ 2827651 w 3364606"/>
                <a:gd name="connsiteY112" fmla="*/ 826589 h 3054174"/>
                <a:gd name="connsiteX113" fmla="*/ 2828548 w 3364606"/>
                <a:gd name="connsiteY113" fmla="*/ 828545 h 3054174"/>
                <a:gd name="connsiteX114" fmla="*/ 2746624 w 3364606"/>
                <a:gd name="connsiteY114" fmla="*/ 964301 h 3054174"/>
                <a:gd name="connsiteX115" fmla="*/ 2660197 w 3364606"/>
                <a:gd name="connsiteY115" fmla="*/ 1396339 h 3054174"/>
                <a:gd name="connsiteX116" fmla="*/ 2641318 w 3364606"/>
                <a:gd name="connsiteY116" fmla="*/ 1431587 h 3054174"/>
                <a:gd name="connsiteX117" fmla="*/ 2602694 w 3364606"/>
                <a:gd name="connsiteY117" fmla="*/ 1304609 h 3054174"/>
                <a:gd name="connsiteX118" fmla="*/ 2518518 w 3364606"/>
                <a:gd name="connsiteY118" fmla="*/ 1520061 h 3054174"/>
                <a:gd name="connsiteX119" fmla="*/ 2013464 w 3364606"/>
                <a:gd name="connsiteY119" fmla="*/ 2022596 h 3054174"/>
                <a:gd name="connsiteX120" fmla="*/ 1991294 w 3364606"/>
                <a:gd name="connsiteY120" fmla="*/ 2031514 h 3054174"/>
                <a:gd name="connsiteX121" fmla="*/ 1999088 w 3364606"/>
                <a:gd name="connsiteY121" fmla="*/ 2000513 h 3054174"/>
                <a:gd name="connsiteX122" fmla="*/ 2238279 w 3364606"/>
                <a:gd name="connsiteY122" fmla="*/ 1622692 h 3054174"/>
                <a:gd name="connsiteX123" fmla="*/ 2481973 w 3364606"/>
                <a:gd name="connsiteY123" fmla="*/ 1367602 h 3054174"/>
                <a:gd name="connsiteX124" fmla="*/ 2530642 w 3364606"/>
                <a:gd name="connsiteY124" fmla="*/ 1206225 h 3054174"/>
                <a:gd name="connsiteX125" fmla="*/ 2381170 w 3364606"/>
                <a:gd name="connsiteY125" fmla="*/ 1431587 h 3054174"/>
                <a:gd name="connsiteX126" fmla="*/ 2265991 w 3364606"/>
                <a:gd name="connsiteY126" fmla="*/ 1550921 h 3054174"/>
                <a:gd name="connsiteX127" fmla="*/ 2004630 w 3364606"/>
                <a:gd name="connsiteY127" fmla="*/ 1913313 h 3054174"/>
                <a:gd name="connsiteX128" fmla="*/ 1901576 w 3364606"/>
                <a:gd name="connsiteY128" fmla="*/ 2278960 h 3054174"/>
                <a:gd name="connsiteX129" fmla="*/ 1891703 w 3364606"/>
                <a:gd name="connsiteY129" fmla="*/ 2539570 h 3054174"/>
                <a:gd name="connsiteX130" fmla="*/ 1798521 w 3364606"/>
                <a:gd name="connsiteY130" fmla="*/ 2541835 h 3054174"/>
                <a:gd name="connsiteX131" fmla="*/ 1579248 w 3364606"/>
                <a:gd name="connsiteY131" fmla="*/ 2549479 h 3054174"/>
                <a:gd name="connsiteX132" fmla="*/ 1516203 w 3364606"/>
                <a:gd name="connsiteY132" fmla="*/ 2581613 h 3054174"/>
                <a:gd name="connsiteX133" fmla="*/ 1518455 w 3364606"/>
                <a:gd name="connsiteY133" fmla="*/ 2608084 h 3054174"/>
                <a:gd name="connsiteX134" fmla="*/ 1560543 w 3364606"/>
                <a:gd name="connsiteY134" fmla="*/ 2611340 h 3054174"/>
                <a:gd name="connsiteX135" fmla="*/ 1866069 w 3364606"/>
                <a:gd name="connsiteY135" fmla="*/ 2616861 h 3054174"/>
                <a:gd name="connsiteX136" fmla="*/ 1900536 w 3364606"/>
                <a:gd name="connsiteY136" fmla="*/ 2638944 h 3054174"/>
                <a:gd name="connsiteX137" fmla="*/ 2144057 w 3364606"/>
                <a:gd name="connsiteY137" fmla="*/ 2887522 h 3054174"/>
                <a:gd name="connsiteX138" fmla="*/ 2186145 w 3364606"/>
                <a:gd name="connsiteY138" fmla="*/ 2895308 h 3054174"/>
                <a:gd name="connsiteX139" fmla="*/ 2033382 w 3364606"/>
                <a:gd name="connsiteY139" fmla="*/ 2774841 h 3054174"/>
                <a:gd name="connsiteX140" fmla="*/ 1918203 w 3364606"/>
                <a:gd name="connsiteY140" fmla="*/ 2614738 h 3054174"/>
                <a:gd name="connsiteX141" fmla="*/ 2135224 w 3364606"/>
                <a:gd name="connsiteY141" fmla="*/ 2614738 h 3054174"/>
                <a:gd name="connsiteX142" fmla="*/ 2123100 w 3364606"/>
                <a:gd name="connsiteY142" fmla="*/ 2576092 h 3054174"/>
                <a:gd name="connsiteX143" fmla="*/ 2050009 w 3364606"/>
                <a:gd name="connsiteY143" fmla="*/ 2548488 h 3054174"/>
                <a:gd name="connsiteX144" fmla="*/ 1894994 w 3364606"/>
                <a:gd name="connsiteY144" fmla="*/ 2539570 h 3054174"/>
                <a:gd name="connsiteX145" fmla="*/ 1891530 w 3364606"/>
                <a:gd name="connsiteY145" fmla="*/ 2467799 h 3054174"/>
                <a:gd name="connsiteX146" fmla="*/ 2041176 w 3364606"/>
                <a:gd name="connsiteY146" fmla="*/ 2290001 h 3054174"/>
                <a:gd name="connsiteX147" fmla="*/ 2310330 w 3364606"/>
                <a:gd name="connsiteY147" fmla="*/ 2019340 h 3054174"/>
                <a:gd name="connsiteX148" fmla="*/ 2550561 w 3364606"/>
                <a:gd name="connsiteY148" fmla="*/ 1746414 h 3054174"/>
                <a:gd name="connsiteX149" fmla="*/ 2601481 w 3364606"/>
                <a:gd name="connsiteY149" fmla="*/ 1669123 h 3054174"/>
                <a:gd name="connsiteX150" fmla="*/ 2582776 w 3364606"/>
                <a:gd name="connsiteY150" fmla="*/ 1777416 h 3054174"/>
                <a:gd name="connsiteX151" fmla="*/ 2388964 w 3364606"/>
                <a:gd name="connsiteY151" fmla="*/ 2555000 h 3054174"/>
                <a:gd name="connsiteX152" fmla="*/ 2355709 w 3364606"/>
                <a:gd name="connsiteY152" fmla="*/ 2747237 h 3054174"/>
                <a:gd name="connsiteX153" fmla="*/ 2415463 w 3364606"/>
                <a:gd name="connsiteY153" fmla="*/ 3049890 h 3054174"/>
                <a:gd name="connsiteX154" fmla="*/ 1187294 w 3364606"/>
                <a:gd name="connsiteY154" fmla="*/ 3049890 h 3054174"/>
                <a:gd name="connsiteX155" fmla="*/ 1219336 w 3364606"/>
                <a:gd name="connsiteY155" fmla="*/ 2545091 h 3054174"/>
                <a:gd name="connsiteX156" fmla="*/ 1198379 w 3364606"/>
                <a:gd name="connsiteY156" fmla="*/ 2694294 h 3054174"/>
                <a:gd name="connsiteX157" fmla="*/ 1130831 w 3364606"/>
                <a:gd name="connsiteY157" fmla="*/ 3049890 h 3054174"/>
                <a:gd name="connsiteX158" fmla="*/ 522721 w 3364606"/>
                <a:gd name="connsiteY158" fmla="*/ 3052155 h 3054174"/>
                <a:gd name="connsiteX159" fmla="*/ 481846 w 3364606"/>
                <a:gd name="connsiteY159" fmla="*/ 3006856 h 3054174"/>
                <a:gd name="connsiteX160" fmla="*/ 487388 w 3364606"/>
                <a:gd name="connsiteY160" fmla="*/ 3000203 h 3054174"/>
                <a:gd name="connsiteX161" fmla="*/ 705449 w 3364606"/>
                <a:gd name="connsiteY161" fmla="*/ 2826793 h 3054174"/>
                <a:gd name="connsiteX162" fmla="*/ 841758 w 3364606"/>
                <a:gd name="connsiteY162" fmla="*/ 2425756 h 3054174"/>
                <a:gd name="connsiteX163" fmla="*/ 858385 w 3364606"/>
                <a:gd name="connsiteY163" fmla="*/ 2150707 h 3054174"/>
                <a:gd name="connsiteX164" fmla="*/ 881594 w 3364606"/>
                <a:gd name="connsiteY164" fmla="*/ 2321993 h 3054174"/>
                <a:gd name="connsiteX165" fmla="*/ 885924 w 3364606"/>
                <a:gd name="connsiteY165" fmla="*/ 2314208 h 3054174"/>
                <a:gd name="connsiteX166" fmla="*/ 885924 w 3364606"/>
                <a:gd name="connsiteY166" fmla="*/ 2282215 h 3054174"/>
                <a:gd name="connsiteX167" fmla="*/ 802961 w 3364606"/>
                <a:gd name="connsiteY167" fmla="*/ 1822715 h 3054174"/>
                <a:gd name="connsiteX168" fmla="*/ 841758 w 3364606"/>
                <a:gd name="connsiteY168" fmla="*/ 1743159 h 3054174"/>
                <a:gd name="connsiteX169" fmla="*/ 906016 w 3364606"/>
                <a:gd name="connsiteY169" fmla="*/ 1674644 h 3054174"/>
                <a:gd name="connsiteX170" fmla="*/ 977894 w 3364606"/>
                <a:gd name="connsiteY170" fmla="*/ 1891229 h 3054174"/>
                <a:gd name="connsiteX171" fmla="*/ 1178461 w 3364606"/>
                <a:gd name="connsiteY171" fmla="*/ 2299910 h 3054174"/>
                <a:gd name="connsiteX172" fmla="*/ 1192837 w 3364606"/>
                <a:gd name="connsiteY172" fmla="*/ 2341812 h 3054174"/>
                <a:gd name="connsiteX173" fmla="*/ 1226091 w 3364606"/>
                <a:gd name="connsiteY173" fmla="*/ 2440195 h 3054174"/>
                <a:gd name="connsiteX174" fmla="*/ 1239255 w 3364606"/>
                <a:gd name="connsiteY174" fmla="*/ 2511966 h 3054174"/>
                <a:gd name="connsiteX175" fmla="*/ 1246009 w 3364606"/>
                <a:gd name="connsiteY175" fmla="*/ 2515222 h 3054174"/>
                <a:gd name="connsiteX176" fmla="*/ 1247049 w 3364606"/>
                <a:gd name="connsiteY176" fmla="*/ 2508710 h 3054174"/>
                <a:gd name="connsiteX177" fmla="*/ 1254843 w 3364606"/>
                <a:gd name="connsiteY177" fmla="*/ 2447839 h 3054174"/>
                <a:gd name="connsiteX178" fmla="*/ 1264715 w 3364606"/>
                <a:gd name="connsiteY178" fmla="*/ 2407070 h 3054174"/>
                <a:gd name="connsiteX179" fmla="*/ 1266967 w 3364606"/>
                <a:gd name="connsiteY179" fmla="*/ 2101020 h 3054174"/>
                <a:gd name="connsiteX180" fmla="*/ 1285846 w 3364606"/>
                <a:gd name="connsiteY180" fmla="*/ 2053598 h 3054174"/>
                <a:gd name="connsiteX181" fmla="*/ 1814109 w 3364606"/>
                <a:gd name="connsiteY181" fmla="*/ 1493448 h 3054174"/>
                <a:gd name="connsiteX182" fmla="*/ 2333539 w 3364606"/>
                <a:gd name="connsiteY182" fmla="*/ 891398 h 3054174"/>
                <a:gd name="connsiteX183" fmla="*/ 2459803 w 3364606"/>
                <a:gd name="connsiteY183" fmla="*/ 725773 h 3054174"/>
                <a:gd name="connsiteX184" fmla="*/ 2486303 w 3364606"/>
                <a:gd name="connsiteY184" fmla="*/ 636308 h 3054174"/>
                <a:gd name="connsiteX185" fmla="*/ 2498600 w 3364606"/>
                <a:gd name="connsiteY185" fmla="*/ 600918 h 3054174"/>
                <a:gd name="connsiteX186" fmla="*/ 2502930 w 3364606"/>
                <a:gd name="connsiteY186" fmla="*/ 591009 h 3054174"/>
                <a:gd name="connsiteX187" fmla="*/ 2529603 w 3364606"/>
                <a:gd name="connsiteY187" fmla="*/ 503667 h 3054174"/>
                <a:gd name="connsiteX188" fmla="*/ 2538436 w 3364606"/>
                <a:gd name="connsiteY188" fmla="*/ 458368 h 3054174"/>
                <a:gd name="connsiteX189" fmla="*/ 2588318 w 3364606"/>
                <a:gd name="connsiteY189" fmla="*/ 206535 h 3054174"/>
                <a:gd name="connsiteX190" fmla="*/ 2396585 w 3364606"/>
                <a:gd name="connsiteY190" fmla="*/ 0 h 3054174"/>
                <a:gd name="connsiteX191" fmla="*/ 2450970 w 3364606"/>
                <a:gd name="connsiteY191" fmla="*/ 58606 h 3054174"/>
                <a:gd name="connsiteX192" fmla="*/ 2481973 w 3364606"/>
                <a:gd name="connsiteY192" fmla="*/ 125988 h 3054174"/>
                <a:gd name="connsiteX193" fmla="*/ 2481973 w 3364606"/>
                <a:gd name="connsiteY193" fmla="*/ 507065 h 3054174"/>
                <a:gd name="connsiteX194" fmla="*/ 2403339 w 3364606"/>
                <a:gd name="connsiteY194" fmla="*/ 584356 h 3054174"/>
                <a:gd name="connsiteX195" fmla="*/ 2153064 w 3364606"/>
                <a:gd name="connsiteY195" fmla="*/ 584356 h 3054174"/>
                <a:gd name="connsiteX196" fmla="*/ 2184067 w 3364606"/>
                <a:gd name="connsiteY196" fmla="*/ 602051 h 3054174"/>
                <a:gd name="connsiteX197" fmla="*/ 2197230 w 3364606"/>
                <a:gd name="connsiteY197" fmla="*/ 605307 h 3054174"/>
                <a:gd name="connsiteX198" fmla="*/ 2348954 w 3364606"/>
                <a:gd name="connsiteY198" fmla="*/ 656126 h 3054174"/>
                <a:gd name="connsiteX199" fmla="*/ 2363330 w 3364606"/>
                <a:gd name="connsiteY199" fmla="*/ 661647 h 3054174"/>
                <a:gd name="connsiteX200" fmla="*/ 2406630 w 3364606"/>
                <a:gd name="connsiteY200" fmla="*/ 671698 h 3054174"/>
                <a:gd name="connsiteX201" fmla="*/ 2422045 w 3364606"/>
                <a:gd name="connsiteY201" fmla="*/ 714732 h 3054174"/>
                <a:gd name="connsiteX202" fmla="*/ 2301324 w 3364606"/>
                <a:gd name="connsiteY202" fmla="*/ 857140 h 3054174"/>
                <a:gd name="connsiteX203" fmla="*/ 1303512 w 3364606"/>
                <a:gd name="connsiteY203" fmla="*/ 1975174 h 3054174"/>
                <a:gd name="connsiteX204" fmla="*/ 1289136 w 3364606"/>
                <a:gd name="connsiteY204" fmla="*/ 1987206 h 3054174"/>
                <a:gd name="connsiteX205" fmla="*/ 1531618 w 3364606"/>
                <a:gd name="connsiteY205" fmla="*/ 1379776 h 3054174"/>
                <a:gd name="connsiteX206" fmla="*/ 1697718 w 3364606"/>
                <a:gd name="connsiteY206" fmla="*/ 1119025 h 3054174"/>
                <a:gd name="connsiteX207" fmla="*/ 2005669 w 3364606"/>
                <a:gd name="connsiteY207" fmla="*/ 689251 h 3054174"/>
                <a:gd name="connsiteX208" fmla="*/ 2022297 w 3364606"/>
                <a:gd name="connsiteY208" fmla="*/ 654003 h 3054174"/>
                <a:gd name="connsiteX209" fmla="*/ 2043427 w 3364606"/>
                <a:gd name="connsiteY209" fmla="*/ 624134 h 3054174"/>
                <a:gd name="connsiteX210" fmla="*/ 2044467 w 3364606"/>
                <a:gd name="connsiteY210" fmla="*/ 626399 h 3054174"/>
                <a:gd name="connsiteX211" fmla="*/ 2052261 w 3364606"/>
                <a:gd name="connsiteY211" fmla="*/ 615357 h 3054174"/>
                <a:gd name="connsiteX212" fmla="*/ 2199481 w 3364606"/>
                <a:gd name="connsiteY212" fmla="*/ 418732 h 3054174"/>
                <a:gd name="connsiteX213" fmla="*/ 2396585 w 3364606"/>
                <a:gd name="connsiteY213" fmla="*/ 0 h 3054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Lst>
              <a:rect l="l" t="t" r="r" b="b"/>
              <a:pathLst>
                <a:path w="3364606" h="3054174">
                  <a:moveTo>
                    <a:pt x="2769619" y="3046770"/>
                  </a:moveTo>
                  <a:lnTo>
                    <a:pt x="2761995" y="3048264"/>
                  </a:lnTo>
                  <a:lnTo>
                    <a:pt x="2761000" y="3047767"/>
                  </a:lnTo>
                  <a:close/>
                  <a:moveTo>
                    <a:pt x="1103118" y="2578215"/>
                  </a:moveTo>
                  <a:cubicBezTo>
                    <a:pt x="1083200" y="2579348"/>
                    <a:pt x="1087530" y="2603696"/>
                    <a:pt x="1085279" y="2619126"/>
                  </a:cubicBezTo>
                  <a:cubicBezTo>
                    <a:pt x="1087530" y="2633423"/>
                    <a:pt x="1085279" y="2657772"/>
                    <a:pt x="1101906" y="2656639"/>
                  </a:cubicBezTo>
                  <a:cubicBezTo>
                    <a:pt x="1120785" y="2655648"/>
                    <a:pt x="1117494" y="2631300"/>
                    <a:pt x="1118533" y="2615870"/>
                  </a:cubicBezTo>
                  <a:cubicBezTo>
                    <a:pt x="1119746" y="2601431"/>
                    <a:pt x="1120785" y="2577083"/>
                    <a:pt x="1103118" y="2578215"/>
                  </a:cubicBezTo>
                  <a:close/>
                  <a:moveTo>
                    <a:pt x="1323430" y="2577083"/>
                  </a:moveTo>
                  <a:cubicBezTo>
                    <a:pt x="1302473" y="2577083"/>
                    <a:pt x="1313558" y="2600299"/>
                    <a:pt x="1309055" y="2613605"/>
                  </a:cubicBezTo>
                  <a:cubicBezTo>
                    <a:pt x="1312345" y="2629035"/>
                    <a:pt x="1304725" y="2654516"/>
                    <a:pt x="1324643" y="2654516"/>
                  </a:cubicBezTo>
                  <a:cubicBezTo>
                    <a:pt x="1342309" y="2653383"/>
                    <a:pt x="1337806" y="2627903"/>
                    <a:pt x="1337806" y="2612473"/>
                  </a:cubicBezTo>
                  <a:cubicBezTo>
                    <a:pt x="1337806" y="2599308"/>
                    <a:pt x="1336767" y="2577083"/>
                    <a:pt x="1323430" y="2577083"/>
                  </a:cubicBezTo>
                  <a:close/>
                  <a:moveTo>
                    <a:pt x="116218" y="2384987"/>
                  </a:moveTo>
                  <a:cubicBezTo>
                    <a:pt x="110676" y="2384987"/>
                    <a:pt x="106346" y="2385978"/>
                    <a:pt x="100803" y="2385978"/>
                  </a:cubicBezTo>
                  <a:cubicBezTo>
                    <a:pt x="100803" y="2387111"/>
                    <a:pt x="100803" y="2388243"/>
                    <a:pt x="100803" y="2389376"/>
                  </a:cubicBezTo>
                  <a:cubicBezTo>
                    <a:pt x="106346" y="2387111"/>
                    <a:pt x="110676" y="2385978"/>
                    <a:pt x="116218" y="2384987"/>
                  </a:cubicBezTo>
                  <a:close/>
                  <a:moveTo>
                    <a:pt x="1194915" y="2239181"/>
                  </a:moveTo>
                  <a:cubicBezTo>
                    <a:pt x="1206000" y="2244702"/>
                    <a:pt x="1201670" y="2254611"/>
                    <a:pt x="1201670" y="2263388"/>
                  </a:cubicBezTo>
                  <a:cubicBezTo>
                    <a:pt x="1197167" y="2255744"/>
                    <a:pt x="1189546" y="2249091"/>
                    <a:pt x="1194915" y="2239181"/>
                  </a:cubicBezTo>
                  <a:close/>
                  <a:moveTo>
                    <a:pt x="881594" y="1592964"/>
                  </a:moveTo>
                  <a:cubicBezTo>
                    <a:pt x="891467" y="1598485"/>
                    <a:pt x="891467" y="1606129"/>
                    <a:pt x="884885" y="1618303"/>
                  </a:cubicBezTo>
                  <a:cubicBezTo>
                    <a:pt x="883846" y="1608394"/>
                    <a:pt x="882633" y="1600609"/>
                    <a:pt x="881594" y="1592964"/>
                  </a:cubicBezTo>
                  <a:close/>
                  <a:moveTo>
                    <a:pt x="863928" y="1511143"/>
                  </a:moveTo>
                  <a:cubicBezTo>
                    <a:pt x="873800" y="1537615"/>
                    <a:pt x="881594" y="1564228"/>
                    <a:pt x="881594" y="1592964"/>
                  </a:cubicBezTo>
                  <a:cubicBezTo>
                    <a:pt x="868258" y="1569749"/>
                    <a:pt x="863928" y="1543136"/>
                    <a:pt x="857173" y="1517796"/>
                  </a:cubicBezTo>
                  <a:cubicBezTo>
                    <a:pt x="859424" y="1515532"/>
                    <a:pt x="861676" y="1513408"/>
                    <a:pt x="863928" y="1511143"/>
                  </a:cubicBezTo>
                  <a:close/>
                  <a:moveTo>
                    <a:pt x="459676" y="1060419"/>
                  </a:moveTo>
                  <a:cubicBezTo>
                    <a:pt x="459676" y="1071461"/>
                    <a:pt x="459676" y="1082502"/>
                    <a:pt x="458464" y="1092553"/>
                  </a:cubicBezTo>
                  <a:cubicBezTo>
                    <a:pt x="441836" y="1198581"/>
                    <a:pt x="426422" y="1304609"/>
                    <a:pt x="407543" y="1410636"/>
                  </a:cubicBezTo>
                  <a:cubicBezTo>
                    <a:pt x="368746" y="1638263"/>
                    <a:pt x="341033" y="1868014"/>
                    <a:pt x="305700" y="2095499"/>
                  </a:cubicBezTo>
                  <a:cubicBezTo>
                    <a:pt x="291325" y="2190485"/>
                    <a:pt x="260322" y="2279950"/>
                    <a:pt x="179437" y="2341812"/>
                  </a:cubicBezTo>
                  <a:cubicBezTo>
                    <a:pt x="160558" y="2356251"/>
                    <a:pt x="140640" y="2369416"/>
                    <a:pt x="120721" y="2383855"/>
                  </a:cubicBezTo>
                  <a:cubicBezTo>
                    <a:pt x="159519" y="2377202"/>
                    <a:pt x="189309" y="2353986"/>
                    <a:pt x="219273" y="2331903"/>
                  </a:cubicBezTo>
                  <a:cubicBezTo>
                    <a:pt x="236939" y="2336291"/>
                    <a:pt x="229319" y="2352853"/>
                    <a:pt x="233649" y="2362904"/>
                  </a:cubicBezTo>
                  <a:cubicBezTo>
                    <a:pt x="227067" y="2362904"/>
                    <a:pt x="225855" y="2367292"/>
                    <a:pt x="225855" y="2372813"/>
                  </a:cubicBezTo>
                  <a:cubicBezTo>
                    <a:pt x="162809" y="2433542"/>
                    <a:pt x="86428" y="2473320"/>
                    <a:pt x="0" y="2505312"/>
                  </a:cubicBezTo>
                  <a:cubicBezTo>
                    <a:pt x="6582" y="2483229"/>
                    <a:pt x="12124" y="2465534"/>
                    <a:pt x="16628" y="2448972"/>
                  </a:cubicBezTo>
                  <a:cubicBezTo>
                    <a:pt x="81924" y="2219222"/>
                    <a:pt x="90758" y="1982818"/>
                    <a:pt x="101843" y="1747547"/>
                  </a:cubicBezTo>
                  <a:cubicBezTo>
                    <a:pt x="110676" y="1559840"/>
                    <a:pt x="114140" y="1370858"/>
                    <a:pt x="119682" y="1183151"/>
                  </a:cubicBezTo>
                  <a:cubicBezTo>
                    <a:pt x="148434" y="1188672"/>
                    <a:pt x="171643" y="1206225"/>
                    <a:pt x="196064" y="1220664"/>
                  </a:cubicBezTo>
                  <a:cubicBezTo>
                    <a:pt x="220312" y="1234961"/>
                    <a:pt x="239191" y="1231706"/>
                    <a:pt x="261361" y="1216276"/>
                  </a:cubicBezTo>
                  <a:cubicBezTo>
                    <a:pt x="319037" y="1174233"/>
                    <a:pt x="373249" y="1130066"/>
                    <a:pt x="427461" y="1084767"/>
                  </a:cubicBezTo>
                  <a:cubicBezTo>
                    <a:pt x="437506" y="1075991"/>
                    <a:pt x="448591" y="1069337"/>
                    <a:pt x="459676" y="1060419"/>
                  </a:cubicBezTo>
                  <a:close/>
                  <a:moveTo>
                    <a:pt x="492758" y="619746"/>
                  </a:moveTo>
                  <a:cubicBezTo>
                    <a:pt x="505055" y="620878"/>
                    <a:pt x="518391" y="617481"/>
                    <a:pt x="518391" y="638432"/>
                  </a:cubicBezTo>
                  <a:cubicBezTo>
                    <a:pt x="517179" y="667168"/>
                    <a:pt x="519431" y="695905"/>
                    <a:pt x="521682" y="724641"/>
                  </a:cubicBezTo>
                  <a:cubicBezTo>
                    <a:pt x="524973" y="748989"/>
                    <a:pt x="506094" y="757766"/>
                    <a:pt x="490679" y="767675"/>
                  </a:cubicBezTo>
                  <a:cubicBezTo>
                    <a:pt x="476303" y="777726"/>
                    <a:pt x="462967" y="790891"/>
                    <a:pt x="441836" y="796411"/>
                  </a:cubicBezTo>
                  <a:cubicBezTo>
                    <a:pt x="455173" y="739080"/>
                    <a:pt x="467297" y="683730"/>
                    <a:pt x="489467" y="630787"/>
                  </a:cubicBezTo>
                  <a:cubicBezTo>
                    <a:pt x="492758" y="627390"/>
                    <a:pt x="497261" y="625267"/>
                    <a:pt x="492758" y="619746"/>
                  </a:cubicBezTo>
                  <a:close/>
                  <a:moveTo>
                    <a:pt x="3254807" y="448716"/>
                  </a:moveTo>
                  <a:cubicBezTo>
                    <a:pt x="3268545" y="449778"/>
                    <a:pt x="3271857" y="462863"/>
                    <a:pt x="3272636" y="482717"/>
                  </a:cubicBezTo>
                  <a:cubicBezTo>
                    <a:pt x="3279391" y="708079"/>
                    <a:pt x="3287012" y="933441"/>
                    <a:pt x="3292554" y="1158803"/>
                  </a:cubicBezTo>
                  <a:cubicBezTo>
                    <a:pt x="3303639" y="1618303"/>
                    <a:pt x="3323557" y="2076813"/>
                    <a:pt x="3324769" y="2536314"/>
                  </a:cubicBezTo>
                  <a:cubicBezTo>
                    <a:pt x="3324769" y="2581613"/>
                    <a:pt x="3324769" y="2626912"/>
                    <a:pt x="3324769" y="2671078"/>
                  </a:cubicBezTo>
                  <a:cubicBezTo>
                    <a:pt x="3328061" y="2671078"/>
                    <a:pt x="3331351" y="2671078"/>
                    <a:pt x="3334642" y="2671078"/>
                  </a:cubicBezTo>
                  <a:cubicBezTo>
                    <a:pt x="3339145" y="2556132"/>
                    <a:pt x="3346939" y="2441328"/>
                    <a:pt x="3347979" y="2327514"/>
                  </a:cubicBezTo>
                  <a:cubicBezTo>
                    <a:pt x="3351269" y="2121971"/>
                    <a:pt x="3351269" y="1917701"/>
                    <a:pt x="3352482" y="1712157"/>
                  </a:cubicBezTo>
                  <a:cubicBezTo>
                    <a:pt x="3359063" y="1855840"/>
                    <a:pt x="3354560" y="2000513"/>
                    <a:pt x="3356812" y="2144195"/>
                  </a:cubicBezTo>
                  <a:cubicBezTo>
                    <a:pt x="3356812" y="2157360"/>
                    <a:pt x="3351269" y="2172790"/>
                    <a:pt x="3364606" y="2184964"/>
                  </a:cubicBezTo>
                  <a:cubicBezTo>
                    <a:pt x="3363567" y="2381590"/>
                    <a:pt x="3358024" y="2578215"/>
                    <a:pt x="3362354" y="2774841"/>
                  </a:cubicBezTo>
                  <a:cubicBezTo>
                    <a:pt x="3363567" y="2842223"/>
                    <a:pt x="3341397" y="2874357"/>
                    <a:pt x="3282682" y="2900829"/>
                  </a:cubicBezTo>
                  <a:cubicBezTo>
                    <a:pt x="3136500" y="2968211"/>
                    <a:pt x="2980273" y="3004591"/>
                    <a:pt x="2820754" y="3033328"/>
                  </a:cubicBezTo>
                  <a:cubicBezTo>
                    <a:pt x="2697955" y="3055411"/>
                    <a:pt x="2574982" y="3055411"/>
                    <a:pt x="2450970" y="3053288"/>
                  </a:cubicBezTo>
                  <a:cubicBezTo>
                    <a:pt x="2460842" y="3041114"/>
                    <a:pt x="2470888" y="3030072"/>
                    <a:pt x="2480760" y="3017898"/>
                  </a:cubicBezTo>
                  <a:cubicBezTo>
                    <a:pt x="2495136" y="3019030"/>
                    <a:pt x="2505182" y="3009121"/>
                    <a:pt x="2516267" y="3002468"/>
                  </a:cubicBezTo>
                  <a:cubicBezTo>
                    <a:pt x="2597151" y="2950516"/>
                    <a:pt x="2673533" y="2893043"/>
                    <a:pt x="2749915" y="2834579"/>
                  </a:cubicBezTo>
                  <a:cubicBezTo>
                    <a:pt x="2814173" y="2785883"/>
                    <a:pt x="2878430" y="2735063"/>
                    <a:pt x="2941475" y="2685376"/>
                  </a:cubicBezTo>
                  <a:cubicBezTo>
                    <a:pt x="2942688" y="2682120"/>
                    <a:pt x="2942688" y="2678722"/>
                    <a:pt x="2943727" y="2675466"/>
                  </a:cubicBezTo>
                  <a:cubicBezTo>
                    <a:pt x="2945979" y="2674334"/>
                    <a:pt x="2948230" y="2674334"/>
                    <a:pt x="2950309" y="2673202"/>
                  </a:cubicBezTo>
                  <a:cubicBezTo>
                    <a:pt x="2949269" y="2671078"/>
                    <a:pt x="2949269" y="2668813"/>
                    <a:pt x="2948230" y="2667681"/>
                  </a:cubicBezTo>
                  <a:cubicBezTo>
                    <a:pt x="2906143" y="2636821"/>
                    <a:pt x="2859551" y="2615870"/>
                    <a:pt x="2806379" y="2612473"/>
                  </a:cubicBezTo>
                  <a:cubicBezTo>
                    <a:pt x="2805339" y="2608084"/>
                    <a:pt x="2803088" y="2603696"/>
                    <a:pt x="2802049" y="2599308"/>
                  </a:cubicBezTo>
                  <a:cubicBezTo>
                    <a:pt x="2803088" y="2587134"/>
                    <a:pt x="2804127" y="2576092"/>
                    <a:pt x="2803088" y="2563918"/>
                  </a:cubicBezTo>
                  <a:cubicBezTo>
                    <a:pt x="2798585" y="2496536"/>
                    <a:pt x="2794255" y="2429154"/>
                    <a:pt x="2789751" y="2361772"/>
                  </a:cubicBezTo>
                  <a:cubicBezTo>
                    <a:pt x="2799797" y="2347333"/>
                    <a:pt x="2795294" y="2331903"/>
                    <a:pt x="2795294" y="2316473"/>
                  </a:cubicBezTo>
                  <a:cubicBezTo>
                    <a:pt x="2793042" y="2193883"/>
                    <a:pt x="2789751" y="2072283"/>
                    <a:pt x="2787499" y="1949693"/>
                  </a:cubicBezTo>
                  <a:cubicBezTo>
                    <a:pt x="2783169" y="1692339"/>
                    <a:pt x="2779879" y="1434984"/>
                    <a:pt x="2775375" y="1177488"/>
                  </a:cubicBezTo>
                  <a:cubicBezTo>
                    <a:pt x="2775375" y="1153282"/>
                    <a:pt x="2777627" y="1126810"/>
                    <a:pt x="2766542" y="1103595"/>
                  </a:cubicBezTo>
                  <a:cubicBezTo>
                    <a:pt x="2814173" y="910225"/>
                    <a:pt x="2914976" y="747857"/>
                    <a:pt x="3053363" y="605307"/>
                  </a:cubicBezTo>
                  <a:cubicBezTo>
                    <a:pt x="3109827" y="547975"/>
                    <a:pt x="3176336" y="503667"/>
                    <a:pt x="3237303" y="451857"/>
                  </a:cubicBezTo>
                  <a:cubicBezTo>
                    <a:pt x="3244491" y="449344"/>
                    <a:pt x="3250228" y="448362"/>
                    <a:pt x="3254807" y="448716"/>
                  </a:cubicBezTo>
                  <a:close/>
                  <a:moveTo>
                    <a:pt x="1333476" y="292744"/>
                  </a:moveTo>
                  <a:cubicBezTo>
                    <a:pt x="1320139" y="329125"/>
                    <a:pt x="1308015" y="366780"/>
                    <a:pt x="1294679" y="403160"/>
                  </a:cubicBezTo>
                  <a:cubicBezTo>
                    <a:pt x="1213794" y="630787"/>
                    <a:pt x="1126327" y="857140"/>
                    <a:pt x="1067612" y="1092553"/>
                  </a:cubicBezTo>
                  <a:cubicBezTo>
                    <a:pt x="1017730" y="1292434"/>
                    <a:pt x="1025524" y="1489060"/>
                    <a:pt x="1092034" y="1683421"/>
                  </a:cubicBezTo>
                  <a:cubicBezTo>
                    <a:pt x="1095324" y="1693471"/>
                    <a:pt x="1103118" y="1702248"/>
                    <a:pt x="1098615" y="1714422"/>
                  </a:cubicBezTo>
                  <a:cubicBezTo>
                    <a:pt x="1100867" y="1717678"/>
                    <a:pt x="1101906" y="1721075"/>
                    <a:pt x="1104158" y="1724331"/>
                  </a:cubicBezTo>
                  <a:cubicBezTo>
                    <a:pt x="1103118" y="1733249"/>
                    <a:pt x="1104158" y="1743159"/>
                    <a:pt x="1108661" y="1750803"/>
                  </a:cubicBezTo>
                  <a:cubicBezTo>
                    <a:pt x="1108661" y="1750803"/>
                    <a:pt x="1108661" y="1749812"/>
                    <a:pt x="1108661" y="1749812"/>
                  </a:cubicBezTo>
                  <a:cubicBezTo>
                    <a:pt x="1126327" y="1840410"/>
                    <a:pt x="1146246" y="1929875"/>
                    <a:pt x="1162873" y="2020473"/>
                  </a:cubicBezTo>
                  <a:cubicBezTo>
                    <a:pt x="1176209" y="2093376"/>
                    <a:pt x="1194915" y="2165146"/>
                    <a:pt x="1194915" y="2239181"/>
                  </a:cubicBezTo>
                  <a:cubicBezTo>
                    <a:pt x="1187294" y="2239181"/>
                    <a:pt x="1185043" y="2233661"/>
                    <a:pt x="1182791" y="2228140"/>
                  </a:cubicBezTo>
                  <a:cubicBezTo>
                    <a:pt x="1083200" y="2012687"/>
                    <a:pt x="980146" y="1797234"/>
                    <a:pt x="918140" y="1566351"/>
                  </a:cubicBezTo>
                  <a:cubicBezTo>
                    <a:pt x="909306" y="1533226"/>
                    <a:pt x="907055" y="1498969"/>
                    <a:pt x="897009" y="1465844"/>
                  </a:cubicBezTo>
                  <a:cubicBezTo>
                    <a:pt x="901512" y="1421678"/>
                    <a:pt x="891467" y="1376379"/>
                    <a:pt x="889388" y="1331080"/>
                  </a:cubicBezTo>
                  <a:cubicBezTo>
                    <a:pt x="879343" y="1101330"/>
                    <a:pt x="906016" y="873844"/>
                    <a:pt x="940309" y="647350"/>
                  </a:cubicBezTo>
                  <a:cubicBezTo>
                    <a:pt x="943600" y="624134"/>
                    <a:pt x="955724" y="613092"/>
                    <a:pt x="976855" y="604174"/>
                  </a:cubicBezTo>
                  <a:cubicBezTo>
                    <a:pt x="1015652" y="588744"/>
                    <a:pt x="1057740" y="581100"/>
                    <a:pt x="1092034" y="553496"/>
                  </a:cubicBezTo>
                  <a:cubicBezTo>
                    <a:pt x="1098615" y="555619"/>
                    <a:pt x="1098615" y="551231"/>
                    <a:pt x="1097576" y="546843"/>
                  </a:cubicBezTo>
                  <a:cubicBezTo>
                    <a:pt x="1173958" y="460633"/>
                    <a:pt x="1244797" y="371168"/>
                    <a:pt x="1333476" y="292744"/>
                  </a:cubicBezTo>
                  <a:close/>
                  <a:moveTo>
                    <a:pt x="2588318" y="206535"/>
                  </a:moveTo>
                  <a:cubicBezTo>
                    <a:pt x="2674573" y="241925"/>
                    <a:pt x="2758748" y="272784"/>
                    <a:pt x="2842924" y="302653"/>
                  </a:cubicBezTo>
                  <a:cubicBezTo>
                    <a:pt x="2957063" y="342432"/>
                    <a:pt x="3072242" y="385465"/>
                    <a:pt x="3186209" y="426376"/>
                  </a:cubicBezTo>
                  <a:cubicBezTo>
                    <a:pt x="3197293" y="445203"/>
                    <a:pt x="3180666" y="449592"/>
                    <a:pt x="3169755" y="453980"/>
                  </a:cubicBezTo>
                  <a:cubicBezTo>
                    <a:pt x="3124203" y="472807"/>
                    <a:pt x="3083327" y="501544"/>
                    <a:pt x="3045569" y="532404"/>
                  </a:cubicBezTo>
                  <a:cubicBezTo>
                    <a:pt x="3003481" y="566661"/>
                    <a:pt x="2951521" y="593133"/>
                    <a:pt x="2942688" y="654994"/>
                  </a:cubicBezTo>
                  <a:cubicBezTo>
                    <a:pt x="2899387" y="708079"/>
                    <a:pt x="2860764" y="763287"/>
                    <a:pt x="2831839" y="825148"/>
                  </a:cubicBezTo>
                  <a:lnTo>
                    <a:pt x="2827651" y="826589"/>
                  </a:lnTo>
                  <a:lnTo>
                    <a:pt x="2827509" y="826280"/>
                  </a:lnTo>
                  <a:lnTo>
                    <a:pt x="2825257" y="827413"/>
                  </a:lnTo>
                  <a:lnTo>
                    <a:pt x="2827651" y="826589"/>
                  </a:lnTo>
                  <a:lnTo>
                    <a:pt x="2828548" y="828545"/>
                  </a:lnTo>
                  <a:cubicBezTo>
                    <a:pt x="2782130" y="862803"/>
                    <a:pt x="2762039" y="912490"/>
                    <a:pt x="2746624" y="964301"/>
                  </a:cubicBezTo>
                  <a:cubicBezTo>
                    <a:pt x="2705575" y="1105718"/>
                    <a:pt x="2687909" y="1251524"/>
                    <a:pt x="2660197" y="1396339"/>
                  </a:cubicBezTo>
                  <a:cubicBezTo>
                    <a:pt x="2657945" y="1408371"/>
                    <a:pt x="2660197" y="1424934"/>
                    <a:pt x="2641318" y="1431587"/>
                  </a:cubicBezTo>
                  <a:cubicBezTo>
                    <a:pt x="2633697" y="1389686"/>
                    <a:pt x="2623651" y="1349907"/>
                    <a:pt x="2602694" y="1304609"/>
                  </a:cubicBezTo>
                  <a:cubicBezTo>
                    <a:pt x="2611527" y="1396339"/>
                    <a:pt x="2568227" y="1460324"/>
                    <a:pt x="2518518" y="1520061"/>
                  </a:cubicBezTo>
                  <a:cubicBezTo>
                    <a:pt x="2365581" y="1703380"/>
                    <a:pt x="2189609" y="1863484"/>
                    <a:pt x="2013464" y="2022596"/>
                  </a:cubicBezTo>
                  <a:cubicBezTo>
                    <a:pt x="2006882" y="2028117"/>
                    <a:pt x="2001339" y="2034770"/>
                    <a:pt x="1991294" y="2031514"/>
                  </a:cubicBezTo>
                  <a:cubicBezTo>
                    <a:pt x="1993545" y="2021464"/>
                    <a:pt x="1995797" y="2010422"/>
                    <a:pt x="1999088" y="2000513"/>
                  </a:cubicBezTo>
                  <a:cubicBezTo>
                    <a:pt x="2042215" y="1851451"/>
                    <a:pt x="2131933" y="1732117"/>
                    <a:pt x="2238279" y="1622692"/>
                  </a:cubicBezTo>
                  <a:cubicBezTo>
                    <a:pt x="2320203" y="1538747"/>
                    <a:pt x="2406630" y="1458200"/>
                    <a:pt x="2481973" y="1367602"/>
                  </a:cubicBezTo>
                  <a:cubicBezTo>
                    <a:pt x="2528391" y="1311262"/>
                    <a:pt x="2542766" y="1262565"/>
                    <a:pt x="2530642" y="1206225"/>
                  </a:cubicBezTo>
                  <a:cubicBezTo>
                    <a:pt x="2518518" y="1306873"/>
                    <a:pt x="2444215" y="1365337"/>
                    <a:pt x="2381170" y="1431587"/>
                  </a:cubicBezTo>
                  <a:cubicBezTo>
                    <a:pt x="2343412" y="1471365"/>
                    <a:pt x="2303575" y="1511143"/>
                    <a:pt x="2265991" y="1550921"/>
                  </a:cubicBezTo>
                  <a:cubicBezTo>
                    <a:pt x="2162936" y="1660346"/>
                    <a:pt x="2058842" y="1769630"/>
                    <a:pt x="2004630" y="1913313"/>
                  </a:cubicBezTo>
                  <a:cubicBezTo>
                    <a:pt x="1959252" y="2032505"/>
                    <a:pt x="1925997" y="2154104"/>
                    <a:pt x="1901576" y="2278960"/>
                  </a:cubicBezTo>
                  <a:cubicBezTo>
                    <a:pt x="1884948" y="2365027"/>
                    <a:pt x="1871612" y="2452369"/>
                    <a:pt x="1891703" y="2539570"/>
                  </a:cubicBezTo>
                  <a:cubicBezTo>
                    <a:pt x="1860527" y="2540702"/>
                    <a:pt x="1829524" y="2540702"/>
                    <a:pt x="1798521" y="2541835"/>
                  </a:cubicBezTo>
                  <a:cubicBezTo>
                    <a:pt x="1725430" y="2543958"/>
                    <a:pt x="1652339" y="2537446"/>
                    <a:pt x="1579248" y="2549479"/>
                  </a:cubicBezTo>
                  <a:cubicBezTo>
                    <a:pt x="1555000" y="2554009"/>
                    <a:pt x="1532830" y="2562785"/>
                    <a:pt x="1516203" y="2581613"/>
                  </a:cubicBezTo>
                  <a:cubicBezTo>
                    <a:pt x="1508409" y="2590389"/>
                    <a:pt x="1497324" y="2601431"/>
                    <a:pt x="1518455" y="2608084"/>
                  </a:cubicBezTo>
                  <a:cubicBezTo>
                    <a:pt x="1531618" y="2614738"/>
                    <a:pt x="1545994" y="2611340"/>
                    <a:pt x="1560543" y="2611340"/>
                  </a:cubicBezTo>
                  <a:cubicBezTo>
                    <a:pt x="1662385" y="2613605"/>
                    <a:pt x="1764227" y="2615870"/>
                    <a:pt x="1866069" y="2616861"/>
                  </a:cubicBezTo>
                  <a:cubicBezTo>
                    <a:pt x="1883909" y="2616861"/>
                    <a:pt x="1896033" y="2619126"/>
                    <a:pt x="1900536" y="2638944"/>
                  </a:cubicBezTo>
                  <a:cubicBezTo>
                    <a:pt x="1932579" y="2770453"/>
                    <a:pt x="2028879" y="2838967"/>
                    <a:pt x="2144057" y="2887522"/>
                  </a:cubicBezTo>
                  <a:cubicBezTo>
                    <a:pt x="2155142" y="2891910"/>
                    <a:pt x="2166227" y="2905217"/>
                    <a:pt x="2186145" y="2895308"/>
                  </a:cubicBezTo>
                  <a:cubicBezTo>
                    <a:pt x="2128642" y="2859918"/>
                    <a:pt x="2077721" y="2822405"/>
                    <a:pt x="2033382" y="2774841"/>
                  </a:cubicBezTo>
                  <a:cubicBezTo>
                    <a:pt x="1988003" y="2726286"/>
                    <a:pt x="1943663" y="2680987"/>
                    <a:pt x="1918203" y="2614738"/>
                  </a:cubicBezTo>
                  <a:cubicBezTo>
                    <a:pt x="1994585" y="2617993"/>
                    <a:pt x="2064385" y="2619126"/>
                    <a:pt x="2135224" y="2614738"/>
                  </a:cubicBezTo>
                  <a:cubicBezTo>
                    <a:pt x="2149600" y="2595910"/>
                    <a:pt x="2134185" y="2586001"/>
                    <a:pt x="2123100" y="2576092"/>
                  </a:cubicBezTo>
                  <a:cubicBezTo>
                    <a:pt x="2101969" y="2559530"/>
                    <a:pt x="2076509" y="2552876"/>
                    <a:pt x="2050009" y="2548488"/>
                  </a:cubicBezTo>
                  <a:cubicBezTo>
                    <a:pt x="1997875" y="2540702"/>
                    <a:pt x="1945915" y="2545091"/>
                    <a:pt x="1894994" y="2539570"/>
                  </a:cubicBezTo>
                  <a:cubicBezTo>
                    <a:pt x="1890491" y="2515363"/>
                    <a:pt x="1890491" y="2492147"/>
                    <a:pt x="1891530" y="2467799"/>
                  </a:cubicBezTo>
                  <a:cubicBezTo>
                    <a:pt x="1928249" y="2397161"/>
                    <a:pt x="1985751" y="2345209"/>
                    <a:pt x="2041176" y="2290001"/>
                  </a:cubicBezTo>
                  <a:cubicBezTo>
                    <a:pt x="2130894" y="2200536"/>
                    <a:pt x="2221651" y="2110929"/>
                    <a:pt x="2310330" y="2019340"/>
                  </a:cubicBezTo>
                  <a:cubicBezTo>
                    <a:pt x="2394506" y="1931998"/>
                    <a:pt x="2478509" y="1844798"/>
                    <a:pt x="2550561" y="1746414"/>
                  </a:cubicBezTo>
                  <a:cubicBezTo>
                    <a:pt x="2568227" y="1722208"/>
                    <a:pt x="2576021" y="1692339"/>
                    <a:pt x="2601481" y="1669123"/>
                  </a:cubicBezTo>
                  <a:cubicBezTo>
                    <a:pt x="2594900" y="1708901"/>
                    <a:pt x="2590397" y="1743159"/>
                    <a:pt x="2582776" y="1777416"/>
                  </a:cubicBezTo>
                  <a:cubicBezTo>
                    <a:pt x="2524061" y="2038026"/>
                    <a:pt x="2455300" y="2296513"/>
                    <a:pt x="2388964" y="2555000"/>
                  </a:cubicBezTo>
                  <a:cubicBezTo>
                    <a:pt x="2372337" y="2619126"/>
                    <a:pt x="2346876" y="2682120"/>
                    <a:pt x="2355709" y="2747237"/>
                  </a:cubicBezTo>
                  <a:cubicBezTo>
                    <a:pt x="2366794" y="2850009"/>
                    <a:pt x="2390003" y="2950516"/>
                    <a:pt x="2415463" y="3049890"/>
                  </a:cubicBezTo>
                  <a:cubicBezTo>
                    <a:pt x="2005669" y="3049890"/>
                    <a:pt x="1597088" y="3049890"/>
                    <a:pt x="1187294" y="3049890"/>
                  </a:cubicBezTo>
                  <a:cubicBezTo>
                    <a:pt x="1203921" y="2882001"/>
                    <a:pt x="1219336" y="2714112"/>
                    <a:pt x="1219336" y="2545091"/>
                  </a:cubicBezTo>
                  <a:cubicBezTo>
                    <a:pt x="1208252" y="2594778"/>
                    <a:pt x="1204961" y="2644607"/>
                    <a:pt x="1198379" y="2694294"/>
                  </a:cubicBezTo>
                  <a:cubicBezTo>
                    <a:pt x="1181752" y="2813487"/>
                    <a:pt x="1156291" y="2931688"/>
                    <a:pt x="1130831" y="3049890"/>
                  </a:cubicBezTo>
                  <a:cubicBezTo>
                    <a:pt x="928012" y="3051023"/>
                    <a:pt x="725367" y="3051023"/>
                    <a:pt x="522721" y="3052155"/>
                  </a:cubicBezTo>
                  <a:cubicBezTo>
                    <a:pt x="491718" y="3052155"/>
                    <a:pt x="475091" y="3041114"/>
                    <a:pt x="481846" y="3006856"/>
                  </a:cubicBezTo>
                  <a:cubicBezTo>
                    <a:pt x="482885" y="3004591"/>
                    <a:pt x="485137" y="3002468"/>
                    <a:pt x="487388" y="3000203"/>
                  </a:cubicBezTo>
                  <a:cubicBezTo>
                    <a:pt x="584727" y="2973731"/>
                    <a:pt x="651237" y="2907482"/>
                    <a:pt x="705449" y="2826793"/>
                  </a:cubicBezTo>
                  <a:cubicBezTo>
                    <a:pt x="786334" y="2705335"/>
                    <a:pt x="819588" y="2567174"/>
                    <a:pt x="841758" y="2425756"/>
                  </a:cubicBezTo>
                  <a:cubicBezTo>
                    <a:pt x="856134" y="2335300"/>
                    <a:pt x="856134" y="2242437"/>
                    <a:pt x="858385" y="2150707"/>
                  </a:cubicBezTo>
                  <a:cubicBezTo>
                    <a:pt x="871548" y="2206057"/>
                    <a:pt x="871548" y="2263388"/>
                    <a:pt x="881594" y="2321993"/>
                  </a:cubicBezTo>
                  <a:cubicBezTo>
                    <a:pt x="883846" y="2317605"/>
                    <a:pt x="885924" y="2316473"/>
                    <a:pt x="885924" y="2314208"/>
                  </a:cubicBezTo>
                  <a:cubicBezTo>
                    <a:pt x="885924" y="2303166"/>
                    <a:pt x="885924" y="2293257"/>
                    <a:pt x="885924" y="2282215"/>
                  </a:cubicBezTo>
                  <a:cubicBezTo>
                    <a:pt x="882633" y="2125368"/>
                    <a:pt x="850591" y="1972909"/>
                    <a:pt x="802961" y="1822715"/>
                  </a:cubicBezTo>
                  <a:cubicBezTo>
                    <a:pt x="798458" y="1787325"/>
                    <a:pt x="817337" y="1765242"/>
                    <a:pt x="841758" y="1743159"/>
                  </a:cubicBezTo>
                  <a:cubicBezTo>
                    <a:pt x="863928" y="1724331"/>
                    <a:pt x="882633" y="1700125"/>
                    <a:pt x="906016" y="1674644"/>
                  </a:cubicBezTo>
                  <a:cubicBezTo>
                    <a:pt x="931476" y="1754200"/>
                    <a:pt x="952433" y="1823847"/>
                    <a:pt x="977894" y="1891229"/>
                  </a:cubicBezTo>
                  <a:cubicBezTo>
                    <a:pt x="1031067" y="2033638"/>
                    <a:pt x="1104158" y="2167269"/>
                    <a:pt x="1178461" y="2299910"/>
                  </a:cubicBezTo>
                  <a:cubicBezTo>
                    <a:pt x="1185043" y="2313075"/>
                    <a:pt x="1200457" y="2324117"/>
                    <a:pt x="1192837" y="2341812"/>
                  </a:cubicBezTo>
                  <a:cubicBezTo>
                    <a:pt x="1208252" y="2372813"/>
                    <a:pt x="1201670" y="2411459"/>
                    <a:pt x="1226091" y="2440195"/>
                  </a:cubicBezTo>
                  <a:cubicBezTo>
                    <a:pt x="1234925" y="2463411"/>
                    <a:pt x="1235964" y="2487618"/>
                    <a:pt x="1239255" y="2511966"/>
                  </a:cubicBezTo>
                  <a:cubicBezTo>
                    <a:pt x="1239255" y="2514231"/>
                    <a:pt x="1237003" y="2527396"/>
                    <a:pt x="1246009" y="2515222"/>
                  </a:cubicBezTo>
                  <a:cubicBezTo>
                    <a:pt x="1247049" y="2514231"/>
                    <a:pt x="1247049" y="2510833"/>
                    <a:pt x="1247049" y="2508710"/>
                  </a:cubicBezTo>
                  <a:cubicBezTo>
                    <a:pt x="1262637" y="2489883"/>
                    <a:pt x="1250339" y="2467799"/>
                    <a:pt x="1254843" y="2447839"/>
                  </a:cubicBezTo>
                  <a:cubicBezTo>
                    <a:pt x="1266967" y="2435807"/>
                    <a:pt x="1263676" y="2421368"/>
                    <a:pt x="1264715" y="2407070"/>
                  </a:cubicBezTo>
                  <a:cubicBezTo>
                    <a:pt x="1269218" y="2304299"/>
                    <a:pt x="1269218" y="2202659"/>
                    <a:pt x="1266967" y="2101020"/>
                  </a:cubicBezTo>
                  <a:cubicBezTo>
                    <a:pt x="1265928" y="2081202"/>
                    <a:pt x="1271470" y="2066763"/>
                    <a:pt x="1285846" y="2053598"/>
                  </a:cubicBezTo>
                  <a:cubicBezTo>
                    <a:pt x="1474115" y="1877923"/>
                    <a:pt x="1642467" y="1684553"/>
                    <a:pt x="1814109" y="1493448"/>
                  </a:cubicBezTo>
                  <a:cubicBezTo>
                    <a:pt x="1991294" y="1295690"/>
                    <a:pt x="2165188" y="1096941"/>
                    <a:pt x="2333539" y="891398"/>
                  </a:cubicBezTo>
                  <a:cubicBezTo>
                    <a:pt x="2377879" y="837322"/>
                    <a:pt x="2422045" y="784237"/>
                    <a:pt x="2459803" y="725773"/>
                  </a:cubicBezTo>
                  <a:cubicBezTo>
                    <a:pt x="2476430" y="699302"/>
                    <a:pt x="2496349" y="672689"/>
                    <a:pt x="2486303" y="636308"/>
                  </a:cubicBezTo>
                  <a:cubicBezTo>
                    <a:pt x="2483012" y="626399"/>
                    <a:pt x="2494097" y="613092"/>
                    <a:pt x="2498600" y="600918"/>
                  </a:cubicBezTo>
                  <a:cubicBezTo>
                    <a:pt x="2499639" y="597663"/>
                    <a:pt x="2501891" y="594265"/>
                    <a:pt x="2502930" y="591009"/>
                  </a:cubicBezTo>
                  <a:cubicBezTo>
                    <a:pt x="2506221" y="560008"/>
                    <a:pt x="2520597" y="532404"/>
                    <a:pt x="2529603" y="503667"/>
                  </a:cubicBezTo>
                  <a:cubicBezTo>
                    <a:pt x="2533933" y="489370"/>
                    <a:pt x="2541727" y="474931"/>
                    <a:pt x="2538436" y="458368"/>
                  </a:cubicBezTo>
                  <a:cubicBezTo>
                    <a:pt x="2557142" y="375556"/>
                    <a:pt x="2577233" y="292744"/>
                    <a:pt x="2588318" y="206535"/>
                  </a:cubicBezTo>
                  <a:close/>
                  <a:moveTo>
                    <a:pt x="2396585" y="0"/>
                  </a:moveTo>
                  <a:cubicBezTo>
                    <a:pt x="2417715" y="22083"/>
                    <a:pt x="2431051" y="44167"/>
                    <a:pt x="2450970" y="58606"/>
                  </a:cubicBezTo>
                  <a:cubicBezTo>
                    <a:pt x="2475218" y="76159"/>
                    <a:pt x="2480760" y="98384"/>
                    <a:pt x="2481973" y="125988"/>
                  </a:cubicBezTo>
                  <a:cubicBezTo>
                    <a:pt x="2487515" y="252966"/>
                    <a:pt x="2488554" y="379945"/>
                    <a:pt x="2481973" y="507065"/>
                  </a:cubicBezTo>
                  <a:cubicBezTo>
                    <a:pt x="2478509" y="583224"/>
                    <a:pt x="2478509" y="583224"/>
                    <a:pt x="2403339" y="584356"/>
                  </a:cubicBezTo>
                  <a:cubicBezTo>
                    <a:pt x="2322455" y="585488"/>
                    <a:pt x="2241569" y="584356"/>
                    <a:pt x="2153064" y="584356"/>
                  </a:cubicBezTo>
                  <a:cubicBezTo>
                    <a:pt x="2168479" y="593133"/>
                    <a:pt x="2176273" y="597663"/>
                    <a:pt x="2184067" y="602051"/>
                  </a:cubicBezTo>
                  <a:cubicBezTo>
                    <a:pt x="2188397" y="604174"/>
                    <a:pt x="2192900" y="604174"/>
                    <a:pt x="2197230" y="605307"/>
                  </a:cubicBezTo>
                  <a:cubicBezTo>
                    <a:pt x="2246073" y="627390"/>
                    <a:pt x="2295781" y="646217"/>
                    <a:pt x="2348954" y="656126"/>
                  </a:cubicBezTo>
                  <a:cubicBezTo>
                    <a:pt x="2351206" y="665045"/>
                    <a:pt x="2357961" y="660515"/>
                    <a:pt x="2363330" y="661647"/>
                  </a:cubicBezTo>
                  <a:cubicBezTo>
                    <a:pt x="2375627" y="676086"/>
                    <a:pt x="2392255" y="668301"/>
                    <a:pt x="2406630" y="671698"/>
                  </a:cubicBezTo>
                  <a:cubicBezTo>
                    <a:pt x="2445427" y="682740"/>
                    <a:pt x="2447506" y="684863"/>
                    <a:pt x="2422045" y="714732"/>
                  </a:cubicBezTo>
                  <a:cubicBezTo>
                    <a:pt x="2382209" y="762154"/>
                    <a:pt x="2342373" y="810850"/>
                    <a:pt x="2301324" y="857140"/>
                  </a:cubicBezTo>
                  <a:cubicBezTo>
                    <a:pt x="1975706" y="1236094"/>
                    <a:pt x="1642467" y="1607262"/>
                    <a:pt x="1303512" y="1975174"/>
                  </a:cubicBezTo>
                  <a:cubicBezTo>
                    <a:pt x="1300221" y="1978430"/>
                    <a:pt x="1295718" y="1981686"/>
                    <a:pt x="1289136" y="1987206"/>
                  </a:cubicBezTo>
                  <a:cubicBezTo>
                    <a:pt x="1336767" y="1769630"/>
                    <a:pt x="1419903" y="1569749"/>
                    <a:pt x="1531618" y="1379776"/>
                  </a:cubicBezTo>
                  <a:cubicBezTo>
                    <a:pt x="1583751" y="1291302"/>
                    <a:pt x="1637963" y="1202969"/>
                    <a:pt x="1697718" y="1119025"/>
                  </a:cubicBezTo>
                  <a:cubicBezTo>
                    <a:pt x="1799733" y="975342"/>
                    <a:pt x="1906079" y="835057"/>
                    <a:pt x="2005669" y="689251"/>
                  </a:cubicBezTo>
                  <a:cubicBezTo>
                    <a:pt x="2013464" y="678210"/>
                    <a:pt x="2022297" y="668301"/>
                    <a:pt x="2022297" y="654003"/>
                  </a:cubicBezTo>
                  <a:cubicBezTo>
                    <a:pt x="2036673" y="649473"/>
                    <a:pt x="2038924" y="635176"/>
                    <a:pt x="2043427" y="624134"/>
                  </a:cubicBezTo>
                  <a:cubicBezTo>
                    <a:pt x="2043427" y="624134"/>
                    <a:pt x="2044467" y="626399"/>
                    <a:pt x="2044467" y="626399"/>
                  </a:cubicBezTo>
                  <a:cubicBezTo>
                    <a:pt x="2046718" y="623002"/>
                    <a:pt x="2050009" y="618613"/>
                    <a:pt x="2052261" y="615357"/>
                  </a:cubicBezTo>
                  <a:cubicBezTo>
                    <a:pt x="2095388" y="544578"/>
                    <a:pt x="2153064" y="486114"/>
                    <a:pt x="2199481" y="418732"/>
                  </a:cubicBezTo>
                  <a:cubicBezTo>
                    <a:pt x="2286948" y="292744"/>
                    <a:pt x="2363330" y="161236"/>
                    <a:pt x="2396585" y="0"/>
                  </a:cubicBezTo>
                  <a:close/>
                </a:path>
              </a:pathLst>
            </a:custGeom>
            <a:solidFill>
              <a:schemeClr val="accent3"/>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 name="Google Shape;69;p2">
              <a:extLst>
                <a:ext uri="{FF2B5EF4-FFF2-40B4-BE49-F238E27FC236}">
                  <a16:creationId xmlns:a16="http://schemas.microsoft.com/office/drawing/2014/main" id="{1C56AA25-44C7-4F6F-A834-8F2E2239050D}"/>
                </a:ext>
              </a:extLst>
            </p:cNvPr>
            <p:cNvSpPr/>
            <p:nvPr/>
          </p:nvSpPr>
          <p:spPr>
            <a:xfrm>
              <a:off x="6469104" y="1142775"/>
              <a:ext cx="3839100" cy="5177082"/>
            </a:xfrm>
            <a:custGeom>
              <a:avLst/>
              <a:gdLst/>
              <a:ahLst/>
              <a:cxnLst/>
              <a:rect l="l" t="t" r="r" b="b"/>
              <a:pathLst>
                <a:path w="21547" h="21525" extrusionOk="0">
                  <a:moveTo>
                    <a:pt x="6163" y="8265"/>
                  </a:moveTo>
                  <a:cubicBezTo>
                    <a:pt x="6163" y="8265"/>
                    <a:pt x="6163" y="8270"/>
                    <a:pt x="6163" y="8270"/>
                  </a:cubicBezTo>
                  <a:cubicBezTo>
                    <a:pt x="6163" y="8270"/>
                    <a:pt x="6163" y="8270"/>
                    <a:pt x="6163" y="8265"/>
                  </a:cubicBezTo>
                  <a:lnTo>
                    <a:pt x="6163" y="8265"/>
                  </a:lnTo>
                  <a:close/>
                  <a:moveTo>
                    <a:pt x="8711" y="16087"/>
                  </a:moveTo>
                  <a:cubicBezTo>
                    <a:pt x="8711" y="16087"/>
                    <a:pt x="8711" y="16082"/>
                    <a:pt x="8711" y="16087"/>
                  </a:cubicBezTo>
                  <a:cubicBezTo>
                    <a:pt x="8711" y="16082"/>
                    <a:pt x="8711" y="16082"/>
                    <a:pt x="8711" y="16087"/>
                  </a:cubicBezTo>
                  <a:lnTo>
                    <a:pt x="8711" y="16087"/>
                  </a:lnTo>
                  <a:close/>
                  <a:moveTo>
                    <a:pt x="8655" y="15935"/>
                  </a:moveTo>
                  <a:cubicBezTo>
                    <a:pt x="8655" y="15935"/>
                    <a:pt x="8655" y="15935"/>
                    <a:pt x="8655" y="15935"/>
                  </a:cubicBezTo>
                  <a:cubicBezTo>
                    <a:pt x="8655" y="15935"/>
                    <a:pt x="8655" y="15935"/>
                    <a:pt x="8655" y="15935"/>
                  </a:cubicBezTo>
                  <a:lnTo>
                    <a:pt x="8655" y="15935"/>
                  </a:lnTo>
                  <a:close/>
                  <a:moveTo>
                    <a:pt x="16556" y="11200"/>
                  </a:moveTo>
                  <a:cubicBezTo>
                    <a:pt x="16549" y="11223"/>
                    <a:pt x="16543" y="11246"/>
                    <a:pt x="16543" y="11269"/>
                  </a:cubicBezTo>
                  <a:cubicBezTo>
                    <a:pt x="16543" y="11246"/>
                    <a:pt x="16549" y="11223"/>
                    <a:pt x="16556" y="11200"/>
                  </a:cubicBezTo>
                  <a:close/>
                  <a:moveTo>
                    <a:pt x="9196" y="18122"/>
                  </a:moveTo>
                  <a:cubicBezTo>
                    <a:pt x="9196" y="18122"/>
                    <a:pt x="9196" y="18122"/>
                    <a:pt x="9196" y="18122"/>
                  </a:cubicBezTo>
                  <a:cubicBezTo>
                    <a:pt x="9196" y="18122"/>
                    <a:pt x="9196" y="18122"/>
                    <a:pt x="9196" y="18122"/>
                  </a:cubicBezTo>
                  <a:lnTo>
                    <a:pt x="9196" y="18122"/>
                  </a:lnTo>
                  <a:close/>
                  <a:moveTo>
                    <a:pt x="8631" y="11113"/>
                  </a:moveTo>
                  <a:cubicBezTo>
                    <a:pt x="8631" y="11113"/>
                    <a:pt x="8624" y="11113"/>
                    <a:pt x="8631" y="11113"/>
                  </a:cubicBezTo>
                  <a:cubicBezTo>
                    <a:pt x="8624" y="11113"/>
                    <a:pt x="8624" y="11113"/>
                    <a:pt x="8631" y="11113"/>
                  </a:cubicBezTo>
                  <a:cubicBezTo>
                    <a:pt x="8624" y="11113"/>
                    <a:pt x="8631" y="11113"/>
                    <a:pt x="8631" y="11113"/>
                  </a:cubicBezTo>
                  <a:close/>
                  <a:moveTo>
                    <a:pt x="12665" y="15021"/>
                  </a:moveTo>
                  <a:cubicBezTo>
                    <a:pt x="11701" y="15816"/>
                    <a:pt x="10756" y="16620"/>
                    <a:pt x="9700" y="17350"/>
                  </a:cubicBezTo>
                  <a:cubicBezTo>
                    <a:pt x="9619" y="17405"/>
                    <a:pt x="9588" y="17465"/>
                    <a:pt x="9594" y="17547"/>
                  </a:cubicBezTo>
                  <a:cubicBezTo>
                    <a:pt x="9606" y="17970"/>
                    <a:pt x="9606" y="18393"/>
                    <a:pt x="9582" y="18820"/>
                  </a:cubicBezTo>
                  <a:cubicBezTo>
                    <a:pt x="9575" y="18879"/>
                    <a:pt x="9594" y="18939"/>
                    <a:pt x="9526" y="18990"/>
                  </a:cubicBezTo>
                  <a:cubicBezTo>
                    <a:pt x="9476" y="18383"/>
                    <a:pt x="9339" y="17786"/>
                    <a:pt x="9146" y="17198"/>
                  </a:cubicBezTo>
                  <a:cubicBezTo>
                    <a:pt x="9022" y="16822"/>
                    <a:pt x="8916" y="16441"/>
                    <a:pt x="8711" y="16082"/>
                  </a:cubicBezTo>
                  <a:cubicBezTo>
                    <a:pt x="8705" y="16046"/>
                    <a:pt x="8693" y="16009"/>
                    <a:pt x="8686" y="15972"/>
                  </a:cubicBezTo>
                  <a:cubicBezTo>
                    <a:pt x="8674" y="15958"/>
                    <a:pt x="8668" y="15945"/>
                    <a:pt x="8655" y="15931"/>
                  </a:cubicBezTo>
                  <a:cubicBezTo>
                    <a:pt x="8680" y="15885"/>
                    <a:pt x="8637" y="15844"/>
                    <a:pt x="8618" y="15802"/>
                  </a:cubicBezTo>
                  <a:cubicBezTo>
                    <a:pt x="8245" y="14994"/>
                    <a:pt x="8202" y="14176"/>
                    <a:pt x="8481" y="13345"/>
                  </a:cubicBezTo>
                  <a:cubicBezTo>
                    <a:pt x="8811" y="12367"/>
                    <a:pt x="9308" y="11430"/>
                    <a:pt x="9756" y="10479"/>
                  </a:cubicBezTo>
                  <a:cubicBezTo>
                    <a:pt x="9830" y="10328"/>
                    <a:pt x="9899" y="10171"/>
                    <a:pt x="9973" y="10020"/>
                  </a:cubicBezTo>
                  <a:cubicBezTo>
                    <a:pt x="9482" y="10346"/>
                    <a:pt x="9078" y="10723"/>
                    <a:pt x="8649" y="11076"/>
                  </a:cubicBezTo>
                  <a:cubicBezTo>
                    <a:pt x="8637" y="11085"/>
                    <a:pt x="8631" y="11095"/>
                    <a:pt x="8618" y="11099"/>
                  </a:cubicBezTo>
                  <a:cubicBezTo>
                    <a:pt x="8363" y="11117"/>
                    <a:pt x="8127" y="11186"/>
                    <a:pt x="7878" y="11219"/>
                  </a:cubicBezTo>
                  <a:cubicBezTo>
                    <a:pt x="7686" y="11246"/>
                    <a:pt x="7599" y="11315"/>
                    <a:pt x="7561" y="11462"/>
                  </a:cubicBezTo>
                  <a:cubicBezTo>
                    <a:pt x="7450" y="11889"/>
                    <a:pt x="7394" y="12316"/>
                    <a:pt x="7350" y="12748"/>
                  </a:cubicBezTo>
                  <a:cubicBezTo>
                    <a:pt x="7282" y="13469"/>
                    <a:pt x="7344" y="14185"/>
                    <a:pt x="7512" y="14902"/>
                  </a:cubicBezTo>
                  <a:cubicBezTo>
                    <a:pt x="7568" y="15040"/>
                    <a:pt x="7580" y="15182"/>
                    <a:pt x="7630" y="15320"/>
                  </a:cubicBezTo>
                  <a:cubicBezTo>
                    <a:pt x="7978" y="16280"/>
                    <a:pt x="8556" y="17171"/>
                    <a:pt x="9115" y="18071"/>
                  </a:cubicBezTo>
                  <a:cubicBezTo>
                    <a:pt x="9128" y="18094"/>
                    <a:pt x="9146" y="18117"/>
                    <a:pt x="9184" y="18117"/>
                  </a:cubicBezTo>
                  <a:cubicBezTo>
                    <a:pt x="9153" y="18158"/>
                    <a:pt x="9196" y="18186"/>
                    <a:pt x="9221" y="18218"/>
                  </a:cubicBezTo>
                  <a:cubicBezTo>
                    <a:pt x="9320" y="18558"/>
                    <a:pt x="9432" y="18893"/>
                    <a:pt x="9476" y="19238"/>
                  </a:cubicBezTo>
                  <a:cubicBezTo>
                    <a:pt x="9476" y="19247"/>
                    <a:pt x="9476" y="19261"/>
                    <a:pt x="9470" y="19265"/>
                  </a:cubicBezTo>
                  <a:cubicBezTo>
                    <a:pt x="9420" y="19316"/>
                    <a:pt x="9432" y="19261"/>
                    <a:pt x="9432" y="19251"/>
                  </a:cubicBezTo>
                  <a:cubicBezTo>
                    <a:pt x="9414" y="19150"/>
                    <a:pt x="9407" y="19049"/>
                    <a:pt x="9358" y="18953"/>
                  </a:cubicBezTo>
                  <a:cubicBezTo>
                    <a:pt x="9296" y="18815"/>
                    <a:pt x="9339" y="18654"/>
                    <a:pt x="9171" y="18544"/>
                  </a:cubicBezTo>
                  <a:cubicBezTo>
                    <a:pt x="9215" y="18471"/>
                    <a:pt x="9128" y="18425"/>
                    <a:pt x="9090" y="18370"/>
                  </a:cubicBezTo>
                  <a:cubicBezTo>
                    <a:pt x="8674" y="17818"/>
                    <a:pt x="8264" y="17263"/>
                    <a:pt x="7965" y="16670"/>
                  </a:cubicBezTo>
                  <a:cubicBezTo>
                    <a:pt x="7822" y="16390"/>
                    <a:pt x="7704" y="16101"/>
                    <a:pt x="7561" y="15770"/>
                  </a:cubicBezTo>
                  <a:cubicBezTo>
                    <a:pt x="7431" y="15876"/>
                    <a:pt x="7325" y="15977"/>
                    <a:pt x="7201" y="16055"/>
                  </a:cubicBezTo>
                  <a:cubicBezTo>
                    <a:pt x="7064" y="16147"/>
                    <a:pt x="6958" y="16238"/>
                    <a:pt x="6983" y="16385"/>
                  </a:cubicBezTo>
                  <a:cubicBezTo>
                    <a:pt x="6828" y="16124"/>
                    <a:pt x="6673" y="15862"/>
                    <a:pt x="6517" y="15600"/>
                  </a:cubicBezTo>
                  <a:cubicBezTo>
                    <a:pt x="6256" y="15155"/>
                    <a:pt x="5840" y="14755"/>
                    <a:pt x="5802" y="14245"/>
                  </a:cubicBezTo>
                  <a:cubicBezTo>
                    <a:pt x="5790" y="14360"/>
                    <a:pt x="5784" y="14475"/>
                    <a:pt x="5809" y="14590"/>
                  </a:cubicBezTo>
                  <a:cubicBezTo>
                    <a:pt x="5889" y="14939"/>
                    <a:pt x="6126" y="15237"/>
                    <a:pt x="6337" y="15545"/>
                  </a:cubicBezTo>
                  <a:cubicBezTo>
                    <a:pt x="6815" y="16243"/>
                    <a:pt x="7176" y="16969"/>
                    <a:pt x="7294" y="17754"/>
                  </a:cubicBezTo>
                  <a:cubicBezTo>
                    <a:pt x="7282" y="18135"/>
                    <a:pt x="7282" y="18521"/>
                    <a:pt x="7201" y="18898"/>
                  </a:cubicBezTo>
                  <a:cubicBezTo>
                    <a:pt x="7077" y="19486"/>
                    <a:pt x="6890" y="20060"/>
                    <a:pt x="6436" y="20565"/>
                  </a:cubicBezTo>
                  <a:cubicBezTo>
                    <a:pt x="6132" y="20905"/>
                    <a:pt x="5753" y="21176"/>
                    <a:pt x="5206" y="21291"/>
                  </a:cubicBezTo>
                  <a:cubicBezTo>
                    <a:pt x="5529" y="20827"/>
                    <a:pt x="5846" y="20363"/>
                    <a:pt x="6169" y="19904"/>
                  </a:cubicBezTo>
                  <a:cubicBezTo>
                    <a:pt x="6436" y="19522"/>
                    <a:pt x="6592" y="19118"/>
                    <a:pt x="6536" y="18682"/>
                  </a:cubicBezTo>
                  <a:cubicBezTo>
                    <a:pt x="6480" y="18250"/>
                    <a:pt x="6362" y="17828"/>
                    <a:pt x="6244" y="17405"/>
                  </a:cubicBezTo>
                  <a:cubicBezTo>
                    <a:pt x="6169" y="17134"/>
                    <a:pt x="6094" y="16863"/>
                    <a:pt x="6014" y="16565"/>
                  </a:cubicBezTo>
                  <a:cubicBezTo>
                    <a:pt x="5560" y="17171"/>
                    <a:pt x="5106" y="17740"/>
                    <a:pt x="4615" y="18296"/>
                  </a:cubicBezTo>
                  <a:cubicBezTo>
                    <a:pt x="4659" y="18071"/>
                    <a:pt x="4795" y="17860"/>
                    <a:pt x="4777" y="17626"/>
                  </a:cubicBezTo>
                  <a:cubicBezTo>
                    <a:pt x="4696" y="17846"/>
                    <a:pt x="4603" y="18062"/>
                    <a:pt x="4547" y="18282"/>
                  </a:cubicBezTo>
                  <a:cubicBezTo>
                    <a:pt x="4503" y="18443"/>
                    <a:pt x="4404" y="18567"/>
                    <a:pt x="4273" y="18691"/>
                  </a:cubicBezTo>
                  <a:cubicBezTo>
                    <a:pt x="3776" y="19173"/>
                    <a:pt x="3204" y="19600"/>
                    <a:pt x="2452" y="19871"/>
                  </a:cubicBezTo>
                  <a:cubicBezTo>
                    <a:pt x="2042" y="20018"/>
                    <a:pt x="1675" y="20014"/>
                    <a:pt x="1321" y="19775"/>
                  </a:cubicBezTo>
                  <a:cubicBezTo>
                    <a:pt x="973" y="19541"/>
                    <a:pt x="593" y="19329"/>
                    <a:pt x="270" y="19072"/>
                  </a:cubicBezTo>
                  <a:cubicBezTo>
                    <a:pt x="28" y="18879"/>
                    <a:pt x="-53" y="18654"/>
                    <a:pt x="34" y="18411"/>
                  </a:cubicBezTo>
                  <a:cubicBezTo>
                    <a:pt x="506" y="17074"/>
                    <a:pt x="991" y="15738"/>
                    <a:pt x="1476" y="14401"/>
                  </a:cubicBezTo>
                  <a:cubicBezTo>
                    <a:pt x="1482" y="14388"/>
                    <a:pt x="1489" y="14374"/>
                    <a:pt x="1513" y="14365"/>
                  </a:cubicBezTo>
                  <a:cubicBezTo>
                    <a:pt x="1240" y="15687"/>
                    <a:pt x="1147" y="17028"/>
                    <a:pt x="718" y="18333"/>
                  </a:cubicBezTo>
                  <a:cubicBezTo>
                    <a:pt x="848" y="18099"/>
                    <a:pt x="917" y="17851"/>
                    <a:pt x="985" y="17607"/>
                  </a:cubicBezTo>
                  <a:cubicBezTo>
                    <a:pt x="1234" y="16776"/>
                    <a:pt x="1358" y="15931"/>
                    <a:pt x="1520" y="15090"/>
                  </a:cubicBezTo>
                  <a:cubicBezTo>
                    <a:pt x="1650" y="14411"/>
                    <a:pt x="1725" y="13726"/>
                    <a:pt x="1955" y="13060"/>
                  </a:cubicBezTo>
                  <a:cubicBezTo>
                    <a:pt x="2029" y="12844"/>
                    <a:pt x="2197" y="12647"/>
                    <a:pt x="2222" y="12413"/>
                  </a:cubicBezTo>
                  <a:cubicBezTo>
                    <a:pt x="2234" y="12293"/>
                    <a:pt x="2241" y="12174"/>
                    <a:pt x="2247" y="12054"/>
                  </a:cubicBezTo>
                  <a:cubicBezTo>
                    <a:pt x="2253" y="11862"/>
                    <a:pt x="2346" y="11705"/>
                    <a:pt x="2564" y="11591"/>
                  </a:cubicBezTo>
                  <a:cubicBezTo>
                    <a:pt x="2744" y="11494"/>
                    <a:pt x="2918" y="11388"/>
                    <a:pt x="3111" y="11310"/>
                  </a:cubicBezTo>
                  <a:cubicBezTo>
                    <a:pt x="3248" y="11255"/>
                    <a:pt x="3272" y="11186"/>
                    <a:pt x="3260" y="11090"/>
                  </a:cubicBezTo>
                  <a:cubicBezTo>
                    <a:pt x="3229" y="10824"/>
                    <a:pt x="3198" y="10553"/>
                    <a:pt x="3167" y="10286"/>
                  </a:cubicBezTo>
                  <a:cubicBezTo>
                    <a:pt x="3130" y="9960"/>
                    <a:pt x="3111" y="9629"/>
                    <a:pt x="3055" y="9303"/>
                  </a:cubicBezTo>
                  <a:cubicBezTo>
                    <a:pt x="3011" y="9042"/>
                    <a:pt x="3161" y="8876"/>
                    <a:pt x="3453" y="8738"/>
                  </a:cubicBezTo>
                  <a:cubicBezTo>
                    <a:pt x="3440" y="8835"/>
                    <a:pt x="3341" y="8876"/>
                    <a:pt x="3272" y="8927"/>
                  </a:cubicBezTo>
                  <a:cubicBezTo>
                    <a:pt x="3179" y="8996"/>
                    <a:pt x="3148" y="9065"/>
                    <a:pt x="3173" y="9166"/>
                  </a:cubicBezTo>
                  <a:cubicBezTo>
                    <a:pt x="3347" y="9836"/>
                    <a:pt x="3391" y="10511"/>
                    <a:pt x="3328" y="11191"/>
                  </a:cubicBezTo>
                  <a:cubicBezTo>
                    <a:pt x="3304" y="11457"/>
                    <a:pt x="3192" y="11719"/>
                    <a:pt x="3123" y="11981"/>
                  </a:cubicBezTo>
                  <a:cubicBezTo>
                    <a:pt x="3105" y="12045"/>
                    <a:pt x="3098" y="12110"/>
                    <a:pt x="3086" y="12174"/>
                  </a:cubicBezTo>
                  <a:cubicBezTo>
                    <a:pt x="3061" y="12316"/>
                    <a:pt x="3148" y="12403"/>
                    <a:pt x="3335" y="12436"/>
                  </a:cubicBezTo>
                  <a:cubicBezTo>
                    <a:pt x="3776" y="12509"/>
                    <a:pt x="4199" y="12509"/>
                    <a:pt x="4609" y="12339"/>
                  </a:cubicBezTo>
                  <a:cubicBezTo>
                    <a:pt x="4733" y="12289"/>
                    <a:pt x="4808" y="12220"/>
                    <a:pt x="4839" y="12110"/>
                  </a:cubicBezTo>
                  <a:cubicBezTo>
                    <a:pt x="4882" y="11949"/>
                    <a:pt x="4938" y="11793"/>
                    <a:pt x="4988" y="11632"/>
                  </a:cubicBezTo>
                  <a:cubicBezTo>
                    <a:pt x="5019" y="11535"/>
                    <a:pt x="5081" y="11457"/>
                    <a:pt x="5193" y="11407"/>
                  </a:cubicBezTo>
                  <a:cubicBezTo>
                    <a:pt x="5206" y="11398"/>
                    <a:pt x="5224" y="11388"/>
                    <a:pt x="5237" y="11379"/>
                  </a:cubicBezTo>
                  <a:lnTo>
                    <a:pt x="5237" y="11379"/>
                  </a:lnTo>
                  <a:cubicBezTo>
                    <a:pt x="5442" y="11219"/>
                    <a:pt x="5697" y="11095"/>
                    <a:pt x="5896" y="10920"/>
                  </a:cubicBezTo>
                  <a:cubicBezTo>
                    <a:pt x="6225" y="10631"/>
                    <a:pt x="6331" y="10277"/>
                    <a:pt x="6455" y="9928"/>
                  </a:cubicBezTo>
                  <a:cubicBezTo>
                    <a:pt x="6474" y="9882"/>
                    <a:pt x="6449" y="9868"/>
                    <a:pt x="6393" y="9854"/>
                  </a:cubicBezTo>
                  <a:cubicBezTo>
                    <a:pt x="6188" y="9813"/>
                    <a:pt x="5983" y="9772"/>
                    <a:pt x="5777" y="9730"/>
                  </a:cubicBezTo>
                  <a:cubicBezTo>
                    <a:pt x="5709" y="9717"/>
                    <a:pt x="5672" y="9721"/>
                    <a:pt x="5622" y="9767"/>
                  </a:cubicBezTo>
                  <a:cubicBezTo>
                    <a:pt x="5442" y="9951"/>
                    <a:pt x="5237" y="10125"/>
                    <a:pt x="5150" y="10355"/>
                  </a:cubicBezTo>
                  <a:cubicBezTo>
                    <a:pt x="5081" y="10158"/>
                    <a:pt x="5069" y="9956"/>
                    <a:pt x="4976" y="9749"/>
                  </a:cubicBezTo>
                  <a:cubicBezTo>
                    <a:pt x="4777" y="10015"/>
                    <a:pt x="4746" y="10305"/>
                    <a:pt x="4683" y="10621"/>
                  </a:cubicBezTo>
                  <a:cubicBezTo>
                    <a:pt x="4522" y="10102"/>
                    <a:pt x="4192" y="9662"/>
                    <a:pt x="4074" y="9161"/>
                  </a:cubicBezTo>
                  <a:cubicBezTo>
                    <a:pt x="4199" y="9207"/>
                    <a:pt x="4317" y="9253"/>
                    <a:pt x="4441" y="9299"/>
                  </a:cubicBezTo>
                  <a:cubicBezTo>
                    <a:pt x="4460" y="9299"/>
                    <a:pt x="4485" y="9308"/>
                    <a:pt x="4491" y="9303"/>
                  </a:cubicBezTo>
                  <a:cubicBezTo>
                    <a:pt x="4503" y="9290"/>
                    <a:pt x="4491" y="9280"/>
                    <a:pt x="4472" y="9271"/>
                  </a:cubicBezTo>
                  <a:cubicBezTo>
                    <a:pt x="4410" y="9143"/>
                    <a:pt x="4292" y="9042"/>
                    <a:pt x="4186" y="8931"/>
                  </a:cubicBezTo>
                  <a:cubicBezTo>
                    <a:pt x="4255" y="8913"/>
                    <a:pt x="4304" y="8945"/>
                    <a:pt x="4348" y="8963"/>
                  </a:cubicBezTo>
                  <a:cubicBezTo>
                    <a:pt x="4634" y="9078"/>
                    <a:pt x="4889" y="9092"/>
                    <a:pt x="5112" y="8830"/>
                  </a:cubicBezTo>
                  <a:cubicBezTo>
                    <a:pt x="5025" y="9166"/>
                    <a:pt x="5206" y="9515"/>
                    <a:pt x="5510" y="9648"/>
                  </a:cubicBezTo>
                  <a:cubicBezTo>
                    <a:pt x="5541" y="9579"/>
                    <a:pt x="5485" y="9515"/>
                    <a:pt x="5479" y="9455"/>
                  </a:cubicBezTo>
                  <a:cubicBezTo>
                    <a:pt x="5473" y="9414"/>
                    <a:pt x="5498" y="9372"/>
                    <a:pt x="5554" y="9358"/>
                  </a:cubicBezTo>
                  <a:cubicBezTo>
                    <a:pt x="5616" y="9345"/>
                    <a:pt x="5622" y="9391"/>
                    <a:pt x="5634" y="9423"/>
                  </a:cubicBezTo>
                  <a:cubicBezTo>
                    <a:pt x="5722" y="9574"/>
                    <a:pt x="5877" y="9666"/>
                    <a:pt x="6113" y="9712"/>
                  </a:cubicBezTo>
                  <a:cubicBezTo>
                    <a:pt x="6039" y="9528"/>
                    <a:pt x="5983" y="9363"/>
                    <a:pt x="5852" y="9211"/>
                  </a:cubicBezTo>
                  <a:cubicBezTo>
                    <a:pt x="5765" y="9248"/>
                    <a:pt x="5815" y="9317"/>
                    <a:pt x="5765" y="9381"/>
                  </a:cubicBezTo>
                  <a:cubicBezTo>
                    <a:pt x="5678" y="9234"/>
                    <a:pt x="5641" y="9092"/>
                    <a:pt x="5641" y="8954"/>
                  </a:cubicBezTo>
                  <a:cubicBezTo>
                    <a:pt x="5634" y="8794"/>
                    <a:pt x="5566" y="8665"/>
                    <a:pt x="5442" y="8541"/>
                  </a:cubicBezTo>
                  <a:cubicBezTo>
                    <a:pt x="5392" y="8490"/>
                    <a:pt x="5336" y="8513"/>
                    <a:pt x="5280" y="8509"/>
                  </a:cubicBezTo>
                  <a:cubicBezTo>
                    <a:pt x="4721" y="8495"/>
                    <a:pt x="4168" y="8444"/>
                    <a:pt x="3614" y="8481"/>
                  </a:cubicBezTo>
                  <a:cubicBezTo>
                    <a:pt x="3987" y="8302"/>
                    <a:pt x="4298" y="8054"/>
                    <a:pt x="4777" y="8040"/>
                  </a:cubicBezTo>
                  <a:cubicBezTo>
                    <a:pt x="4715" y="8091"/>
                    <a:pt x="4615" y="8109"/>
                    <a:pt x="4522" y="8128"/>
                  </a:cubicBezTo>
                  <a:cubicBezTo>
                    <a:pt x="4410" y="8151"/>
                    <a:pt x="4298" y="8169"/>
                    <a:pt x="4211" y="8224"/>
                  </a:cubicBezTo>
                  <a:cubicBezTo>
                    <a:pt x="4130" y="8275"/>
                    <a:pt x="4043" y="8320"/>
                    <a:pt x="3994" y="8385"/>
                  </a:cubicBezTo>
                  <a:cubicBezTo>
                    <a:pt x="4342" y="8385"/>
                    <a:pt x="4683" y="8385"/>
                    <a:pt x="5025" y="8385"/>
                  </a:cubicBezTo>
                  <a:cubicBezTo>
                    <a:pt x="5175" y="8385"/>
                    <a:pt x="5324" y="8399"/>
                    <a:pt x="5454" y="8449"/>
                  </a:cubicBezTo>
                  <a:cubicBezTo>
                    <a:pt x="5628" y="8518"/>
                    <a:pt x="5753" y="8610"/>
                    <a:pt x="5809" y="8766"/>
                  </a:cubicBezTo>
                  <a:cubicBezTo>
                    <a:pt x="5914" y="9055"/>
                    <a:pt x="6070" y="9335"/>
                    <a:pt x="6194" y="9620"/>
                  </a:cubicBezTo>
                  <a:cubicBezTo>
                    <a:pt x="6219" y="9671"/>
                    <a:pt x="6262" y="9703"/>
                    <a:pt x="6287" y="9744"/>
                  </a:cubicBezTo>
                  <a:cubicBezTo>
                    <a:pt x="6331" y="9813"/>
                    <a:pt x="6411" y="9790"/>
                    <a:pt x="6455" y="9776"/>
                  </a:cubicBezTo>
                  <a:cubicBezTo>
                    <a:pt x="6523" y="9758"/>
                    <a:pt x="6474" y="9712"/>
                    <a:pt x="6449" y="9680"/>
                  </a:cubicBezTo>
                  <a:cubicBezTo>
                    <a:pt x="6324" y="9524"/>
                    <a:pt x="6318" y="9358"/>
                    <a:pt x="6324" y="9179"/>
                  </a:cubicBezTo>
                  <a:cubicBezTo>
                    <a:pt x="6331" y="8867"/>
                    <a:pt x="6219" y="8564"/>
                    <a:pt x="6126" y="8261"/>
                  </a:cubicBezTo>
                  <a:cubicBezTo>
                    <a:pt x="6262" y="8275"/>
                    <a:pt x="6262" y="8353"/>
                    <a:pt x="6281" y="8431"/>
                  </a:cubicBezTo>
                  <a:cubicBezTo>
                    <a:pt x="6356" y="8817"/>
                    <a:pt x="6418" y="9207"/>
                    <a:pt x="6648" y="9570"/>
                  </a:cubicBezTo>
                  <a:cubicBezTo>
                    <a:pt x="6666" y="9602"/>
                    <a:pt x="6654" y="9680"/>
                    <a:pt x="6741" y="9662"/>
                  </a:cubicBezTo>
                  <a:cubicBezTo>
                    <a:pt x="6816" y="9643"/>
                    <a:pt x="6766" y="9584"/>
                    <a:pt x="6766" y="9542"/>
                  </a:cubicBezTo>
                  <a:cubicBezTo>
                    <a:pt x="6741" y="9051"/>
                    <a:pt x="6561" y="8582"/>
                    <a:pt x="6443" y="8105"/>
                  </a:cubicBezTo>
                  <a:cubicBezTo>
                    <a:pt x="6430" y="8054"/>
                    <a:pt x="6405" y="8027"/>
                    <a:pt x="6331" y="8022"/>
                  </a:cubicBezTo>
                  <a:cubicBezTo>
                    <a:pt x="5858" y="7994"/>
                    <a:pt x="5386" y="7893"/>
                    <a:pt x="4907" y="7962"/>
                  </a:cubicBezTo>
                  <a:cubicBezTo>
                    <a:pt x="4876" y="7967"/>
                    <a:pt x="4839" y="7962"/>
                    <a:pt x="4808" y="7958"/>
                  </a:cubicBezTo>
                  <a:cubicBezTo>
                    <a:pt x="4758" y="7948"/>
                    <a:pt x="4708" y="7939"/>
                    <a:pt x="4659" y="7930"/>
                  </a:cubicBezTo>
                  <a:cubicBezTo>
                    <a:pt x="4659" y="7912"/>
                    <a:pt x="4659" y="7898"/>
                    <a:pt x="4659" y="7880"/>
                  </a:cubicBezTo>
                  <a:cubicBezTo>
                    <a:pt x="5081" y="7880"/>
                    <a:pt x="5510" y="7875"/>
                    <a:pt x="5933" y="7884"/>
                  </a:cubicBezTo>
                  <a:cubicBezTo>
                    <a:pt x="6020" y="7884"/>
                    <a:pt x="6051" y="7884"/>
                    <a:pt x="6076" y="7811"/>
                  </a:cubicBezTo>
                  <a:cubicBezTo>
                    <a:pt x="6138" y="7599"/>
                    <a:pt x="6306" y="7420"/>
                    <a:pt x="6430" y="7232"/>
                  </a:cubicBezTo>
                  <a:cubicBezTo>
                    <a:pt x="6579" y="7002"/>
                    <a:pt x="6747" y="6782"/>
                    <a:pt x="6728" y="6516"/>
                  </a:cubicBezTo>
                  <a:cubicBezTo>
                    <a:pt x="6722" y="6410"/>
                    <a:pt x="6691" y="6309"/>
                    <a:pt x="6561" y="6222"/>
                  </a:cubicBezTo>
                  <a:cubicBezTo>
                    <a:pt x="6424" y="6782"/>
                    <a:pt x="5914" y="7168"/>
                    <a:pt x="5492" y="7590"/>
                  </a:cubicBezTo>
                  <a:cubicBezTo>
                    <a:pt x="5473" y="7609"/>
                    <a:pt x="5460" y="7645"/>
                    <a:pt x="5429" y="7627"/>
                  </a:cubicBezTo>
                  <a:cubicBezTo>
                    <a:pt x="5405" y="7613"/>
                    <a:pt x="5429" y="7586"/>
                    <a:pt x="5467" y="7576"/>
                  </a:cubicBezTo>
                  <a:cubicBezTo>
                    <a:pt x="5610" y="7370"/>
                    <a:pt x="5796" y="7177"/>
                    <a:pt x="5970" y="6984"/>
                  </a:cubicBezTo>
                  <a:cubicBezTo>
                    <a:pt x="6181" y="6754"/>
                    <a:pt x="6368" y="6516"/>
                    <a:pt x="6474" y="6245"/>
                  </a:cubicBezTo>
                  <a:cubicBezTo>
                    <a:pt x="6517" y="6143"/>
                    <a:pt x="6573" y="6153"/>
                    <a:pt x="6654" y="6212"/>
                  </a:cubicBezTo>
                  <a:cubicBezTo>
                    <a:pt x="6847" y="6364"/>
                    <a:pt x="6840" y="6548"/>
                    <a:pt x="6778" y="6731"/>
                  </a:cubicBezTo>
                  <a:cubicBezTo>
                    <a:pt x="6697" y="6966"/>
                    <a:pt x="6548" y="7177"/>
                    <a:pt x="6418" y="7393"/>
                  </a:cubicBezTo>
                  <a:cubicBezTo>
                    <a:pt x="6343" y="7517"/>
                    <a:pt x="6281" y="7650"/>
                    <a:pt x="6213" y="7779"/>
                  </a:cubicBezTo>
                  <a:cubicBezTo>
                    <a:pt x="6169" y="7857"/>
                    <a:pt x="6188" y="7907"/>
                    <a:pt x="6318" y="7921"/>
                  </a:cubicBezTo>
                  <a:cubicBezTo>
                    <a:pt x="6467" y="7935"/>
                    <a:pt x="6542" y="8008"/>
                    <a:pt x="6567" y="8123"/>
                  </a:cubicBezTo>
                  <a:cubicBezTo>
                    <a:pt x="6598" y="8275"/>
                    <a:pt x="6660" y="8422"/>
                    <a:pt x="6704" y="8573"/>
                  </a:cubicBezTo>
                  <a:cubicBezTo>
                    <a:pt x="6728" y="8665"/>
                    <a:pt x="6760" y="8706"/>
                    <a:pt x="6909" y="8670"/>
                  </a:cubicBezTo>
                  <a:cubicBezTo>
                    <a:pt x="7126" y="8619"/>
                    <a:pt x="7288" y="8683"/>
                    <a:pt x="7375" y="8830"/>
                  </a:cubicBezTo>
                  <a:cubicBezTo>
                    <a:pt x="7319" y="8798"/>
                    <a:pt x="7288" y="8775"/>
                    <a:pt x="7244" y="8761"/>
                  </a:cubicBezTo>
                  <a:cubicBezTo>
                    <a:pt x="7101" y="8711"/>
                    <a:pt x="6946" y="8715"/>
                    <a:pt x="6816" y="8771"/>
                  </a:cubicBezTo>
                  <a:cubicBezTo>
                    <a:pt x="6691" y="8826"/>
                    <a:pt x="6772" y="8927"/>
                    <a:pt x="6778" y="9000"/>
                  </a:cubicBezTo>
                  <a:cubicBezTo>
                    <a:pt x="6791" y="9110"/>
                    <a:pt x="6834" y="9216"/>
                    <a:pt x="6865" y="9331"/>
                  </a:cubicBezTo>
                  <a:cubicBezTo>
                    <a:pt x="6934" y="9175"/>
                    <a:pt x="7039" y="9042"/>
                    <a:pt x="7188" y="8931"/>
                  </a:cubicBezTo>
                  <a:cubicBezTo>
                    <a:pt x="7201" y="8922"/>
                    <a:pt x="7213" y="8908"/>
                    <a:pt x="7232" y="8913"/>
                  </a:cubicBezTo>
                  <a:cubicBezTo>
                    <a:pt x="7226" y="8899"/>
                    <a:pt x="7244" y="8890"/>
                    <a:pt x="7257" y="8876"/>
                  </a:cubicBezTo>
                  <a:cubicBezTo>
                    <a:pt x="7257" y="8872"/>
                    <a:pt x="7282" y="8876"/>
                    <a:pt x="7282" y="8881"/>
                  </a:cubicBezTo>
                  <a:cubicBezTo>
                    <a:pt x="7294" y="8904"/>
                    <a:pt x="7269" y="8913"/>
                    <a:pt x="7251" y="8927"/>
                  </a:cubicBezTo>
                  <a:cubicBezTo>
                    <a:pt x="7251" y="8927"/>
                    <a:pt x="7257" y="8931"/>
                    <a:pt x="7257" y="8931"/>
                  </a:cubicBezTo>
                  <a:cubicBezTo>
                    <a:pt x="7257" y="8931"/>
                    <a:pt x="7257" y="8931"/>
                    <a:pt x="7257" y="8931"/>
                  </a:cubicBezTo>
                  <a:lnTo>
                    <a:pt x="7257" y="8931"/>
                  </a:lnTo>
                  <a:cubicBezTo>
                    <a:pt x="7257" y="8931"/>
                    <a:pt x="7251" y="8931"/>
                    <a:pt x="7251" y="8927"/>
                  </a:cubicBezTo>
                  <a:cubicBezTo>
                    <a:pt x="7238" y="8936"/>
                    <a:pt x="7226" y="8945"/>
                    <a:pt x="7213" y="8954"/>
                  </a:cubicBezTo>
                  <a:cubicBezTo>
                    <a:pt x="7045" y="9179"/>
                    <a:pt x="6859" y="9400"/>
                    <a:pt x="6890" y="9675"/>
                  </a:cubicBezTo>
                  <a:cubicBezTo>
                    <a:pt x="6896" y="9772"/>
                    <a:pt x="6778" y="9717"/>
                    <a:pt x="6728" y="9753"/>
                  </a:cubicBezTo>
                  <a:cubicBezTo>
                    <a:pt x="6691" y="9781"/>
                    <a:pt x="6579" y="9740"/>
                    <a:pt x="6610" y="9818"/>
                  </a:cubicBezTo>
                  <a:cubicBezTo>
                    <a:pt x="6629" y="9873"/>
                    <a:pt x="6710" y="9882"/>
                    <a:pt x="6772" y="9877"/>
                  </a:cubicBezTo>
                  <a:cubicBezTo>
                    <a:pt x="6934" y="9864"/>
                    <a:pt x="7089" y="9845"/>
                    <a:pt x="7251" y="9822"/>
                  </a:cubicBezTo>
                  <a:cubicBezTo>
                    <a:pt x="8084" y="9694"/>
                    <a:pt x="8916" y="9565"/>
                    <a:pt x="9756" y="9437"/>
                  </a:cubicBezTo>
                  <a:cubicBezTo>
                    <a:pt x="9799" y="9427"/>
                    <a:pt x="9849" y="9418"/>
                    <a:pt x="9886" y="9395"/>
                  </a:cubicBezTo>
                  <a:cubicBezTo>
                    <a:pt x="10184" y="9198"/>
                    <a:pt x="10514" y="9023"/>
                    <a:pt x="10688" y="8738"/>
                  </a:cubicBezTo>
                  <a:cubicBezTo>
                    <a:pt x="10856" y="8463"/>
                    <a:pt x="11067" y="8201"/>
                    <a:pt x="11266" y="7935"/>
                  </a:cubicBezTo>
                  <a:cubicBezTo>
                    <a:pt x="11397" y="7756"/>
                    <a:pt x="11378" y="7700"/>
                    <a:pt x="11154" y="7581"/>
                  </a:cubicBezTo>
                  <a:cubicBezTo>
                    <a:pt x="10862" y="7425"/>
                    <a:pt x="10676" y="7209"/>
                    <a:pt x="10495" y="6984"/>
                  </a:cubicBezTo>
                  <a:cubicBezTo>
                    <a:pt x="10396" y="6855"/>
                    <a:pt x="10290" y="6727"/>
                    <a:pt x="10191" y="6598"/>
                  </a:cubicBezTo>
                  <a:cubicBezTo>
                    <a:pt x="10259" y="6566"/>
                    <a:pt x="10272" y="6626"/>
                    <a:pt x="10296" y="6653"/>
                  </a:cubicBezTo>
                  <a:cubicBezTo>
                    <a:pt x="10477" y="6851"/>
                    <a:pt x="10644" y="7057"/>
                    <a:pt x="10837" y="7246"/>
                  </a:cubicBezTo>
                  <a:cubicBezTo>
                    <a:pt x="11266" y="7668"/>
                    <a:pt x="11639" y="7765"/>
                    <a:pt x="12317" y="7595"/>
                  </a:cubicBezTo>
                  <a:cubicBezTo>
                    <a:pt x="13168" y="7379"/>
                    <a:pt x="13902" y="7007"/>
                    <a:pt x="14542" y="6543"/>
                  </a:cubicBezTo>
                  <a:cubicBezTo>
                    <a:pt x="14909" y="6281"/>
                    <a:pt x="15027" y="5918"/>
                    <a:pt x="15157" y="5569"/>
                  </a:cubicBezTo>
                  <a:cubicBezTo>
                    <a:pt x="15176" y="5510"/>
                    <a:pt x="15194" y="5455"/>
                    <a:pt x="15219" y="5395"/>
                  </a:cubicBezTo>
                  <a:cubicBezTo>
                    <a:pt x="15257" y="5285"/>
                    <a:pt x="15350" y="5220"/>
                    <a:pt x="15505" y="5220"/>
                  </a:cubicBezTo>
                  <a:cubicBezTo>
                    <a:pt x="15828" y="5216"/>
                    <a:pt x="16040" y="5087"/>
                    <a:pt x="16158" y="4880"/>
                  </a:cubicBezTo>
                  <a:cubicBezTo>
                    <a:pt x="16338" y="4554"/>
                    <a:pt x="16500" y="4219"/>
                    <a:pt x="16382" y="3856"/>
                  </a:cubicBezTo>
                  <a:cubicBezTo>
                    <a:pt x="16351" y="3764"/>
                    <a:pt x="16295" y="3682"/>
                    <a:pt x="16208" y="3608"/>
                  </a:cubicBezTo>
                  <a:cubicBezTo>
                    <a:pt x="16108" y="3526"/>
                    <a:pt x="15990" y="3475"/>
                    <a:pt x="15835" y="3493"/>
                  </a:cubicBezTo>
                  <a:cubicBezTo>
                    <a:pt x="15661" y="3516"/>
                    <a:pt x="15549" y="3604"/>
                    <a:pt x="15499" y="3723"/>
                  </a:cubicBezTo>
                  <a:cubicBezTo>
                    <a:pt x="15462" y="3815"/>
                    <a:pt x="15443" y="3916"/>
                    <a:pt x="15412" y="4012"/>
                  </a:cubicBezTo>
                  <a:cubicBezTo>
                    <a:pt x="15406" y="4040"/>
                    <a:pt x="15393" y="4072"/>
                    <a:pt x="15381" y="4095"/>
                  </a:cubicBezTo>
                  <a:cubicBezTo>
                    <a:pt x="15319" y="4192"/>
                    <a:pt x="15194" y="4256"/>
                    <a:pt x="15070" y="4270"/>
                  </a:cubicBezTo>
                  <a:cubicBezTo>
                    <a:pt x="14983" y="4279"/>
                    <a:pt x="14977" y="4164"/>
                    <a:pt x="14933" y="4109"/>
                  </a:cubicBezTo>
                  <a:cubicBezTo>
                    <a:pt x="14871" y="4026"/>
                    <a:pt x="14821" y="3939"/>
                    <a:pt x="14766" y="3856"/>
                  </a:cubicBezTo>
                  <a:cubicBezTo>
                    <a:pt x="14753" y="3842"/>
                    <a:pt x="14741" y="3829"/>
                    <a:pt x="14728" y="3815"/>
                  </a:cubicBezTo>
                  <a:cubicBezTo>
                    <a:pt x="14759" y="3806"/>
                    <a:pt x="14784" y="3806"/>
                    <a:pt x="14803" y="3829"/>
                  </a:cubicBezTo>
                  <a:cubicBezTo>
                    <a:pt x="14977" y="3833"/>
                    <a:pt x="15163" y="3870"/>
                    <a:pt x="15300" y="3728"/>
                  </a:cubicBezTo>
                  <a:cubicBezTo>
                    <a:pt x="14927" y="3769"/>
                    <a:pt x="14877" y="3764"/>
                    <a:pt x="14629" y="3663"/>
                  </a:cubicBezTo>
                  <a:cubicBezTo>
                    <a:pt x="14734" y="3663"/>
                    <a:pt x="14815" y="3663"/>
                    <a:pt x="14896" y="3663"/>
                  </a:cubicBezTo>
                  <a:cubicBezTo>
                    <a:pt x="14542" y="3558"/>
                    <a:pt x="14293" y="3356"/>
                    <a:pt x="14001" y="3144"/>
                  </a:cubicBezTo>
                  <a:cubicBezTo>
                    <a:pt x="14181" y="3177"/>
                    <a:pt x="14268" y="3278"/>
                    <a:pt x="14461" y="3310"/>
                  </a:cubicBezTo>
                  <a:cubicBezTo>
                    <a:pt x="14393" y="3250"/>
                    <a:pt x="14349" y="3209"/>
                    <a:pt x="14312" y="3172"/>
                  </a:cubicBezTo>
                  <a:cubicBezTo>
                    <a:pt x="14206" y="3080"/>
                    <a:pt x="14082" y="3002"/>
                    <a:pt x="14001" y="2901"/>
                  </a:cubicBezTo>
                  <a:cubicBezTo>
                    <a:pt x="13665" y="2488"/>
                    <a:pt x="13100" y="2318"/>
                    <a:pt x="12528" y="2212"/>
                  </a:cubicBezTo>
                  <a:cubicBezTo>
                    <a:pt x="11869" y="2088"/>
                    <a:pt x="11241" y="2212"/>
                    <a:pt x="10713" y="2547"/>
                  </a:cubicBezTo>
                  <a:cubicBezTo>
                    <a:pt x="10620" y="2607"/>
                    <a:pt x="10589" y="2685"/>
                    <a:pt x="10551" y="2763"/>
                  </a:cubicBezTo>
                  <a:cubicBezTo>
                    <a:pt x="10390" y="3140"/>
                    <a:pt x="10197" y="3503"/>
                    <a:pt x="9780" y="3806"/>
                  </a:cubicBezTo>
                  <a:cubicBezTo>
                    <a:pt x="9948" y="3815"/>
                    <a:pt x="10097" y="3801"/>
                    <a:pt x="10228" y="3842"/>
                  </a:cubicBezTo>
                  <a:cubicBezTo>
                    <a:pt x="10340" y="3879"/>
                    <a:pt x="10477" y="3902"/>
                    <a:pt x="10446" y="4031"/>
                  </a:cubicBezTo>
                  <a:lnTo>
                    <a:pt x="10446" y="4031"/>
                  </a:lnTo>
                  <a:cubicBezTo>
                    <a:pt x="10359" y="4109"/>
                    <a:pt x="10259" y="4045"/>
                    <a:pt x="10172" y="4035"/>
                  </a:cubicBezTo>
                  <a:cubicBezTo>
                    <a:pt x="9905" y="4003"/>
                    <a:pt x="9644" y="3966"/>
                    <a:pt x="9389" y="4072"/>
                  </a:cubicBezTo>
                  <a:cubicBezTo>
                    <a:pt x="9289" y="4113"/>
                    <a:pt x="9252" y="4150"/>
                    <a:pt x="9296" y="4233"/>
                  </a:cubicBezTo>
                  <a:cubicBezTo>
                    <a:pt x="9339" y="4316"/>
                    <a:pt x="9370" y="4403"/>
                    <a:pt x="9414" y="4504"/>
                  </a:cubicBezTo>
                  <a:cubicBezTo>
                    <a:pt x="9495" y="4472"/>
                    <a:pt x="9569" y="4440"/>
                    <a:pt x="9650" y="4407"/>
                  </a:cubicBezTo>
                  <a:cubicBezTo>
                    <a:pt x="9967" y="4283"/>
                    <a:pt x="10284" y="4293"/>
                    <a:pt x="10595" y="4412"/>
                  </a:cubicBezTo>
                  <a:cubicBezTo>
                    <a:pt x="10700" y="4453"/>
                    <a:pt x="10806" y="4513"/>
                    <a:pt x="10576" y="4587"/>
                  </a:cubicBezTo>
                  <a:cubicBezTo>
                    <a:pt x="10669" y="4591"/>
                    <a:pt x="10719" y="4596"/>
                    <a:pt x="10794" y="4600"/>
                  </a:cubicBezTo>
                  <a:cubicBezTo>
                    <a:pt x="10769" y="4614"/>
                    <a:pt x="10763" y="4623"/>
                    <a:pt x="10750" y="4623"/>
                  </a:cubicBezTo>
                  <a:cubicBezTo>
                    <a:pt x="10520" y="4637"/>
                    <a:pt x="10303" y="4688"/>
                    <a:pt x="10073" y="4688"/>
                  </a:cubicBezTo>
                  <a:cubicBezTo>
                    <a:pt x="9892" y="4688"/>
                    <a:pt x="9712" y="4683"/>
                    <a:pt x="9544" y="4609"/>
                  </a:cubicBezTo>
                  <a:cubicBezTo>
                    <a:pt x="9432" y="4559"/>
                    <a:pt x="9345" y="4600"/>
                    <a:pt x="9320" y="4706"/>
                  </a:cubicBezTo>
                  <a:cubicBezTo>
                    <a:pt x="9209" y="5174"/>
                    <a:pt x="9370" y="5602"/>
                    <a:pt x="9687" y="6006"/>
                  </a:cubicBezTo>
                  <a:cubicBezTo>
                    <a:pt x="9793" y="6139"/>
                    <a:pt x="9917" y="6263"/>
                    <a:pt x="10035" y="6392"/>
                  </a:cubicBezTo>
                  <a:cubicBezTo>
                    <a:pt x="10066" y="6428"/>
                    <a:pt x="10129" y="6451"/>
                    <a:pt x="10097" y="6516"/>
                  </a:cubicBezTo>
                  <a:cubicBezTo>
                    <a:pt x="9743" y="6240"/>
                    <a:pt x="9482" y="5932"/>
                    <a:pt x="9327" y="5574"/>
                  </a:cubicBezTo>
                  <a:cubicBezTo>
                    <a:pt x="9302" y="5514"/>
                    <a:pt x="9320" y="5427"/>
                    <a:pt x="9196" y="5409"/>
                  </a:cubicBezTo>
                  <a:cubicBezTo>
                    <a:pt x="9184" y="5409"/>
                    <a:pt x="9171" y="5404"/>
                    <a:pt x="9178" y="5381"/>
                  </a:cubicBezTo>
                  <a:cubicBezTo>
                    <a:pt x="9252" y="5207"/>
                    <a:pt x="9252" y="5202"/>
                    <a:pt x="9072" y="5119"/>
                  </a:cubicBezTo>
                  <a:cubicBezTo>
                    <a:pt x="8606" y="4903"/>
                    <a:pt x="8320" y="4587"/>
                    <a:pt x="8115" y="4219"/>
                  </a:cubicBezTo>
                  <a:cubicBezTo>
                    <a:pt x="8090" y="4178"/>
                    <a:pt x="8071" y="4141"/>
                    <a:pt x="8040" y="4104"/>
                  </a:cubicBezTo>
                  <a:cubicBezTo>
                    <a:pt x="8133" y="4632"/>
                    <a:pt x="8500" y="5037"/>
                    <a:pt x="9091" y="5340"/>
                  </a:cubicBezTo>
                  <a:cubicBezTo>
                    <a:pt x="8463" y="5174"/>
                    <a:pt x="7947" y="4637"/>
                    <a:pt x="7909" y="4141"/>
                  </a:cubicBezTo>
                  <a:cubicBezTo>
                    <a:pt x="7885" y="3815"/>
                    <a:pt x="7978" y="3507"/>
                    <a:pt x="8158" y="3213"/>
                  </a:cubicBezTo>
                  <a:cubicBezTo>
                    <a:pt x="8519" y="2616"/>
                    <a:pt x="8879" y="2019"/>
                    <a:pt x="9227" y="1417"/>
                  </a:cubicBezTo>
                  <a:cubicBezTo>
                    <a:pt x="9669" y="660"/>
                    <a:pt x="10495" y="292"/>
                    <a:pt x="11564" y="164"/>
                  </a:cubicBezTo>
                  <a:cubicBezTo>
                    <a:pt x="11857" y="131"/>
                    <a:pt x="12149" y="118"/>
                    <a:pt x="12428" y="35"/>
                  </a:cubicBezTo>
                  <a:cubicBezTo>
                    <a:pt x="12776" y="-66"/>
                    <a:pt x="13143" y="53"/>
                    <a:pt x="13417" y="338"/>
                  </a:cubicBezTo>
                  <a:cubicBezTo>
                    <a:pt x="13498" y="421"/>
                    <a:pt x="13572" y="448"/>
                    <a:pt x="13715" y="444"/>
                  </a:cubicBezTo>
                  <a:cubicBezTo>
                    <a:pt x="14349" y="421"/>
                    <a:pt x="14865" y="600"/>
                    <a:pt x="15325" y="921"/>
                  </a:cubicBezTo>
                  <a:cubicBezTo>
                    <a:pt x="15785" y="1243"/>
                    <a:pt x="16021" y="1638"/>
                    <a:pt x="16158" y="2079"/>
                  </a:cubicBezTo>
                  <a:cubicBezTo>
                    <a:pt x="16363" y="2731"/>
                    <a:pt x="16736" y="3333"/>
                    <a:pt x="17047" y="3957"/>
                  </a:cubicBezTo>
                  <a:cubicBezTo>
                    <a:pt x="17575" y="5009"/>
                    <a:pt x="17625" y="6075"/>
                    <a:pt x="17078" y="7131"/>
                  </a:cubicBezTo>
                  <a:cubicBezTo>
                    <a:pt x="16873" y="7531"/>
                    <a:pt x="16556" y="7880"/>
                    <a:pt x="16139" y="8183"/>
                  </a:cubicBezTo>
                  <a:cubicBezTo>
                    <a:pt x="16058" y="8242"/>
                    <a:pt x="16052" y="8279"/>
                    <a:pt x="16127" y="8339"/>
                  </a:cubicBezTo>
                  <a:cubicBezTo>
                    <a:pt x="16264" y="8454"/>
                    <a:pt x="16388" y="8582"/>
                    <a:pt x="16537" y="8692"/>
                  </a:cubicBezTo>
                  <a:cubicBezTo>
                    <a:pt x="16748" y="8853"/>
                    <a:pt x="16904" y="9023"/>
                    <a:pt x="16842" y="9262"/>
                  </a:cubicBezTo>
                  <a:cubicBezTo>
                    <a:pt x="16823" y="9335"/>
                    <a:pt x="16898" y="9345"/>
                    <a:pt x="16960" y="9358"/>
                  </a:cubicBezTo>
                  <a:cubicBezTo>
                    <a:pt x="18309" y="9698"/>
                    <a:pt x="19657" y="10038"/>
                    <a:pt x="21006" y="10378"/>
                  </a:cubicBezTo>
                  <a:cubicBezTo>
                    <a:pt x="21354" y="10465"/>
                    <a:pt x="21410" y="10516"/>
                    <a:pt x="21423" y="10778"/>
                  </a:cubicBezTo>
                  <a:cubicBezTo>
                    <a:pt x="21479" y="12325"/>
                    <a:pt x="21441" y="13873"/>
                    <a:pt x="21423" y="15416"/>
                  </a:cubicBezTo>
                  <a:cubicBezTo>
                    <a:pt x="21410" y="16243"/>
                    <a:pt x="21392" y="17074"/>
                    <a:pt x="21373" y="17901"/>
                  </a:cubicBezTo>
                  <a:cubicBezTo>
                    <a:pt x="21298" y="17855"/>
                    <a:pt x="21329" y="17791"/>
                    <a:pt x="21329" y="17731"/>
                  </a:cubicBezTo>
                  <a:cubicBezTo>
                    <a:pt x="21317" y="17134"/>
                    <a:pt x="21342" y="16532"/>
                    <a:pt x="21305" y="15935"/>
                  </a:cubicBezTo>
                  <a:cubicBezTo>
                    <a:pt x="21298" y="14787"/>
                    <a:pt x="21255" y="13644"/>
                    <a:pt x="21211" y="12495"/>
                  </a:cubicBezTo>
                  <a:cubicBezTo>
                    <a:pt x="21187" y="11917"/>
                    <a:pt x="21168" y="11338"/>
                    <a:pt x="21162" y="10759"/>
                  </a:cubicBezTo>
                  <a:cubicBezTo>
                    <a:pt x="21162" y="10631"/>
                    <a:pt x="21099" y="10566"/>
                    <a:pt x="20925" y="10530"/>
                  </a:cubicBezTo>
                  <a:cubicBezTo>
                    <a:pt x="20627" y="10465"/>
                    <a:pt x="20329" y="10392"/>
                    <a:pt x="20030" y="10309"/>
                  </a:cubicBezTo>
                  <a:cubicBezTo>
                    <a:pt x="18992" y="10029"/>
                    <a:pt x="17917" y="9832"/>
                    <a:pt x="16879" y="9547"/>
                  </a:cubicBezTo>
                  <a:cubicBezTo>
                    <a:pt x="16817" y="9914"/>
                    <a:pt x="16761" y="10291"/>
                    <a:pt x="16655" y="10658"/>
                  </a:cubicBezTo>
                  <a:cubicBezTo>
                    <a:pt x="16643" y="10704"/>
                    <a:pt x="16661" y="10718"/>
                    <a:pt x="16717" y="10718"/>
                  </a:cubicBezTo>
                  <a:cubicBezTo>
                    <a:pt x="16736" y="10787"/>
                    <a:pt x="16692" y="10847"/>
                    <a:pt x="16668" y="10906"/>
                  </a:cubicBezTo>
                  <a:cubicBezTo>
                    <a:pt x="16624" y="11007"/>
                    <a:pt x="16568" y="11099"/>
                    <a:pt x="16537" y="11200"/>
                  </a:cubicBezTo>
                  <a:cubicBezTo>
                    <a:pt x="16537" y="11196"/>
                    <a:pt x="16537" y="11186"/>
                    <a:pt x="16543" y="11182"/>
                  </a:cubicBezTo>
                  <a:cubicBezTo>
                    <a:pt x="16593" y="10511"/>
                    <a:pt x="16612" y="9836"/>
                    <a:pt x="16599" y="9166"/>
                  </a:cubicBezTo>
                  <a:cubicBezTo>
                    <a:pt x="16599" y="9101"/>
                    <a:pt x="16562" y="9065"/>
                    <a:pt x="16506" y="9028"/>
                  </a:cubicBezTo>
                  <a:cubicBezTo>
                    <a:pt x="16332" y="8895"/>
                    <a:pt x="16158" y="8761"/>
                    <a:pt x="15984" y="8628"/>
                  </a:cubicBezTo>
                  <a:cubicBezTo>
                    <a:pt x="15878" y="8546"/>
                    <a:pt x="15903" y="8417"/>
                    <a:pt x="15785" y="8316"/>
                  </a:cubicBezTo>
                  <a:cubicBezTo>
                    <a:pt x="15785" y="8628"/>
                    <a:pt x="15717" y="8913"/>
                    <a:pt x="15592" y="9189"/>
                  </a:cubicBezTo>
                  <a:cubicBezTo>
                    <a:pt x="15269" y="9914"/>
                    <a:pt x="14697" y="10539"/>
                    <a:pt x="14100" y="11154"/>
                  </a:cubicBezTo>
                  <a:cubicBezTo>
                    <a:pt x="14007" y="11251"/>
                    <a:pt x="13914" y="11352"/>
                    <a:pt x="13808" y="11457"/>
                  </a:cubicBezTo>
                  <a:cubicBezTo>
                    <a:pt x="13895" y="11476"/>
                    <a:pt x="13908" y="11430"/>
                    <a:pt x="13945" y="11416"/>
                  </a:cubicBezTo>
                  <a:cubicBezTo>
                    <a:pt x="13914" y="11462"/>
                    <a:pt x="13908" y="11522"/>
                    <a:pt x="13827" y="11540"/>
                  </a:cubicBezTo>
                  <a:cubicBezTo>
                    <a:pt x="13827" y="11600"/>
                    <a:pt x="13771" y="11641"/>
                    <a:pt x="13734" y="11687"/>
                  </a:cubicBezTo>
                  <a:cubicBezTo>
                    <a:pt x="13174" y="12289"/>
                    <a:pt x="12578" y="12877"/>
                    <a:pt x="12006" y="13474"/>
                  </a:cubicBezTo>
                  <a:cubicBezTo>
                    <a:pt x="11670" y="13818"/>
                    <a:pt x="11366" y="14186"/>
                    <a:pt x="11073" y="14558"/>
                  </a:cubicBezTo>
                  <a:cubicBezTo>
                    <a:pt x="10446" y="15343"/>
                    <a:pt x="9979" y="16179"/>
                    <a:pt x="9712" y="17084"/>
                  </a:cubicBezTo>
                  <a:cubicBezTo>
                    <a:pt x="9749" y="17061"/>
                    <a:pt x="9774" y="17047"/>
                    <a:pt x="9793" y="17028"/>
                  </a:cubicBezTo>
                  <a:cubicBezTo>
                    <a:pt x="11695" y="15504"/>
                    <a:pt x="13566" y="13956"/>
                    <a:pt x="15393" y="12381"/>
                  </a:cubicBezTo>
                  <a:cubicBezTo>
                    <a:pt x="15623" y="12183"/>
                    <a:pt x="15847" y="11986"/>
                    <a:pt x="16071" y="11788"/>
                  </a:cubicBezTo>
                  <a:cubicBezTo>
                    <a:pt x="16214" y="11664"/>
                    <a:pt x="16201" y="11650"/>
                    <a:pt x="15984" y="11609"/>
                  </a:cubicBezTo>
                  <a:cubicBezTo>
                    <a:pt x="15903" y="11591"/>
                    <a:pt x="15804" y="11627"/>
                    <a:pt x="15741" y="11568"/>
                  </a:cubicBezTo>
                  <a:cubicBezTo>
                    <a:pt x="15710" y="11558"/>
                    <a:pt x="15686" y="11554"/>
                    <a:pt x="15654" y="11545"/>
                  </a:cubicBezTo>
                  <a:lnTo>
                    <a:pt x="15661" y="11549"/>
                  </a:lnTo>
                  <a:cubicBezTo>
                    <a:pt x="15387" y="11453"/>
                    <a:pt x="15114" y="11375"/>
                    <a:pt x="14815" y="11338"/>
                  </a:cubicBezTo>
                  <a:cubicBezTo>
                    <a:pt x="14859" y="11292"/>
                    <a:pt x="14921" y="11306"/>
                    <a:pt x="14983" y="11310"/>
                  </a:cubicBezTo>
                  <a:cubicBezTo>
                    <a:pt x="15207" y="11324"/>
                    <a:pt x="15424" y="11343"/>
                    <a:pt x="15642" y="11352"/>
                  </a:cubicBezTo>
                  <a:cubicBezTo>
                    <a:pt x="15928" y="11366"/>
                    <a:pt x="16214" y="11416"/>
                    <a:pt x="16494" y="11320"/>
                  </a:cubicBezTo>
                  <a:cubicBezTo>
                    <a:pt x="16469" y="11370"/>
                    <a:pt x="16407" y="11425"/>
                    <a:pt x="16425" y="11467"/>
                  </a:cubicBezTo>
                  <a:cubicBezTo>
                    <a:pt x="16481" y="11618"/>
                    <a:pt x="16369" y="11728"/>
                    <a:pt x="16276" y="11839"/>
                  </a:cubicBezTo>
                  <a:cubicBezTo>
                    <a:pt x="16065" y="12082"/>
                    <a:pt x="15816" y="12302"/>
                    <a:pt x="15567" y="12528"/>
                  </a:cubicBezTo>
                  <a:cubicBezTo>
                    <a:pt x="14635" y="13368"/>
                    <a:pt x="13659" y="14199"/>
                    <a:pt x="12665" y="15021"/>
                  </a:cubicBezTo>
                  <a:close/>
                  <a:moveTo>
                    <a:pt x="9687" y="4564"/>
                  </a:moveTo>
                  <a:cubicBezTo>
                    <a:pt x="9780" y="4573"/>
                    <a:pt x="9874" y="4628"/>
                    <a:pt x="9954" y="4568"/>
                  </a:cubicBezTo>
                  <a:cubicBezTo>
                    <a:pt x="9967" y="4559"/>
                    <a:pt x="9936" y="4485"/>
                    <a:pt x="9911" y="4481"/>
                  </a:cubicBezTo>
                  <a:cubicBezTo>
                    <a:pt x="9824" y="4467"/>
                    <a:pt x="9756" y="4513"/>
                    <a:pt x="9687" y="4564"/>
                  </a:cubicBezTo>
                  <a:close/>
                  <a:moveTo>
                    <a:pt x="13255" y="802"/>
                  </a:moveTo>
                  <a:cubicBezTo>
                    <a:pt x="13386" y="1055"/>
                    <a:pt x="13398" y="1124"/>
                    <a:pt x="13305" y="1266"/>
                  </a:cubicBezTo>
                  <a:cubicBezTo>
                    <a:pt x="13268" y="1096"/>
                    <a:pt x="13212" y="935"/>
                    <a:pt x="13044" y="816"/>
                  </a:cubicBezTo>
                  <a:cubicBezTo>
                    <a:pt x="13230" y="1073"/>
                    <a:pt x="13292" y="1349"/>
                    <a:pt x="13268" y="1638"/>
                  </a:cubicBezTo>
                  <a:cubicBezTo>
                    <a:pt x="13510" y="1206"/>
                    <a:pt x="13504" y="977"/>
                    <a:pt x="13255" y="802"/>
                  </a:cubicBezTo>
                  <a:close/>
                  <a:moveTo>
                    <a:pt x="12397" y="81"/>
                  </a:moveTo>
                  <a:cubicBezTo>
                    <a:pt x="12789" y="131"/>
                    <a:pt x="13081" y="246"/>
                    <a:pt x="13361" y="384"/>
                  </a:cubicBezTo>
                  <a:cubicBezTo>
                    <a:pt x="13143" y="150"/>
                    <a:pt x="12851" y="30"/>
                    <a:pt x="12397" y="81"/>
                  </a:cubicBezTo>
                  <a:close/>
                  <a:moveTo>
                    <a:pt x="10122" y="3030"/>
                  </a:moveTo>
                  <a:cubicBezTo>
                    <a:pt x="9874" y="3342"/>
                    <a:pt x="9613" y="3645"/>
                    <a:pt x="9314" y="3925"/>
                  </a:cubicBezTo>
                  <a:cubicBezTo>
                    <a:pt x="9693" y="3686"/>
                    <a:pt x="9948" y="3379"/>
                    <a:pt x="10122" y="3030"/>
                  </a:cubicBezTo>
                  <a:close/>
                  <a:moveTo>
                    <a:pt x="11564" y="2015"/>
                  </a:moveTo>
                  <a:cubicBezTo>
                    <a:pt x="10943" y="2079"/>
                    <a:pt x="10520" y="2368"/>
                    <a:pt x="10122" y="2699"/>
                  </a:cubicBezTo>
                  <a:cubicBezTo>
                    <a:pt x="10110" y="2708"/>
                    <a:pt x="10097" y="2717"/>
                    <a:pt x="10085" y="2731"/>
                  </a:cubicBezTo>
                  <a:cubicBezTo>
                    <a:pt x="10035" y="2749"/>
                    <a:pt x="9998" y="2777"/>
                    <a:pt x="9967" y="2846"/>
                  </a:cubicBezTo>
                  <a:cubicBezTo>
                    <a:pt x="10035" y="2804"/>
                    <a:pt x="10073" y="2777"/>
                    <a:pt x="10116" y="2749"/>
                  </a:cubicBezTo>
                  <a:cubicBezTo>
                    <a:pt x="10129" y="2740"/>
                    <a:pt x="10141" y="2731"/>
                    <a:pt x="10153" y="2722"/>
                  </a:cubicBezTo>
                  <a:cubicBezTo>
                    <a:pt x="10576" y="2437"/>
                    <a:pt x="11011" y="2162"/>
                    <a:pt x="11564" y="2015"/>
                  </a:cubicBezTo>
                  <a:close/>
                  <a:moveTo>
                    <a:pt x="12634" y="1293"/>
                  </a:moveTo>
                  <a:cubicBezTo>
                    <a:pt x="11602" y="967"/>
                    <a:pt x="10613" y="1000"/>
                    <a:pt x="9662" y="1463"/>
                  </a:cubicBezTo>
                  <a:cubicBezTo>
                    <a:pt x="10042" y="967"/>
                    <a:pt x="10421" y="485"/>
                    <a:pt x="11347" y="476"/>
                  </a:cubicBezTo>
                  <a:cubicBezTo>
                    <a:pt x="11216" y="421"/>
                    <a:pt x="11104" y="425"/>
                    <a:pt x="10993" y="435"/>
                  </a:cubicBezTo>
                  <a:cubicBezTo>
                    <a:pt x="10433" y="485"/>
                    <a:pt x="10085" y="756"/>
                    <a:pt x="9805" y="1087"/>
                  </a:cubicBezTo>
                  <a:cubicBezTo>
                    <a:pt x="9426" y="1537"/>
                    <a:pt x="9122" y="2019"/>
                    <a:pt x="8848" y="2511"/>
                  </a:cubicBezTo>
                  <a:cubicBezTo>
                    <a:pt x="8836" y="2534"/>
                    <a:pt x="8829" y="2556"/>
                    <a:pt x="8817" y="2579"/>
                  </a:cubicBezTo>
                  <a:cubicBezTo>
                    <a:pt x="8798" y="2602"/>
                    <a:pt x="8780" y="2625"/>
                    <a:pt x="8817" y="2662"/>
                  </a:cubicBezTo>
                  <a:cubicBezTo>
                    <a:pt x="9090" y="2152"/>
                    <a:pt x="9401" y="1684"/>
                    <a:pt x="10091" y="1408"/>
                  </a:cubicBezTo>
                  <a:cubicBezTo>
                    <a:pt x="10707" y="1165"/>
                    <a:pt x="11738" y="1142"/>
                    <a:pt x="12180" y="1307"/>
                  </a:cubicBezTo>
                  <a:cubicBezTo>
                    <a:pt x="11639" y="1431"/>
                    <a:pt x="11167" y="1647"/>
                    <a:pt x="10787" y="1959"/>
                  </a:cubicBezTo>
                  <a:cubicBezTo>
                    <a:pt x="10707" y="2015"/>
                    <a:pt x="10620" y="2070"/>
                    <a:pt x="10595" y="2162"/>
                  </a:cubicBezTo>
                  <a:cubicBezTo>
                    <a:pt x="10669" y="2102"/>
                    <a:pt x="10744" y="2042"/>
                    <a:pt x="10825" y="1982"/>
                  </a:cubicBezTo>
                  <a:cubicBezTo>
                    <a:pt x="11365" y="1665"/>
                    <a:pt x="11931" y="1390"/>
                    <a:pt x="12634" y="1293"/>
                  </a:cubicBezTo>
                  <a:close/>
                  <a:moveTo>
                    <a:pt x="14374" y="2690"/>
                  </a:moveTo>
                  <a:cubicBezTo>
                    <a:pt x="13858" y="2492"/>
                    <a:pt x="13410" y="2203"/>
                    <a:pt x="12826" y="2111"/>
                  </a:cubicBezTo>
                  <a:cubicBezTo>
                    <a:pt x="13323" y="2336"/>
                    <a:pt x="13827" y="2547"/>
                    <a:pt x="14374" y="2690"/>
                  </a:cubicBezTo>
                  <a:close/>
                  <a:moveTo>
                    <a:pt x="15953" y="1886"/>
                  </a:moveTo>
                  <a:cubicBezTo>
                    <a:pt x="15772" y="1537"/>
                    <a:pt x="15505" y="1229"/>
                    <a:pt x="15076" y="1018"/>
                  </a:cubicBezTo>
                  <a:cubicBezTo>
                    <a:pt x="15002" y="963"/>
                    <a:pt x="14921" y="908"/>
                    <a:pt x="14790" y="908"/>
                  </a:cubicBezTo>
                  <a:cubicBezTo>
                    <a:pt x="14884" y="958"/>
                    <a:pt x="14964" y="1000"/>
                    <a:pt x="15039" y="1041"/>
                  </a:cubicBezTo>
                  <a:cubicBezTo>
                    <a:pt x="15462" y="1330"/>
                    <a:pt x="15760" y="1684"/>
                    <a:pt x="15947" y="2125"/>
                  </a:cubicBezTo>
                  <a:cubicBezTo>
                    <a:pt x="15313" y="1822"/>
                    <a:pt x="14666" y="1808"/>
                    <a:pt x="13989" y="1927"/>
                  </a:cubicBezTo>
                  <a:cubicBezTo>
                    <a:pt x="14194" y="2028"/>
                    <a:pt x="14386" y="2116"/>
                    <a:pt x="14573" y="2212"/>
                  </a:cubicBezTo>
                  <a:cubicBezTo>
                    <a:pt x="14865" y="2364"/>
                    <a:pt x="15126" y="2538"/>
                    <a:pt x="15400" y="2703"/>
                  </a:cubicBezTo>
                  <a:cubicBezTo>
                    <a:pt x="15101" y="2419"/>
                    <a:pt x="14716" y="2203"/>
                    <a:pt x="14281" y="1987"/>
                  </a:cubicBezTo>
                  <a:cubicBezTo>
                    <a:pt x="14821" y="1964"/>
                    <a:pt x="15306" y="2001"/>
                    <a:pt x="15760" y="2189"/>
                  </a:cubicBezTo>
                  <a:cubicBezTo>
                    <a:pt x="15965" y="2272"/>
                    <a:pt x="16046" y="2387"/>
                    <a:pt x="16046" y="2547"/>
                  </a:cubicBezTo>
                  <a:cubicBezTo>
                    <a:pt x="16046" y="2754"/>
                    <a:pt x="16046" y="2965"/>
                    <a:pt x="16046" y="3172"/>
                  </a:cubicBezTo>
                  <a:cubicBezTo>
                    <a:pt x="16177" y="2736"/>
                    <a:pt x="16170" y="2304"/>
                    <a:pt x="15953" y="1886"/>
                  </a:cubicBezTo>
                  <a:close/>
                  <a:moveTo>
                    <a:pt x="16748" y="3714"/>
                  </a:moveTo>
                  <a:cubicBezTo>
                    <a:pt x="17183" y="4775"/>
                    <a:pt x="17370" y="5845"/>
                    <a:pt x="16972" y="6938"/>
                  </a:cubicBezTo>
                  <a:cubicBezTo>
                    <a:pt x="17500" y="5836"/>
                    <a:pt x="17320" y="4770"/>
                    <a:pt x="16748" y="3714"/>
                  </a:cubicBezTo>
                  <a:close/>
                  <a:moveTo>
                    <a:pt x="904" y="19224"/>
                  </a:moveTo>
                  <a:cubicBezTo>
                    <a:pt x="426" y="18742"/>
                    <a:pt x="556" y="18177"/>
                    <a:pt x="500" y="17639"/>
                  </a:cubicBezTo>
                  <a:cubicBezTo>
                    <a:pt x="438" y="18195"/>
                    <a:pt x="146" y="18783"/>
                    <a:pt x="904" y="19224"/>
                  </a:cubicBezTo>
                  <a:close/>
                  <a:moveTo>
                    <a:pt x="2688" y="13056"/>
                  </a:moveTo>
                  <a:cubicBezTo>
                    <a:pt x="3005" y="13235"/>
                    <a:pt x="3322" y="13414"/>
                    <a:pt x="3621" y="13602"/>
                  </a:cubicBezTo>
                  <a:cubicBezTo>
                    <a:pt x="3757" y="13689"/>
                    <a:pt x="3857" y="13676"/>
                    <a:pt x="3981" y="13598"/>
                  </a:cubicBezTo>
                  <a:cubicBezTo>
                    <a:pt x="4174" y="13478"/>
                    <a:pt x="4360" y="13359"/>
                    <a:pt x="4578" y="13262"/>
                  </a:cubicBezTo>
                  <a:cubicBezTo>
                    <a:pt x="4764" y="13180"/>
                    <a:pt x="4845" y="13074"/>
                    <a:pt x="4889" y="12922"/>
                  </a:cubicBezTo>
                  <a:cubicBezTo>
                    <a:pt x="4945" y="12707"/>
                    <a:pt x="5025" y="12500"/>
                    <a:pt x="5106" y="12266"/>
                  </a:cubicBezTo>
                  <a:cubicBezTo>
                    <a:pt x="5032" y="12307"/>
                    <a:pt x="4969" y="12335"/>
                    <a:pt x="4926" y="12371"/>
                  </a:cubicBezTo>
                  <a:cubicBezTo>
                    <a:pt x="4565" y="12624"/>
                    <a:pt x="4124" y="12702"/>
                    <a:pt x="3645" y="12693"/>
                  </a:cubicBezTo>
                  <a:cubicBezTo>
                    <a:pt x="3266" y="12688"/>
                    <a:pt x="2962" y="12601"/>
                    <a:pt x="2788" y="12330"/>
                  </a:cubicBezTo>
                  <a:cubicBezTo>
                    <a:pt x="2725" y="12234"/>
                    <a:pt x="2632" y="12151"/>
                    <a:pt x="2539" y="12041"/>
                  </a:cubicBezTo>
                  <a:cubicBezTo>
                    <a:pt x="2539" y="12312"/>
                    <a:pt x="2551" y="12560"/>
                    <a:pt x="2533" y="12803"/>
                  </a:cubicBezTo>
                  <a:cubicBezTo>
                    <a:pt x="2520" y="12927"/>
                    <a:pt x="2576" y="12991"/>
                    <a:pt x="2688" y="13056"/>
                  </a:cubicBezTo>
                  <a:close/>
                  <a:moveTo>
                    <a:pt x="5162" y="12858"/>
                  </a:moveTo>
                  <a:cubicBezTo>
                    <a:pt x="5131" y="12982"/>
                    <a:pt x="5100" y="13102"/>
                    <a:pt x="5075" y="13216"/>
                  </a:cubicBezTo>
                  <a:cubicBezTo>
                    <a:pt x="5013" y="13249"/>
                    <a:pt x="4957" y="13281"/>
                    <a:pt x="4895" y="13313"/>
                  </a:cubicBezTo>
                  <a:cubicBezTo>
                    <a:pt x="4590" y="13501"/>
                    <a:pt x="4286" y="13685"/>
                    <a:pt x="3962" y="13859"/>
                  </a:cubicBezTo>
                  <a:cubicBezTo>
                    <a:pt x="3838" y="13924"/>
                    <a:pt x="3732" y="13937"/>
                    <a:pt x="3596" y="13878"/>
                  </a:cubicBezTo>
                  <a:cubicBezTo>
                    <a:pt x="3459" y="13818"/>
                    <a:pt x="3328" y="13745"/>
                    <a:pt x="3167" y="13722"/>
                  </a:cubicBezTo>
                  <a:cubicBezTo>
                    <a:pt x="2999" y="13607"/>
                    <a:pt x="2837" y="13487"/>
                    <a:pt x="2670" y="13373"/>
                  </a:cubicBezTo>
                  <a:cubicBezTo>
                    <a:pt x="2508" y="13262"/>
                    <a:pt x="2408" y="13106"/>
                    <a:pt x="2203" y="13033"/>
                  </a:cubicBezTo>
                  <a:cubicBezTo>
                    <a:pt x="2427" y="13294"/>
                    <a:pt x="2670" y="13547"/>
                    <a:pt x="2968" y="13768"/>
                  </a:cubicBezTo>
                  <a:cubicBezTo>
                    <a:pt x="3049" y="13827"/>
                    <a:pt x="3086" y="13882"/>
                    <a:pt x="3080" y="13960"/>
                  </a:cubicBezTo>
                  <a:cubicBezTo>
                    <a:pt x="3036" y="14498"/>
                    <a:pt x="3005" y="15035"/>
                    <a:pt x="2943" y="15573"/>
                  </a:cubicBezTo>
                  <a:cubicBezTo>
                    <a:pt x="2862" y="16340"/>
                    <a:pt x="2769" y="17111"/>
                    <a:pt x="2670" y="17878"/>
                  </a:cubicBezTo>
                  <a:cubicBezTo>
                    <a:pt x="2614" y="18314"/>
                    <a:pt x="2564" y="18751"/>
                    <a:pt x="2390" y="19169"/>
                  </a:cubicBezTo>
                  <a:cubicBezTo>
                    <a:pt x="2228" y="19559"/>
                    <a:pt x="2091" y="19623"/>
                    <a:pt x="1551" y="19587"/>
                  </a:cubicBezTo>
                  <a:cubicBezTo>
                    <a:pt x="1538" y="19587"/>
                    <a:pt x="1526" y="19591"/>
                    <a:pt x="1513" y="19596"/>
                  </a:cubicBezTo>
                  <a:cubicBezTo>
                    <a:pt x="1917" y="19743"/>
                    <a:pt x="2197" y="19674"/>
                    <a:pt x="2390" y="19385"/>
                  </a:cubicBezTo>
                  <a:cubicBezTo>
                    <a:pt x="2440" y="19316"/>
                    <a:pt x="2489" y="19274"/>
                    <a:pt x="2601" y="19247"/>
                  </a:cubicBezTo>
                  <a:cubicBezTo>
                    <a:pt x="3161" y="19114"/>
                    <a:pt x="3645" y="18893"/>
                    <a:pt x="4037" y="18558"/>
                  </a:cubicBezTo>
                  <a:cubicBezTo>
                    <a:pt x="4223" y="18402"/>
                    <a:pt x="4354" y="18223"/>
                    <a:pt x="4447" y="18030"/>
                  </a:cubicBezTo>
                  <a:cubicBezTo>
                    <a:pt x="4242" y="18236"/>
                    <a:pt x="4099" y="18475"/>
                    <a:pt x="3807" y="18627"/>
                  </a:cubicBezTo>
                  <a:cubicBezTo>
                    <a:pt x="3807" y="18627"/>
                    <a:pt x="3807" y="18627"/>
                    <a:pt x="3807" y="18627"/>
                  </a:cubicBezTo>
                  <a:cubicBezTo>
                    <a:pt x="3795" y="18641"/>
                    <a:pt x="3776" y="18654"/>
                    <a:pt x="3764" y="18668"/>
                  </a:cubicBezTo>
                  <a:cubicBezTo>
                    <a:pt x="3764" y="18645"/>
                    <a:pt x="3770" y="18627"/>
                    <a:pt x="3807" y="18627"/>
                  </a:cubicBezTo>
                  <a:cubicBezTo>
                    <a:pt x="3782" y="18585"/>
                    <a:pt x="3826" y="18517"/>
                    <a:pt x="3726" y="18498"/>
                  </a:cubicBezTo>
                  <a:cubicBezTo>
                    <a:pt x="3782" y="18443"/>
                    <a:pt x="3844" y="18393"/>
                    <a:pt x="3900" y="18333"/>
                  </a:cubicBezTo>
                  <a:cubicBezTo>
                    <a:pt x="4279" y="17947"/>
                    <a:pt x="4366" y="17492"/>
                    <a:pt x="4453" y="17038"/>
                  </a:cubicBezTo>
                  <a:cubicBezTo>
                    <a:pt x="4559" y="16496"/>
                    <a:pt x="4652" y="15954"/>
                    <a:pt x="4758" y="15416"/>
                  </a:cubicBezTo>
                  <a:cubicBezTo>
                    <a:pt x="4913" y="14663"/>
                    <a:pt x="5119" y="13910"/>
                    <a:pt x="5212" y="13148"/>
                  </a:cubicBezTo>
                  <a:cubicBezTo>
                    <a:pt x="5224" y="13060"/>
                    <a:pt x="5255" y="12959"/>
                    <a:pt x="5162" y="12858"/>
                  </a:cubicBezTo>
                  <a:close/>
                  <a:moveTo>
                    <a:pt x="5429" y="11820"/>
                  </a:moveTo>
                  <a:cubicBezTo>
                    <a:pt x="5417" y="11701"/>
                    <a:pt x="5404" y="11581"/>
                    <a:pt x="5411" y="11462"/>
                  </a:cubicBezTo>
                  <a:cubicBezTo>
                    <a:pt x="5411" y="11375"/>
                    <a:pt x="5336" y="11388"/>
                    <a:pt x="5268" y="11384"/>
                  </a:cubicBezTo>
                  <a:lnTo>
                    <a:pt x="5268" y="11384"/>
                  </a:lnTo>
                  <a:cubicBezTo>
                    <a:pt x="5268" y="11384"/>
                    <a:pt x="5268" y="11384"/>
                    <a:pt x="5268" y="11384"/>
                  </a:cubicBezTo>
                  <a:cubicBezTo>
                    <a:pt x="5293" y="11407"/>
                    <a:pt x="5274" y="11416"/>
                    <a:pt x="5249" y="11430"/>
                  </a:cubicBezTo>
                  <a:cubicBezTo>
                    <a:pt x="5119" y="11650"/>
                    <a:pt x="5050" y="11880"/>
                    <a:pt x="4982" y="12119"/>
                  </a:cubicBezTo>
                  <a:cubicBezTo>
                    <a:pt x="5100" y="12096"/>
                    <a:pt x="5168" y="12041"/>
                    <a:pt x="5255" y="11999"/>
                  </a:cubicBezTo>
                  <a:cubicBezTo>
                    <a:pt x="5336" y="11958"/>
                    <a:pt x="5442" y="11921"/>
                    <a:pt x="5429" y="11820"/>
                  </a:cubicBezTo>
                  <a:close/>
                  <a:moveTo>
                    <a:pt x="11975" y="9919"/>
                  </a:moveTo>
                  <a:cubicBezTo>
                    <a:pt x="12031" y="9882"/>
                    <a:pt x="12080" y="9854"/>
                    <a:pt x="12124" y="9827"/>
                  </a:cubicBezTo>
                  <a:cubicBezTo>
                    <a:pt x="13093" y="9207"/>
                    <a:pt x="14088" y="8614"/>
                    <a:pt x="15157" y="8095"/>
                  </a:cubicBezTo>
                  <a:cubicBezTo>
                    <a:pt x="15281" y="8036"/>
                    <a:pt x="15319" y="7971"/>
                    <a:pt x="15300" y="7866"/>
                  </a:cubicBezTo>
                  <a:cubicBezTo>
                    <a:pt x="15219" y="7305"/>
                    <a:pt x="15151" y="6745"/>
                    <a:pt x="15126" y="6176"/>
                  </a:cubicBezTo>
                  <a:cubicBezTo>
                    <a:pt x="14989" y="6502"/>
                    <a:pt x="14703" y="6745"/>
                    <a:pt x="14393" y="6984"/>
                  </a:cubicBezTo>
                  <a:cubicBezTo>
                    <a:pt x="14076" y="7223"/>
                    <a:pt x="13877" y="7498"/>
                    <a:pt x="13802" y="7829"/>
                  </a:cubicBezTo>
                  <a:cubicBezTo>
                    <a:pt x="13734" y="8114"/>
                    <a:pt x="13678" y="8403"/>
                    <a:pt x="13634" y="8706"/>
                  </a:cubicBezTo>
                  <a:cubicBezTo>
                    <a:pt x="13597" y="8605"/>
                    <a:pt x="13566" y="8523"/>
                    <a:pt x="13535" y="8435"/>
                  </a:cubicBezTo>
                  <a:cubicBezTo>
                    <a:pt x="13460" y="8219"/>
                    <a:pt x="13268" y="8086"/>
                    <a:pt x="12969" y="8068"/>
                  </a:cubicBezTo>
                  <a:cubicBezTo>
                    <a:pt x="12484" y="8036"/>
                    <a:pt x="11993" y="8045"/>
                    <a:pt x="11552" y="7852"/>
                  </a:cubicBezTo>
                  <a:cubicBezTo>
                    <a:pt x="11508" y="8573"/>
                    <a:pt x="11701" y="9244"/>
                    <a:pt x="11975" y="9919"/>
                  </a:cubicBezTo>
                  <a:close/>
                  <a:moveTo>
                    <a:pt x="10091" y="9437"/>
                  </a:moveTo>
                  <a:cubicBezTo>
                    <a:pt x="10166" y="9446"/>
                    <a:pt x="10178" y="9395"/>
                    <a:pt x="10222" y="9345"/>
                  </a:cubicBezTo>
                  <a:cubicBezTo>
                    <a:pt x="10153" y="9377"/>
                    <a:pt x="10110" y="9400"/>
                    <a:pt x="10091" y="9437"/>
                  </a:cubicBezTo>
                  <a:close/>
                  <a:moveTo>
                    <a:pt x="8699" y="10084"/>
                  </a:moveTo>
                  <a:cubicBezTo>
                    <a:pt x="8979" y="9937"/>
                    <a:pt x="9265" y="9795"/>
                    <a:pt x="9582" y="9634"/>
                  </a:cubicBezTo>
                  <a:cubicBezTo>
                    <a:pt x="9389" y="9675"/>
                    <a:pt x="9240" y="9712"/>
                    <a:pt x="9084" y="9740"/>
                  </a:cubicBezTo>
                  <a:cubicBezTo>
                    <a:pt x="8282" y="9891"/>
                    <a:pt x="7474" y="10038"/>
                    <a:pt x="6666" y="10185"/>
                  </a:cubicBezTo>
                  <a:cubicBezTo>
                    <a:pt x="6561" y="10204"/>
                    <a:pt x="6455" y="10222"/>
                    <a:pt x="6455" y="10346"/>
                  </a:cubicBezTo>
                  <a:cubicBezTo>
                    <a:pt x="7282" y="10222"/>
                    <a:pt x="8077" y="10024"/>
                    <a:pt x="8910" y="9877"/>
                  </a:cubicBezTo>
                  <a:cubicBezTo>
                    <a:pt x="8854" y="9983"/>
                    <a:pt x="8711" y="9988"/>
                    <a:pt x="8655" y="10061"/>
                  </a:cubicBezTo>
                  <a:cubicBezTo>
                    <a:pt x="8419" y="10158"/>
                    <a:pt x="8214" y="10282"/>
                    <a:pt x="8003" y="10406"/>
                  </a:cubicBezTo>
                  <a:cubicBezTo>
                    <a:pt x="7648" y="10612"/>
                    <a:pt x="7400" y="10874"/>
                    <a:pt x="7294" y="11200"/>
                  </a:cubicBezTo>
                  <a:cubicBezTo>
                    <a:pt x="7226" y="11407"/>
                    <a:pt x="7182" y="11618"/>
                    <a:pt x="7120" y="11825"/>
                  </a:cubicBezTo>
                  <a:cubicBezTo>
                    <a:pt x="7070" y="11981"/>
                    <a:pt x="7108" y="12151"/>
                    <a:pt x="6996" y="12289"/>
                  </a:cubicBezTo>
                  <a:cubicBezTo>
                    <a:pt x="6778" y="12573"/>
                    <a:pt x="6598" y="12872"/>
                    <a:pt x="6443" y="13175"/>
                  </a:cubicBezTo>
                  <a:cubicBezTo>
                    <a:pt x="6076" y="13901"/>
                    <a:pt x="5976" y="14617"/>
                    <a:pt x="6579" y="15302"/>
                  </a:cubicBezTo>
                  <a:cubicBezTo>
                    <a:pt x="6579" y="15306"/>
                    <a:pt x="6586" y="15297"/>
                    <a:pt x="6586" y="15297"/>
                  </a:cubicBezTo>
                  <a:cubicBezTo>
                    <a:pt x="6567" y="15260"/>
                    <a:pt x="6548" y="15223"/>
                    <a:pt x="6523" y="15191"/>
                  </a:cubicBezTo>
                  <a:cubicBezTo>
                    <a:pt x="6324" y="14851"/>
                    <a:pt x="6175" y="14502"/>
                    <a:pt x="6237" y="14126"/>
                  </a:cubicBezTo>
                  <a:cubicBezTo>
                    <a:pt x="6337" y="13547"/>
                    <a:pt x="6635" y="13010"/>
                    <a:pt x="6940" y="12472"/>
                  </a:cubicBezTo>
                  <a:cubicBezTo>
                    <a:pt x="6952" y="12454"/>
                    <a:pt x="6958" y="12436"/>
                    <a:pt x="6996" y="12440"/>
                  </a:cubicBezTo>
                  <a:cubicBezTo>
                    <a:pt x="6996" y="12482"/>
                    <a:pt x="7002" y="12518"/>
                    <a:pt x="6996" y="12560"/>
                  </a:cubicBezTo>
                  <a:cubicBezTo>
                    <a:pt x="6934" y="12996"/>
                    <a:pt x="6940" y="13432"/>
                    <a:pt x="6996" y="13873"/>
                  </a:cubicBezTo>
                  <a:cubicBezTo>
                    <a:pt x="7052" y="14296"/>
                    <a:pt x="7170" y="14704"/>
                    <a:pt x="7300" y="15118"/>
                  </a:cubicBezTo>
                  <a:cubicBezTo>
                    <a:pt x="7338" y="15223"/>
                    <a:pt x="7362" y="15334"/>
                    <a:pt x="7437" y="15430"/>
                  </a:cubicBezTo>
                  <a:cubicBezTo>
                    <a:pt x="7443" y="15462"/>
                    <a:pt x="7450" y="15494"/>
                    <a:pt x="7456" y="15536"/>
                  </a:cubicBezTo>
                  <a:cubicBezTo>
                    <a:pt x="7493" y="15490"/>
                    <a:pt x="7493" y="15458"/>
                    <a:pt x="7443" y="15430"/>
                  </a:cubicBezTo>
                  <a:cubicBezTo>
                    <a:pt x="7437" y="15311"/>
                    <a:pt x="7387" y="15201"/>
                    <a:pt x="7338" y="15090"/>
                  </a:cubicBezTo>
                  <a:cubicBezTo>
                    <a:pt x="7182" y="14571"/>
                    <a:pt x="7070" y="14048"/>
                    <a:pt x="7039" y="13515"/>
                  </a:cubicBezTo>
                  <a:cubicBezTo>
                    <a:pt x="7002" y="12877"/>
                    <a:pt x="7089" y="12243"/>
                    <a:pt x="7251" y="11618"/>
                  </a:cubicBezTo>
                  <a:cubicBezTo>
                    <a:pt x="7338" y="11278"/>
                    <a:pt x="7431" y="10938"/>
                    <a:pt x="7773" y="10667"/>
                  </a:cubicBezTo>
                  <a:cubicBezTo>
                    <a:pt x="8059" y="10442"/>
                    <a:pt x="8388" y="10272"/>
                    <a:pt x="8699" y="10084"/>
                  </a:cubicBezTo>
                  <a:close/>
                  <a:moveTo>
                    <a:pt x="9992" y="9542"/>
                  </a:moveTo>
                  <a:cubicBezTo>
                    <a:pt x="10004" y="9533"/>
                    <a:pt x="10017" y="9524"/>
                    <a:pt x="10023" y="9515"/>
                  </a:cubicBezTo>
                  <a:cubicBezTo>
                    <a:pt x="10048" y="9492"/>
                    <a:pt x="10110" y="9482"/>
                    <a:pt x="10079" y="9437"/>
                  </a:cubicBezTo>
                  <a:cubicBezTo>
                    <a:pt x="10035" y="9446"/>
                    <a:pt x="10010" y="9464"/>
                    <a:pt x="9998" y="9492"/>
                  </a:cubicBezTo>
                  <a:cubicBezTo>
                    <a:pt x="9986" y="9501"/>
                    <a:pt x="9973" y="9510"/>
                    <a:pt x="9961" y="9524"/>
                  </a:cubicBezTo>
                  <a:cubicBezTo>
                    <a:pt x="9681" y="9694"/>
                    <a:pt x="9395" y="9859"/>
                    <a:pt x="9115" y="10029"/>
                  </a:cubicBezTo>
                  <a:cubicBezTo>
                    <a:pt x="8730" y="10272"/>
                    <a:pt x="8345" y="10511"/>
                    <a:pt x="8015" y="10796"/>
                  </a:cubicBezTo>
                  <a:cubicBezTo>
                    <a:pt x="7928" y="10869"/>
                    <a:pt x="7922" y="10902"/>
                    <a:pt x="8059" y="10934"/>
                  </a:cubicBezTo>
                  <a:cubicBezTo>
                    <a:pt x="8164" y="10957"/>
                    <a:pt x="8276" y="10980"/>
                    <a:pt x="8363" y="11039"/>
                  </a:cubicBezTo>
                  <a:cubicBezTo>
                    <a:pt x="8289" y="11062"/>
                    <a:pt x="8214" y="11030"/>
                    <a:pt x="8127" y="11085"/>
                  </a:cubicBezTo>
                  <a:cubicBezTo>
                    <a:pt x="8282" y="11081"/>
                    <a:pt x="8413" y="11099"/>
                    <a:pt x="8531" y="11035"/>
                  </a:cubicBezTo>
                  <a:cubicBezTo>
                    <a:pt x="8401" y="10971"/>
                    <a:pt x="8276" y="10911"/>
                    <a:pt x="8139" y="10851"/>
                  </a:cubicBezTo>
                  <a:cubicBezTo>
                    <a:pt x="8171" y="10828"/>
                    <a:pt x="8189" y="10810"/>
                    <a:pt x="8208" y="10796"/>
                  </a:cubicBezTo>
                  <a:cubicBezTo>
                    <a:pt x="8805" y="10383"/>
                    <a:pt x="9395" y="9960"/>
                    <a:pt x="9992" y="9542"/>
                  </a:cubicBezTo>
                  <a:close/>
                  <a:moveTo>
                    <a:pt x="9787" y="10934"/>
                  </a:moveTo>
                  <a:cubicBezTo>
                    <a:pt x="9836" y="10888"/>
                    <a:pt x="9880" y="10851"/>
                    <a:pt x="9917" y="10814"/>
                  </a:cubicBezTo>
                  <a:cubicBezTo>
                    <a:pt x="10147" y="10589"/>
                    <a:pt x="10377" y="10360"/>
                    <a:pt x="10613" y="10135"/>
                  </a:cubicBezTo>
                  <a:cubicBezTo>
                    <a:pt x="10657" y="10089"/>
                    <a:pt x="10707" y="10020"/>
                    <a:pt x="10800" y="10038"/>
                  </a:cubicBezTo>
                  <a:cubicBezTo>
                    <a:pt x="10868" y="10052"/>
                    <a:pt x="10881" y="10125"/>
                    <a:pt x="10899" y="10176"/>
                  </a:cubicBezTo>
                  <a:cubicBezTo>
                    <a:pt x="11024" y="10479"/>
                    <a:pt x="11098" y="10791"/>
                    <a:pt x="11179" y="11104"/>
                  </a:cubicBezTo>
                  <a:cubicBezTo>
                    <a:pt x="11210" y="11214"/>
                    <a:pt x="11272" y="11264"/>
                    <a:pt x="11434" y="11264"/>
                  </a:cubicBezTo>
                  <a:cubicBezTo>
                    <a:pt x="11595" y="11264"/>
                    <a:pt x="11757" y="11283"/>
                    <a:pt x="11912" y="11306"/>
                  </a:cubicBezTo>
                  <a:cubicBezTo>
                    <a:pt x="12037" y="11324"/>
                    <a:pt x="12111" y="11306"/>
                    <a:pt x="12186" y="11232"/>
                  </a:cubicBezTo>
                  <a:cubicBezTo>
                    <a:pt x="12559" y="10888"/>
                    <a:pt x="12938" y="10539"/>
                    <a:pt x="13317" y="10199"/>
                  </a:cubicBezTo>
                  <a:cubicBezTo>
                    <a:pt x="13497" y="10043"/>
                    <a:pt x="13516" y="10047"/>
                    <a:pt x="13609" y="10245"/>
                  </a:cubicBezTo>
                  <a:cubicBezTo>
                    <a:pt x="13740" y="10516"/>
                    <a:pt x="13870" y="10787"/>
                    <a:pt x="14013" y="11081"/>
                  </a:cubicBezTo>
                  <a:cubicBezTo>
                    <a:pt x="14517" y="10447"/>
                    <a:pt x="15064" y="9868"/>
                    <a:pt x="15344" y="9179"/>
                  </a:cubicBezTo>
                  <a:cubicBezTo>
                    <a:pt x="15027" y="9239"/>
                    <a:pt x="14728" y="9317"/>
                    <a:pt x="14411" y="9303"/>
                  </a:cubicBezTo>
                  <a:cubicBezTo>
                    <a:pt x="14635" y="9239"/>
                    <a:pt x="14865" y="9189"/>
                    <a:pt x="15095" y="9138"/>
                  </a:cubicBezTo>
                  <a:cubicBezTo>
                    <a:pt x="15300" y="9092"/>
                    <a:pt x="15424" y="8982"/>
                    <a:pt x="15468" y="8830"/>
                  </a:cubicBezTo>
                  <a:cubicBezTo>
                    <a:pt x="15518" y="8651"/>
                    <a:pt x="15549" y="8467"/>
                    <a:pt x="15542" y="8284"/>
                  </a:cubicBezTo>
                  <a:cubicBezTo>
                    <a:pt x="15536" y="8128"/>
                    <a:pt x="15536" y="7967"/>
                    <a:pt x="15393" y="7806"/>
                  </a:cubicBezTo>
                  <a:cubicBezTo>
                    <a:pt x="15393" y="7889"/>
                    <a:pt x="15381" y="7948"/>
                    <a:pt x="15424" y="8004"/>
                  </a:cubicBezTo>
                  <a:cubicBezTo>
                    <a:pt x="15499" y="8095"/>
                    <a:pt x="15449" y="8151"/>
                    <a:pt x="15337" y="8210"/>
                  </a:cubicBezTo>
                  <a:cubicBezTo>
                    <a:pt x="14281" y="8789"/>
                    <a:pt x="13230" y="9381"/>
                    <a:pt x="12167" y="9956"/>
                  </a:cubicBezTo>
                  <a:cubicBezTo>
                    <a:pt x="11987" y="10052"/>
                    <a:pt x="11968" y="10112"/>
                    <a:pt x="12080" y="10245"/>
                  </a:cubicBezTo>
                  <a:cubicBezTo>
                    <a:pt x="12223" y="10419"/>
                    <a:pt x="12335" y="10608"/>
                    <a:pt x="12459" y="10787"/>
                  </a:cubicBezTo>
                  <a:cubicBezTo>
                    <a:pt x="11944" y="10387"/>
                    <a:pt x="11931" y="10373"/>
                    <a:pt x="11738" y="9910"/>
                  </a:cubicBezTo>
                  <a:cubicBezTo>
                    <a:pt x="11608" y="9602"/>
                    <a:pt x="11484" y="9294"/>
                    <a:pt x="11397" y="8977"/>
                  </a:cubicBezTo>
                  <a:cubicBezTo>
                    <a:pt x="11334" y="8738"/>
                    <a:pt x="11303" y="8495"/>
                    <a:pt x="11285" y="8229"/>
                  </a:cubicBezTo>
                  <a:cubicBezTo>
                    <a:pt x="10613" y="9133"/>
                    <a:pt x="9774" y="10644"/>
                    <a:pt x="9787" y="10934"/>
                  </a:cubicBezTo>
                  <a:close/>
                  <a:moveTo>
                    <a:pt x="10856" y="14475"/>
                  </a:moveTo>
                  <a:cubicBezTo>
                    <a:pt x="11241" y="14029"/>
                    <a:pt x="11645" y="13598"/>
                    <a:pt x="12087" y="13180"/>
                  </a:cubicBezTo>
                  <a:cubicBezTo>
                    <a:pt x="12621" y="12665"/>
                    <a:pt x="13156" y="12155"/>
                    <a:pt x="13690" y="11641"/>
                  </a:cubicBezTo>
                  <a:cubicBezTo>
                    <a:pt x="13746" y="11604"/>
                    <a:pt x="13802" y="11568"/>
                    <a:pt x="13858" y="11531"/>
                  </a:cubicBezTo>
                  <a:cubicBezTo>
                    <a:pt x="13846" y="11512"/>
                    <a:pt x="13926" y="11430"/>
                    <a:pt x="13808" y="11476"/>
                  </a:cubicBezTo>
                  <a:cubicBezTo>
                    <a:pt x="13740" y="11503"/>
                    <a:pt x="13703" y="11568"/>
                    <a:pt x="13653" y="11618"/>
                  </a:cubicBezTo>
                  <a:cubicBezTo>
                    <a:pt x="13634" y="11627"/>
                    <a:pt x="13622" y="11646"/>
                    <a:pt x="13609" y="11641"/>
                  </a:cubicBezTo>
                  <a:cubicBezTo>
                    <a:pt x="13547" y="11636"/>
                    <a:pt x="13585" y="11609"/>
                    <a:pt x="13597" y="11591"/>
                  </a:cubicBezTo>
                  <a:cubicBezTo>
                    <a:pt x="13709" y="11448"/>
                    <a:pt x="13827" y="11310"/>
                    <a:pt x="13939" y="11168"/>
                  </a:cubicBezTo>
                  <a:cubicBezTo>
                    <a:pt x="13964" y="11140"/>
                    <a:pt x="14007" y="11122"/>
                    <a:pt x="13957" y="11067"/>
                  </a:cubicBezTo>
                  <a:cubicBezTo>
                    <a:pt x="13771" y="10856"/>
                    <a:pt x="13603" y="10635"/>
                    <a:pt x="13429" y="10419"/>
                  </a:cubicBezTo>
                  <a:cubicBezTo>
                    <a:pt x="13361" y="10337"/>
                    <a:pt x="13311" y="10350"/>
                    <a:pt x="13243" y="10415"/>
                  </a:cubicBezTo>
                  <a:cubicBezTo>
                    <a:pt x="13044" y="10594"/>
                    <a:pt x="12845" y="10764"/>
                    <a:pt x="12640" y="10938"/>
                  </a:cubicBezTo>
                  <a:cubicBezTo>
                    <a:pt x="12329" y="11209"/>
                    <a:pt x="12080" y="11490"/>
                    <a:pt x="11950" y="11852"/>
                  </a:cubicBezTo>
                  <a:cubicBezTo>
                    <a:pt x="11714" y="12495"/>
                    <a:pt x="11372" y="13120"/>
                    <a:pt x="11080" y="13749"/>
                  </a:cubicBezTo>
                  <a:cubicBezTo>
                    <a:pt x="11024" y="13864"/>
                    <a:pt x="10999" y="13993"/>
                    <a:pt x="10912" y="14103"/>
                  </a:cubicBezTo>
                  <a:cubicBezTo>
                    <a:pt x="10874" y="14084"/>
                    <a:pt x="10881" y="14075"/>
                    <a:pt x="10887" y="14061"/>
                  </a:cubicBezTo>
                  <a:cubicBezTo>
                    <a:pt x="11136" y="13281"/>
                    <a:pt x="11378" y="12495"/>
                    <a:pt x="11589" y="11710"/>
                  </a:cubicBezTo>
                  <a:cubicBezTo>
                    <a:pt x="11651" y="11467"/>
                    <a:pt x="11658" y="11476"/>
                    <a:pt x="11347" y="11421"/>
                  </a:cubicBezTo>
                  <a:cubicBezTo>
                    <a:pt x="11235" y="11402"/>
                    <a:pt x="11198" y="11421"/>
                    <a:pt x="11154" y="11494"/>
                  </a:cubicBezTo>
                  <a:cubicBezTo>
                    <a:pt x="10601" y="12445"/>
                    <a:pt x="9948" y="13363"/>
                    <a:pt x="9401" y="14319"/>
                  </a:cubicBezTo>
                  <a:cubicBezTo>
                    <a:pt x="9383" y="14346"/>
                    <a:pt x="9389" y="14406"/>
                    <a:pt x="9296" y="14397"/>
                  </a:cubicBezTo>
                  <a:cubicBezTo>
                    <a:pt x="9320" y="14351"/>
                    <a:pt x="9339" y="14309"/>
                    <a:pt x="9364" y="14264"/>
                  </a:cubicBezTo>
                  <a:cubicBezTo>
                    <a:pt x="9923" y="13267"/>
                    <a:pt x="10402" y="12247"/>
                    <a:pt x="11048" y="11278"/>
                  </a:cubicBezTo>
                  <a:cubicBezTo>
                    <a:pt x="11061" y="11260"/>
                    <a:pt x="11061" y="11228"/>
                    <a:pt x="11061" y="11205"/>
                  </a:cubicBezTo>
                  <a:cubicBezTo>
                    <a:pt x="11005" y="10915"/>
                    <a:pt x="10961" y="10626"/>
                    <a:pt x="10843" y="10323"/>
                  </a:cubicBezTo>
                  <a:cubicBezTo>
                    <a:pt x="10433" y="10571"/>
                    <a:pt x="10035" y="10814"/>
                    <a:pt x="9693" y="11108"/>
                  </a:cubicBezTo>
                  <a:cubicBezTo>
                    <a:pt x="9662" y="11136"/>
                    <a:pt x="9656" y="11182"/>
                    <a:pt x="9637" y="11219"/>
                  </a:cubicBezTo>
                  <a:cubicBezTo>
                    <a:pt x="9414" y="11825"/>
                    <a:pt x="9196" y="12436"/>
                    <a:pt x="8972" y="13042"/>
                  </a:cubicBezTo>
                  <a:cubicBezTo>
                    <a:pt x="8705" y="13772"/>
                    <a:pt x="8643" y="14516"/>
                    <a:pt x="8842" y="15260"/>
                  </a:cubicBezTo>
                  <a:cubicBezTo>
                    <a:pt x="8966" y="15719"/>
                    <a:pt x="9140" y="16174"/>
                    <a:pt x="9302" y="16629"/>
                  </a:cubicBezTo>
                  <a:cubicBezTo>
                    <a:pt x="9339" y="16739"/>
                    <a:pt x="9339" y="16854"/>
                    <a:pt x="9420" y="16960"/>
                  </a:cubicBezTo>
                  <a:cubicBezTo>
                    <a:pt x="9482" y="16785"/>
                    <a:pt x="9532" y="16615"/>
                    <a:pt x="9594" y="16450"/>
                  </a:cubicBezTo>
                  <a:cubicBezTo>
                    <a:pt x="9849" y="15738"/>
                    <a:pt x="10315" y="15095"/>
                    <a:pt x="10856" y="14475"/>
                  </a:cubicBezTo>
                  <a:close/>
                  <a:moveTo>
                    <a:pt x="14834" y="11324"/>
                  </a:moveTo>
                  <a:cubicBezTo>
                    <a:pt x="14834" y="11324"/>
                    <a:pt x="14834" y="11324"/>
                    <a:pt x="14834" y="11324"/>
                  </a:cubicBezTo>
                  <a:cubicBezTo>
                    <a:pt x="14834" y="11324"/>
                    <a:pt x="14828" y="11324"/>
                    <a:pt x="14828" y="11324"/>
                  </a:cubicBezTo>
                  <a:lnTo>
                    <a:pt x="14834" y="11324"/>
                  </a:lnTo>
                  <a:close/>
                  <a:moveTo>
                    <a:pt x="18302" y="19821"/>
                  </a:moveTo>
                  <a:cubicBezTo>
                    <a:pt x="18551" y="19825"/>
                    <a:pt x="18787" y="19867"/>
                    <a:pt x="19017" y="19931"/>
                  </a:cubicBezTo>
                  <a:cubicBezTo>
                    <a:pt x="19011" y="19945"/>
                    <a:pt x="19011" y="19959"/>
                    <a:pt x="19005" y="19972"/>
                  </a:cubicBezTo>
                  <a:cubicBezTo>
                    <a:pt x="18719" y="20005"/>
                    <a:pt x="18427" y="19959"/>
                    <a:pt x="18141" y="19995"/>
                  </a:cubicBezTo>
                  <a:cubicBezTo>
                    <a:pt x="18277" y="20046"/>
                    <a:pt x="18439" y="19963"/>
                    <a:pt x="18576" y="20055"/>
                  </a:cubicBezTo>
                  <a:cubicBezTo>
                    <a:pt x="18365" y="20175"/>
                    <a:pt x="18166" y="20299"/>
                    <a:pt x="17960" y="20413"/>
                  </a:cubicBezTo>
                  <a:cubicBezTo>
                    <a:pt x="17432" y="20712"/>
                    <a:pt x="16891" y="21001"/>
                    <a:pt x="16425" y="21355"/>
                  </a:cubicBezTo>
                  <a:cubicBezTo>
                    <a:pt x="16369" y="21405"/>
                    <a:pt x="16313" y="21451"/>
                    <a:pt x="16257" y="21502"/>
                  </a:cubicBezTo>
                  <a:cubicBezTo>
                    <a:pt x="16189" y="21529"/>
                    <a:pt x="16114" y="21534"/>
                    <a:pt x="16046" y="21502"/>
                  </a:cubicBezTo>
                  <a:cubicBezTo>
                    <a:pt x="15903" y="21088"/>
                    <a:pt x="15773" y="20671"/>
                    <a:pt x="15710" y="20243"/>
                  </a:cubicBezTo>
                  <a:cubicBezTo>
                    <a:pt x="15667" y="19954"/>
                    <a:pt x="15810" y="19692"/>
                    <a:pt x="15903" y="19426"/>
                  </a:cubicBezTo>
                  <a:cubicBezTo>
                    <a:pt x="16276" y="18351"/>
                    <a:pt x="16661" y="17276"/>
                    <a:pt x="16991" y="16193"/>
                  </a:cubicBezTo>
                  <a:cubicBezTo>
                    <a:pt x="17034" y="16050"/>
                    <a:pt x="17059" y="15908"/>
                    <a:pt x="17096" y="15742"/>
                  </a:cubicBezTo>
                  <a:cubicBezTo>
                    <a:pt x="16954" y="15839"/>
                    <a:pt x="16910" y="15963"/>
                    <a:pt x="16811" y="16064"/>
                  </a:cubicBezTo>
                  <a:cubicBezTo>
                    <a:pt x="16407" y="16473"/>
                    <a:pt x="15934" y="16836"/>
                    <a:pt x="15462" y="17198"/>
                  </a:cubicBezTo>
                  <a:cubicBezTo>
                    <a:pt x="14964" y="17580"/>
                    <a:pt x="14455" y="17952"/>
                    <a:pt x="13951" y="18324"/>
                  </a:cubicBezTo>
                  <a:cubicBezTo>
                    <a:pt x="13640" y="18553"/>
                    <a:pt x="13317" y="18769"/>
                    <a:pt x="13112" y="19063"/>
                  </a:cubicBezTo>
                  <a:cubicBezTo>
                    <a:pt x="13112" y="18870"/>
                    <a:pt x="13149" y="18677"/>
                    <a:pt x="13199" y="18489"/>
                  </a:cubicBezTo>
                  <a:cubicBezTo>
                    <a:pt x="13323" y="18071"/>
                    <a:pt x="13454" y="17653"/>
                    <a:pt x="13665" y="17253"/>
                  </a:cubicBezTo>
                  <a:cubicBezTo>
                    <a:pt x="13721" y="17267"/>
                    <a:pt x="13752" y="17240"/>
                    <a:pt x="13790" y="17217"/>
                  </a:cubicBezTo>
                  <a:cubicBezTo>
                    <a:pt x="14778" y="16555"/>
                    <a:pt x="15766" y="15889"/>
                    <a:pt x="16624" y="15127"/>
                  </a:cubicBezTo>
                  <a:cubicBezTo>
                    <a:pt x="16904" y="14879"/>
                    <a:pt x="17146" y="14613"/>
                    <a:pt x="17096" y="14231"/>
                  </a:cubicBezTo>
                  <a:cubicBezTo>
                    <a:pt x="17215" y="14420"/>
                    <a:pt x="17271" y="14585"/>
                    <a:pt x="17314" y="14760"/>
                  </a:cubicBezTo>
                  <a:cubicBezTo>
                    <a:pt x="17420" y="14732"/>
                    <a:pt x="17407" y="14663"/>
                    <a:pt x="17420" y="14613"/>
                  </a:cubicBezTo>
                  <a:cubicBezTo>
                    <a:pt x="17575" y="14011"/>
                    <a:pt x="17675" y="13405"/>
                    <a:pt x="17905" y="12817"/>
                  </a:cubicBezTo>
                  <a:cubicBezTo>
                    <a:pt x="17992" y="12601"/>
                    <a:pt x="18103" y="12394"/>
                    <a:pt x="18365" y="12257"/>
                  </a:cubicBezTo>
                  <a:cubicBezTo>
                    <a:pt x="18358" y="12257"/>
                    <a:pt x="18352" y="12257"/>
                    <a:pt x="18346" y="12252"/>
                  </a:cubicBezTo>
                  <a:cubicBezTo>
                    <a:pt x="18358" y="12247"/>
                    <a:pt x="18371" y="12243"/>
                    <a:pt x="18383" y="12243"/>
                  </a:cubicBezTo>
                  <a:cubicBezTo>
                    <a:pt x="18377" y="12247"/>
                    <a:pt x="18377" y="12257"/>
                    <a:pt x="18364" y="12261"/>
                  </a:cubicBezTo>
                  <a:cubicBezTo>
                    <a:pt x="18190" y="12569"/>
                    <a:pt x="18066" y="12886"/>
                    <a:pt x="17998" y="13212"/>
                  </a:cubicBezTo>
                  <a:cubicBezTo>
                    <a:pt x="17985" y="13272"/>
                    <a:pt x="17923" y="13345"/>
                    <a:pt x="18029" y="13396"/>
                  </a:cubicBezTo>
                  <a:cubicBezTo>
                    <a:pt x="18091" y="13492"/>
                    <a:pt x="18072" y="13602"/>
                    <a:pt x="18079" y="13703"/>
                  </a:cubicBezTo>
                  <a:cubicBezTo>
                    <a:pt x="18103" y="14773"/>
                    <a:pt x="18122" y="15844"/>
                    <a:pt x="18147" y="16914"/>
                  </a:cubicBezTo>
                  <a:cubicBezTo>
                    <a:pt x="18159" y="17423"/>
                    <a:pt x="18178" y="17929"/>
                    <a:pt x="18190" y="18438"/>
                  </a:cubicBezTo>
                  <a:cubicBezTo>
                    <a:pt x="18190" y="18503"/>
                    <a:pt x="18215" y="18567"/>
                    <a:pt x="18159" y="18627"/>
                  </a:cubicBezTo>
                  <a:cubicBezTo>
                    <a:pt x="18060" y="17547"/>
                    <a:pt x="17954" y="16464"/>
                    <a:pt x="17855" y="15384"/>
                  </a:cubicBezTo>
                  <a:cubicBezTo>
                    <a:pt x="17824" y="15439"/>
                    <a:pt x="17824" y="15494"/>
                    <a:pt x="17824" y="15545"/>
                  </a:cubicBezTo>
                  <a:cubicBezTo>
                    <a:pt x="17811" y="16353"/>
                    <a:pt x="17886" y="17157"/>
                    <a:pt x="17960" y="17961"/>
                  </a:cubicBezTo>
                  <a:cubicBezTo>
                    <a:pt x="18004" y="18461"/>
                    <a:pt x="18066" y="18962"/>
                    <a:pt x="18122" y="19463"/>
                  </a:cubicBezTo>
                  <a:cubicBezTo>
                    <a:pt x="18128" y="19513"/>
                    <a:pt x="18091" y="19600"/>
                    <a:pt x="18228" y="19610"/>
                  </a:cubicBezTo>
                  <a:cubicBezTo>
                    <a:pt x="18234" y="19628"/>
                    <a:pt x="18246" y="19646"/>
                    <a:pt x="18253" y="19665"/>
                  </a:cubicBezTo>
                  <a:cubicBezTo>
                    <a:pt x="18166" y="19679"/>
                    <a:pt x="18122" y="19734"/>
                    <a:pt x="18134" y="19784"/>
                  </a:cubicBezTo>
                  <a:cubicBezTo>
                    <a:pt x="18147" y="19853"/>
                    <a:pt x="18246" y="19821"/>
                    <a:pt x="18302" y="19821"/>
                  </a:cubicBezTo>
                  <a:close/>
                  <a:moveTo>
                    <a:pt x="17873" y="19761"/>
                  </a:moveTo>
                  <a:cubicBezTo>
                    <a:pt x="17886" y="19752"/>
                    <a:pt x="17867" y="19724"/>
                    <a:pt x="17867" y="19701"/>
                  </a:cubicBezTo>
                  <a:cubicBezTo>
                    <a:pt x="17849" y="19559"/>
                    <a:pt x="17836" y="19412"/>
                    <a:pt x="17818" y="19270"/>
                  </a:cubicBezTo>
                  <a:cubicBezTo>
                    <a:pt x="17693" y="18466"/>
                    <a:pt x="17588" y="17658"/>
                    <a:pt x="17494" y="16849"/>
                  </a:cubicBezTo>
                  <a:cubicBezTo>
                    <a:pt x="17463" y="16578"/>
                    <a:pt x="17469" y="16307"/>
                    <a:pt x="17358" y="16000"/>
                  </a:cubicBezTo>
                  <a:cubicBezTo>
                    <a:pt x="17271" y="16321"/>
                    <a:pt x="17202" y="16601"/>
                    <a:pt x="17121" y="16881"/>
                  </a:cubicBezTo>
                  <a:cubicBezTo>
                    <a:pt x="16811" y="17906"/>
                    <a:pt x="16413" y="18916"/>
                    <a:pt x="15984" y="19917"/>
                  </a:cubicBezTo>
                  <a:cubicBezTo>
                    <a:pt x="15953" y="19986"/>
                    <a:pt x="15903" y="20055"/>
                    <a:pt x="15928" y="20133"/>
                  </a:cubicBezTo>
                  <a:cubicBezTo>
                    <a:pt x="16046" y="20528"/>
                    <a:pt x="16158" y="20923"/>
                    <a:pt x="16276" y="21314"/>
                  </a:cubicBezTo>
                  <a:cubicBezTo>
                    <a:pt x="16295" y="21314"/>
                    <a:pt x="16301" y="21314"/>
                    <a:pt x="16307" y="21314"/>
                  </a:cubicBezTo>
                  <a:cubicBezTo>
                    <a:pt x="16761" y="20909"/>
                    <a:pt x="17252" y="20537"/>
                    <a:pt x="17849" y="20243"/>
                  </a:cubicBezTo>
                  <a:cubicBezTo>
                    <a:pt x="17911" y="20211"/>
                    <a:pt x="17898" y="20175"/>
                    <a:pt x="17905" y="20129"/>
                  </a:cubicBezTo>
                  <a:cubicBezTo>
                    <a:pt x="17911" y="20009"/>
                    <a:pt x="17724" y="19890"/>
                    <a:pt x="17873" y="19761"/>
                  </a:cubicBezTo>
                  <a:close/>
                  <a:moveTo>
                    <a:pt x="10595" y="6194"/>
                  </a:moveTo>
                  <a:cubicBezTo>
                    <a:pt x="10545" y="6180"/>
                    <a:pt x="10489" y="6143"/>
                    <a:pt x="10464" y="6194"/>
                  </a:cubicBezTo>
                  <a:cubicBezTo>
                    <a:pt x="10446" y="6240"/>
                    <a:pt x="10526" y="6245"/>
                    <a:pt x="10570" y="6263"/>
                  </a:cubicBezTo>
                  <a:cubicBezTo>
                    <a:pt x="11036" y="6447"/>
                    <a:pt x="11527" y="6428"/>
                    <a:pt x="12018" y="6336"/>
                  </a:cubicBezTo>
                  <a:cubicBezTo>
                    <a:pt x="12435" y="6258"/>
                    <a:pt x="12783" y="6075"/>
                    <a:pt x="13125" y="5891"/>
                  </a:cubicBezTo>
                  <a:cubicBezTo>
                    <a:pt x="13162" y="5868"/>
                    <a:pt x="13243" y="5891"/>
                    <a:pt x="13249" y="5831"/>
                  </a:cubicBezTo>
                  <a:cubicBezTo>
                    <a:pt x="13249" y="5771"/>
                    <a:pt x="13181" y="5767"/>
                    <a:pt x="13131" y="5744"/>
                  </a:cubicBezTo>
                  <a:cubicBezTo>
                    <a:pt x="13087" y="5726"/>
                    <a:pt x="13038" y="5712"/>
                    <a:pt x="12988" y="5693"/>
                  </a:cubicBezTo>
                  <a:cubicBezTo>
                    <a:pt x="13125" y="5790"/>
                    <a:pt x="13044" y="5827"/>
                    <a:pt x="12926" y="5872"/>
                  </a:cubicBezTo>
                  <a:cubicBezTo>
                    <a:pt x="12752" y="5941"/>
                    <a:pt x="12578" y="6001"/>
                    <a:pt x="12385" y="6029"/>
                  </a:cubicBezTo>
                  <a:cubicBezTo>
                    <a:pt x="11888" y="6093"/>
                    <a:pt x="11384" y="6102"/>
                    <a:pt x="10893" y="6203"/>
                  </a:cubicBezTo>
                  <a:cubicBezTo>
                    <a:pt x="10787" y="6231"/>
                    <a:pt x="10688" y="6222"/>
                    <a:pt x="10595" y="6194"/>
                  </a:cubicBezTo>
                  <a:close/>
                  <a:moveTo>
                    <a:pt x="13634" y="3535"/>
                  </a:moveTo>
                  <a:cubicBezTo>
                    <a:pt x="13025" y="3333"/>
                    <a:pt x="12435" y="3379"/>
                    <a:pt x="11863" y="3622"/>
                  </a:cubicBezTo>
                  <a:cubicBezTo>
                    <a:pt x="11763" y="3663"/>
                    <a:pt x="11658" y="3723"/>
                    <a:pt x="11726" y="3824"/>
                  </a:cubicBezTo>
                  <a:cubicBezTo>
                    <a:pt x="11807" y="3934"/>
                    <a:pt x="11931" y="3893"/>
                    <a:pt x="12037" y="3852"/>
                  </a:cubicBezTo>
                  <a:cubicBezTo>
                    <a:pt x="12205" y="3783"/>
                    <a:pt x="12366" y="3705"/>
                    <a:pt x="12553" y="3659"/>
                  </a:cubicBezTo>
                  <a:cubicBezTo>
                    <a:pt x="12957" y="3562"/>
                    <a:pt x="13373" y="3604"/>
                    <a:pt x="13790" y="3622"/>
                  </a:cubicBezTo>
                  <a:cubicBezTo>
                    <a:pt x="13752" y="3571"/>
                    <a:pt x="13690" y="3553"/>
                    <a:pt x="13634" y="3535"/>
                  </a:cubicBezTo>
                  <a:close/>
                  <a:moveTo>
                    <a:pt x="12155" y="4435"/>
                  </a:moveTo>
                  <a:cubicBezTo>
                    <a:pt x="12696" y="4463"/>
                    <a:pt x="13174" y="4394"/>
                    <a:pt x="13585" y="4109"/>
                  </a:cubicBezTo>
                  <a:cubicBezTo>
                    <a:pt x="13423" y="4086"/>
                    <a:pt x="13292" y="4090"/>
                    <a:pt x="13143" y="4049"/>
                  </a:cubicBezTo>
                  <a:cubicBezTo>
                    <a:pt x="12994" y="4008"/>
                    <a:pt x="12745" y="4012"/>
                    <a:pt x="12540" y="4058"/>
                  </a:cubicBezTo>
                  <a:cubicBezTo>
                    <a:pt x="12285" y="4113"/>
                    <a:pt x="12111" y="4237"/>
                    <a:pt x="11999" y="4417"/>
                  </a:cubicBezTo>
                  <a:cubicBezTo>
                    <a:pt x="12186" y="4403"/>
                    <a:pt x="12273" y="4256"/>
                    <a:pt x="12453" y="4256"/>
                  </a:cubicBezTo>
                  <a:cubicBezTo>
                    <a:pt x="12491" y="4435"/>
                    <a:pt x="12267" y="4375"/>
                    <a:pt x="12155" y="4435"/>
                  </a:cubicBezTo>
                  <a:close/>
                  <a:moveTo>
                    <a:pt x="9333" y="19408"/>
                  </a:moveTo>
                  <a:cubicBezTo>
                    <a:pt x="9339" y="19389"/>
                    <a:pt x="9345" y="19366"/>
                    <a:pt x="9352" y="19348"/>
                  </a:cubicBezTo>
                  <a:cubicBezTo>
                    <a:pt x="9376" y="19274"/>
                    <a:pt x="9389" y="19192"/>
                    <a:pt x="9327" y="19114"/>
                  </a:cubicBezTo>
                  <a:cubicBezTo>
                    <a:pt x="9333" y="19210"/>
                    <a:pt x="9333" y="19306"/>
                    <a:pt x="9333" y="19408"/>
                  </a:cubicBezTo>
                  <a:close/>
                  <a:moveTo>
                    <a:pt x="8836" y="21506"/>
                  </a:moveTo>
                  <a:cubicBezTo>
                    <a:pt x="8941" y="21506"/>
                    <a:pt x="9047" y="21506"/>
                    <a:pt x="9153" y="21506"/>
                  </a:cubicBezTo>
                  <a:cubicBezTo>
                    <a:pt x="9246" y="20808"/>
                    <a:pt x="9333" y="20110"/>
                    <a:pt x="9333" y="19408"/>
                  </a:cubicBezTo>
                  <a:cubicBezTo>
                    <a:pt x="9271" y="19610"/>
                    <a:pt x="9258" y="19821"/>
                    <a:pt x="9215" y="20028"/>
                  </a:cubicBezTo>
                  <a:cubicBezTo>
                    <a:pt x="9122" y="20524"/>
                    <a:pt x="8979" y="21015"/>
                    <a:pt x="8836" y="21506"/>
                  </a:cubicBezTo>
                  <a:close/>
                  <a:moveTo>
                    <a:pt x="16232" y="3921"/>
                  </a:moveTo>
                  <a:cubicBezTo>
                    <a:pt x="16245" y="3718"/>
                    <a:pt x="16046" y="3567"/>
                    <a:pt x="15853" y="3636"/>
                  </a:cubicBezTo>
                  <a:cubicBezTo>
                    <a:pt x="15710" y="3686"/>
                    <a:pt x="15480" y="4095"/>
                    <a:pt x="15580" y="4187"/>
                  </a:cubicBezTo>
                  <a:cubicBezTo>
                    <a:pt x="15766" y="4371"/>
                    <a:pt x="15766" y="4559"/>
                    <a:pt x="15667" y="4761"/>
                  </a:cubicBezTo>
                  <a:cubicBezTo>
                    <a:pt x="15853" y="4752"/>
                    <a:pt x="15990" y="4651"/>
                    <a:pt x="16021" y="4504"/>
                  </a:cubicBezTo>
                  <a:cubicBezTo>
                    <a:pt x="16058" y="4320"/>
                    <a:pt x="15915" y="4155"/>
                    <a:pt x="15636" y="4058"/>
                  </a:cubicBezTo>
                  <a:cubicBezTo>
                    <a:pt x="15909" y="3654"/>
                    <a:pt x="15971" y="3640"/>
                    <a:pt x="16232" y="3921"/>
                  </a:cubicBezTo>
                  <a:close/>
                  <a:moveTo>
                    <a:pt x="10818" y="4449"/>
                  </a:moveTo>
                  <a:cubicBezTo>
                    <a:pt x="10899" y="4706"/>
                    <a:pt x="10825" y="4945"/>
                    <a:pt x="10663" y="5170"/>
                  </a:cubicBezTo>
                  <a:cubicBezTo>
                    <a:pt x="10464" y="5450"/>
                    <a:pt x="10632" y="5661"/>
                    <a:pt x="11098" y="5739"/>
                  </a:cubicBezTo>
                  <a:cubicBezTo>
                    <a:pt x="11055" y="5675"/>
                    <a:pt x="10980" y="5643"/>
                    <a:pt x="10906" y="5611"/>
                  </a:cubicBezTo>
                  <a:cubicBezTo>
                    <a:pt x="10595" y="5459"/>
                    <a:pt x="10601" y="5445"/>
                    <a:pt x="10763" y="5193"/>
                  </a:cubicBezTo>
                  <a:cubicBezTo>
                    <a:pt x="10993" y="4830"/>
                    <a:pt x="11036" y="4467"/>
                    <a:pt x="10688" y="4123"/>
                  </a:cubicBezTo>
                  <a:cubicBezTo>
                    <a:pt x="10638" y="4072"/>
                    <a:pt x="10576" y="4012"/>
                    <a:pt x="10470" y="4026"/>
                  </a:cubicBezTo>
                  <a:cubicBezTo>
                    <a:pt x="10470" y="4026"/>
                    <a:pt x="10470" y="4026"/>
                    <a:pt x="10470" y="4026"/>
                  </a:cubicBezTo>
                  <a:cubicBezTo>
                    <a:pt x="10607" y="4159"/>
                    <a:pt x="10763" y="4279"/>
                    <a:pt x="10818" y="4449"/>
                  </a:cubicBezTo>
                  <a:close/>
                  <a:moveTo>
                    <a:pt x="20198" y="21217"/>
                  </a:moveTo>
                  <a:cubicBezTo>
                    <a:pt x="20316" y="21254"/>
                    <a:pt x="20422" y="21350"/>
                    <a:pt x="20571" y="21272"/>
                  </a:cubicBezTo>
                  <a:cubicBezTo>
                    <a:pt x="20925" y="21167"/>
                    <a:pt x="21255" y="21029"/>
                    <a:pt x="21547" y="20850"/>
                  </a:cubicBezTo>
                  <a:cubicBezTo>
                    <a:pt x="21106" y="20997"/>
                    <a:pt x="20658" y="21116"/>
                    <a:pt x="20198" y="21217"/>
                  </a:cubicBezTo>
                  <a:close/>
                  <a:moveTo>
                    <a:pt x="5958" y="8183"/>
                  </a:moveTo>
                  <a:cubicBezTo>
                    <a:pt x="5616" y="8114"/>
                    <a:pt x="5280" y="8123"/>
                    <a:pt x="4945" y="8201"/>
                  </a:cubicBezTo>
                  <a:cubicBezTo>
                    <a:pt x="5355" y="8187"/>
                    <a:pt x="5753" y="8247"/>
                    <a:pt x="6157" y="8261"/>
                  </a:cubicBezTo>
                  <a:cubicBezTo>
                    <a:pt x="6113" y="8206"/>
                    <a:pt x="6032" y="8196"/>
                    <a:pt x="5958" y="8183"/>
                  </a:cubicBezTo>
                  <a:close/>
                  <a:moveTo>
                    <a:pt x="6157" y="8270"/>
                  </a:moveTo>
                  <a:cubicBezTo>
                    <a:pt x="6157" y="8270"/>
                    <a:pt x="6163" y="8265"/>
                    <a:pt x="6157" y="8270"/>
                  </a:cubicBezTo>
                  <a:cubicBezTo>
                    <a:pt x="6163" y="8265"/>
                    <a:pt x="6157" y="8265"/>
                    <a:pt x="6157" y="8270"/>
                  </a:cubicBezTo>
                  <a:cubicBezTo>
                    <a:pt x="6157" y="8265"/>
                    <a:pt x="6157" y="8265"/>
                    <a:pt x="6157" y="8270"/>
                  </a:cubicBezTo>
                  <a:close/>
                  <a:moveTo>
                    <a:pt x="11334" y="5638"/>
                  </a:moveTo>
                  <a:cubicBezTo>
                    <a:pt x="11496" y="5624"/>
                    <a:pt x="11639" y="5611"/>
                    <a:pt x="11801" y="5592"/>
                  </a:cubicBezTo>
                  <a:cubicBezTo>
                    <a:pt x="11614" y="5468"/>
                    <a:pt x="11465" y="5487"/>
                    <a:pt x="11334" y="5638"/>
                  </a:cubicBezTo>
                  <a:close/>
                  <a:moveTo>
                    <a:pt x="14411" y="19522"/>
                  </a:moveTo>
                  <a:cubicBezTo>
                    <a:pt x="14293" y="19449"/>
                    <a:pt x="14150" y="19426"/>
                    <a:pt x="14001" y="19408"/>
                  </a:cubicBezTo>
                  <a:cubicBezTo>
                    <a:pt x="13715" y="19371"/>
                    <a:pt x="13423" y="19394"/>
                    <a:pt x="13137" y="19371"/>
                  </a:cubicBezTo>
                  <a:cubicBezTo>
                    <a:pt x="13131" y="19371"/>
                    <a:pt x="13125" y="19371"/>
                    <a:pt x="13112" y="19371"/>
                  </a:cubicBezTo>
                  <a:cubicBezTo>
                    <a:pt x="12938" y="19375"/>
                    <a:pt x="12764" y="19375"/>
                    <a:pt x="12590" y="19380"/>
                  </a:cubicBezTo>
                  <a:cubicBezTo>
                    <a:pt x="12180" y="19389"/>
                    <a:pt x="11770" y="19362"/>
                    <a:pt x="11359" y="19412"/>
                  </a:cubicBezTo>
                  <a:cubicBezTo>
                    <a:pt x="11223" y="19430"/>
                    <a:pt x="11098" y="19467"/>
                    <a:pt x="11005" y="19545"/>
                  </a:cubicBezTo>
                  <a:cubicBezTo>
                    <a:pt x="10961" y="19582"/>
                    <a:pt x="10899" y="19628"/>
                    <a:pt x="11017" y="19656"/>
                  </a:cubicBezTo>
                  <a:cubicBezTo>
                    <a:pt x="11782" y="19596"/>
                    <a:pt x="12553" y="19577"/>
                    <a:pt x="13317" y="19610"/>
                  </a:cubicBezTo>
                  <a:cubicBezTo>
                    <a:pt x="13703" y="19623"/>
                    <a:pt x="14094" y="19633"/>
                    <a:pt x="14480" y="19688"/>
                  </a:cubicBezTo>
                  <a:cubicBezTo>
                    <a:pt x="14560" y="19605"/>
                    <a:pt x="14480" y="19564"/>
                    <a:pt x="14411" y="19522"/>
                  </a:cubicBezTo>
                  <a:close/>
                  <a:moveTo>
                    <a:pt x="20590" y="10640"/>
                  </a:moveTo>
                  <a:cubicBezTo>
                    <a:pt x="20497" y="10663"/>
                    <a:pt x="20447" y="10608"/>
                    <a:pt x="20378" y="10585"/>
                  </a:cubicBezTo>
                  <a:cubicBezTo>
                    <a:pt x="20441" y="10663"/>
                    <a:pt x="20347" y="10681"/>
                    <a:pt x="20285" y="10700"/>
                  </a:cubicBezTo>
                  <a:cubicBezTo>
                    <a:pt x="20030" y="10782"/>
                    <a:pt x="19800" y="10897"/>
                    <a:pt x="19589" y="11026"/>
                  </a:cubicBezTo>
                  <a:cubicBezTo>
                    <a:pt x="19353" y="11168"/>
                    <a:pt x="19067" y="11278"/>
                    <a:pt x="19011" y="11535"/>
                  </a:cubicBezTo>
                  <a:cubicBezTo>
                    <a:pt x="19291" y="11329"/>
                    <a:pt x="19583" y="11127"/>
                    <a:pt x="19918" y="10971"/>
                  </a:cubicBezTo>
                  <a:cubicBezTo>
                    <a:pt x="20155" y="10860"/>
                    <a:pt x="20378" y="10723"/>
                    <a:pt x="20677" y="10690"/>
                  </a:cubicBezTo>
                  <a:cubicBezTo>
                    <a:pt x="20677" y="10640"/>
                    <a:pt x="20639" y="10626"/>
                    <a:pt x="20590" y="10640"/>
                  </a:cubicBezTo>
                  <a:close/>
                  <a:moveTo>
                    <a:pt x="20677" y="10686"/>
                  </a:moveTo>
                  <a:cubicBezTo>
                    <a:pt x="20671" y="10686"/>
                    <a:pt x="20671" y="10686"/>
                    <a:pt x="20677" y="10686"/>
                  </a:cubicBezTo>
                  <a:cubicBezTo>
                    <a:pt x="20671" y="10690"/>
                    <a:pt x="20671" y="10690"/>
                    <a:pt x="20677" y="10686"/>
                  </a:cubicBezTo>
                  <a:cubicBezTo>
                    <a:pt x="20671" y="10690"/>
                    <a:pt x="20677" y="10686"/>
                    <a:pt x="20677" y="10686"/>
                  </a:cubicBezTo>
                  <a:close/>
                </a:path>
              </a:pathLst>
            </a:custGeom>
            <a:solidFill>
              <a:schemeClr val="dk1"/>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Tree>
    <p:extLst>
      <p:ext uri="{BB962C8B-B14F-4D97-AF65-F5344CB8AC3E}">
        <p14:creationId xmlns:p14="http://schemas.microsoft.com/office/powerpoint/2010/main" val="2824104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8578</TotalTime>
  <Words>217</Words>
  <Application>Microsoft Office PowerPoint</Application>
  <PresentationFormat>Widescreen</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Assertive &amp; Confident Businesswoman – Slide Template</vt:lpstr>
      <vt:lpstr>Assertive &amp; Confident Businesswoman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Assertive &amp; Confident Businesswoman</dc:title>
  <dc:creator>PresentationGO.com</dc:creator>
  <dc:description>© Copyright PresentationGO.com - Do not distribute or sale without written permission.</dc:description>
  <cp:lastModifiedBy>Christophe Barroche</cp:lastModifiedBy>
  <cp:revision>14</cp:revision>
  <dcterms:created xsi:type="dcterms:W3CDTF">2014-11-26T05:14:11Z</dcterms:created>
  <dcterms:modified xsi:type="dcterms:W3CDTF">2024-03-21T18:18:55Z</dcterms:modified>
  <cp:category>Graphics &amp; Metaphors</cp:category>
</cp:coreProperties>
</file>