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039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27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0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Atom Diagram (3 Orbits)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D633346-74DB-AACA-5ED9-267C47FF5C82}"/>
              </a:ext>
            </a:extLst>
          </p:cNvPr>
          <p:cNvGrpSpPr/>
          <p:nvPr/>
        </p:nvGrpSpPr>
        <p:grpSpPr>
          <a:xfrm>
            <a:off x="3104208" y="2060021"/>
            <a:ext cx="2935588" cy="2935587"/>
            <a:chOff x="4138944" y="1603694"/>
            <a:chExt cx="3914117" cy="3914116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41EA2FE-EBB8-38A5-F020-7196B172BC62}"/>
                </a:ext>
              </a:extLst>
            </p:cNvPr>
            <p:cNvSpPr/>
            <p:nvPr/>
          </p:nvSpPr>
          <p:spPr>
            <a:xfrm>
              <a:off x="5420334" y="1603694"/>
              <a:ext cx="1351335" cy="3914116"/>
            </a:xfrm>
            <a:prstGeom prst="ellipse">
              <a:avLst/>
            </a:prstGeom>
            <a:noFill/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3673CB2-25DA-48E5-EAD0-CDD00BF51007}"/>
                </a:ext>
              </a:extLst>
            </p:cNvPr>
            <p:cNvSpPr/>
            <p:nvPr/>
          </p:nvSpPr>
          <p:spPr>
            <a:xfrm rot="3600000">
              <a:off x="5420335" y="1603694"/>
              <a:ext cx="1351335" cy="3914116"/>
            </a:xfrm>
            <a:prstGeom prst="ellipse">
              <a:avLst/>
            </a:prstGeom>
            <a:noFill/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AB58DEB-80BF-B28A-371D-BF4B1686F89B}"/>
                </a:ext>
              </a:extLst>
            </p:cNvPr>
            <p:cNvSpPr/>
            <p:nvPr/>
          </p:nvSpPr>
          <p:spPr>
            <a:xfrm rot="18000000">
              <a:off x="5420334" y="1603693"/>
              <a:ext cx="1351335" cy="3914116"/>
            </a:xfrm>
            <a:prstGeom prst="ellipse">
              <a:avLst/>
            </a:prstGeom>
            <a:noFill/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48A3C186-A367-0106-039A-1FF1D61F40E3}"/>
              </a:ext>
            </a:extLst>
          </p:cNvPr>
          <p:cNvSpPr/>
          <p:nvPr/>
        </p:nvSpPr>
        <p:spPr>
          <a:xfrm>
            <a:off x="3219617" y="2989101"/>
            <a:ext cx="403698" cy="403698"/>
          </a:xfrm>
          <a:prstGeom prst="ellipse">
            <a:avLst/>
          </a:prstGeom>
          <a:solidFill>
            <a:schemeClr val="accent3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019DD87-7738-4D04-2CF8-7A8EE59B2FE5}"/>
              </a:ext>
            </a:extLst>
          </p:cNvPr>
          <p:cNvSpPr/>
          <p:nvPr/>
        </p:nvSpPr>
        <p:spPr>
          <a:xfrm>
            <a:off x="3492212" y="4204649"/>
            <a:ext cx="403698" cy="403698"/>
          </a:xfrm>
          <a:prstGeom prst="ellipse">
            <a:avLst/>
          </a:prstGeom>
          <a:solidFill>
            <a:schemeClr val="accent5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A8CCE38-82B1-F5D0-9B61-3CA6C7015D72}"/>
              </a:ext>
            </a:extLst>
          </p:cNvPr>
          <p:cNvSpPr/>
          <p:nvPr/>
        </p:nvSpPr>
        <p:spPr>
          <a:xfrm>
            <a:off x="5541253" y="4075598"/>
            <a:ext cx="403698" cy="403698"/>
          </a:xfrm>
          <a:prstGeom prst="ellipse">
            <a:avLst/>
          </a:prstGeom>
          <a:solidFill>
            <a:schemeClr val="accent6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60DB741-75E8-E107-7B53-65A565098F71}"/>
              </a:ext>
            </a:extLst>
          </p:cNvPr>
          <p:cNvSpPr/>
          <p:nvPr/>
        </p:nvSpPr>
        <p:spPr>
          <a:xfrm>
            <a:off x="4668890" y="2164422"/>
            <a:ext cx="403698" cy="403698"/>
          </a:xfrm>
          <a:prstGeom prst="ellipse">
            <a:avLst/>
          </a:prstGeom>
          <a:solidFill>
            <a:schemeClr val="accent2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E6CE7E7-6E3C-54F9-2C69-75B7DE501DE6}"/>
              </a:ext>
            </a:extLst>
          </p:cNvPr>
          <p:cNvSpPr/>
          <p:nvPr/>
        </p:nvSpPr>
        <p:spPr>
          <a:xfrm>
            <a:off x="5552729" y="2585403"/>
            <a:ext cx="403698" cy="403698"/>
          </a:xfrm>
          <a:prstGeom prst="ellipse">
            <a:avLst/>
          </a:prstGeom>
          <a:solidFill>
            <a:schemeClr val="accent4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82BF8E2-AFF8-B183-8E98-3A13426277B9}"/>
              </a:ext>
            </a:extLst>
          </p:cNvPr>
          <p:cNvSpPr/>
          <p:nvPr/>
        </p:nvSpPr>
        <p:spPr>
          <a:xfrm>
            <a:off x="4374734" y="3873749"/>
            <a:ext cx="403698" cy="403698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E705B49-2A28-6FAE-BEF6-9638DF470C91}"/>
              </a:ext>
            </a:extLst>
          </p:cNvPr>
          <p:cNvGrpSpPr/>
          <p:nvPr/>
        </p:nvGrpSpPr>
        <p:grpSpPr>
          <a:xfrm>
            <a:off x="6533759" y="3044599"/>
            <a:ext cx="2194560" cy="1013782"/>
            <a:chOff x="8921977" y="1435947"/>
            <a:chExt cx="2926080" cy="135170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13DDA47-2FE7-9BD2-BF0A-991718069B3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B3144DF-BD2E-7E18-FFF8-145BD4062A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0310085-A352-347E-46A8-0283F15E58BC}"/>
              </a:ext>
            </a:extLst>
          </p:cNvPr>
          <p:cNvGrpSpPr/>
          <p:nvPr/>
        </p:nvGrpSpPr>
        <p:grpSpPr>
          <a:xfrm>
            <a:off x="6533759" y="4323421"/>
            <a:ext cx="2194560" cy="1013782"/>
            <a:chOff x="8921977" y="4042608"/>
            <a:chExt cx="2926080" cy="135170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B8BE75B-B376-6341-1888-1343DB2B7F84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2B8669F-202A-1460-53DE-99B2FEBD02C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6CEA187-7BC5-F8DC-E670-027C94A3738A}"/>
              </a:ext>
            </a:extLst>
          </p:cNvPr>
          <p:cNvGrpSpPr/>
          <p:nvPr/>
        </p:nvGrpSpPr>
        <p:grpSpPr>
          <a:xfrm>
            <a:off x="415681" y="3044601"/>
            <a:ext cx="2194560" cy="1013782"/>
            <a:chOff x="332936" y="2596988"/>
            <a:chExt cx="2926080" cy="135170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88C736C-3917-00F9-36C4-7E49E77B87F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23C4679-64B5-3324-19A9-3AC12A1319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15055D7-22D8-1B4C-AE73-7425D214F4B7}"/>
              </a:ext>
            </a:extLst>
          </p:cNvPr>
          <p:cNvGrpSpPr/>
          <p:nvPr/>
        </p:nvGrpSpPr>
        <p:grpSpPr>
          <a:xfrm>
            <a:off x="415681" y="4323420"/>
            <a:ext cx="2194560" cy="1013782"/>
            <a:chOff x="332936" y="4621560"/>
            <a:chExt cx="2926080" cy="135170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D3D550C-0C10-124F-AEB4-34AA55F28EFE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A95D608-20F0-A082-DD41-235EFBADD7D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958BBAC-2392-E11B-2151-DE08F1A9180C}"/>
              </a:ext>
            </a:extLst>
          </p:cNvPr>
          <p:cNvGrpSpPr/>
          <p:nvPr/>
        </p:nvGrpSpPr>
        <p:grpSpPr>
          <a:xfrm>
            <a:off x="6533759" y="1765778"/>
            <a:ext cx="2194560" cy="1013782"/>
            <a:chOff x="8921977" y="1435947"/>
            <a:chExt cx="2926080" cy="135170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E03FAA9-B732-48C9-FAFC-B0F1475B1C5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3BD3F30-ED9A-0132-603A-07586D4562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0C237AC-CCB8-3B45-02E5-DC7DB6C728CA}"/>
              </a:ext>
            </a:extLst>
          </p:cNvPr>
          <p:cNvGrpSpPr/>
          <p:nvPr/>
        </p:nvGrpSpPr>
        <p:grpSpPr>
          <a:xfrm>
            <a:off x="415681" y="1765780"/>
            <a:ext cx="2194560" cy="1013782"/>
            <a:chOff x="332936" y="2596988"/>
            <a:chExt cx="2926080" cy="135170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2E76EF7-92D3-8F1E-79C7-227A5FF6040B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DD7E199-6CD1-570E-B634-AB546C06E6F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617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Atom Diagram (3 Orbits)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D633346-74DB-AACA-5ED9-267C47FF5C82}"/>
              </a:ext>
            </a:extLst>
          </p:cNvPr>
          <p:cNvGrpSpPr/>
          <p:nvPr/>
        </p:nvGrpSpPr>
        <p:grpSpPr>
          <a:xfrm>
            <a:off x="3104208" y="2060021"/>
            <a:ext cx="2935588" cy="2935587"/>
            <a:chOff x="4138944" y="1603694"/>
            <a:chExt cx="3914117" cy="3914116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41EA2FE-EBB8-38A5-F020-7196B172BC62}"/>
                </a:ext>
              </a:extLst>
            </p:cNvPr>
            <p:cNvSpPr/>
            <p:nvPr/>
          </p:nvSpPr>
          <p:spPr>
            <a:xfrm>
              <a:off x="5420334" y="1603694"/>
              <a:ext cx="1351335" cy="3914116"/>
            </a:xfrm>
            <a:prstGeom prst="ellipse">
              <a:avLst/>
            </a:prstGeom>
            <a:noFill/>
            <a:ln w="508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3673CB2-25DA-48E5-EAD0-CDD00BF51007}"/>
                </a:ext>
              </a:extLst>
            </p:cNvPr>
            <p:cNvSpPr/>
            <p:nvPr/>
          </p:nvSpPr>
          <p:spPr>
            <a:xfrm rot="3600000">
              <a:off x="5420335" y="1603694"/>
              <a:ext cx="1351335" cy="3914116"/>
            </a:xfrm>
            <a:prstGeom prst="ellipse">
              <a:avLst/>
            </a:prstGeom>
            <a:noFill/>
            <a:ln w="508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AB58DEB-80BF-B28A-371D-BF4B1686F89B}"/>
                </a:ext>
              </a:extLst>
            </p:cNvPr>
            <p:cNvSpPr/>
            <p:nvPr/>
          </p:nvSpPr>
          <p:spPr>
            <a:xfrm rot="18000000">
              <a:off x="5420334" y="1603693"/>
              <a:ext cx="1351335" cy="3914116"/>
            </a:xfrm>
            <a:prstGeom prst="ellipse">
              <a:avLst/>
            </a:prstGeom>
            <a:noFill/>
            <a:ln w="508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48A3C186-A367-0106-039A-1FF1D61F40E3}"/>
              </a:ext>
            </a:extLst>
          </p:cNvPr>
          <p:cNvSpPr/>
          <p:nvPr/>
        </p:nvSpPr>
        <p:spPr>
          <a:xfrm>
            <a:off x="3219617" y="2989101"/>
            <a:ext cx="403698" cy="403698"/>
          </a:xfrm>
          <a:prstGeom prst="ellipse">
            <a:avLst/>
          </a:prstGeom>
          <a:solidFill>
            <a:schemeClr val="accent3"/>
          </a:solidFill>
          <a:ln w="57150">
            <a:solidFill>
              <a:srgbClr val="2A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019DD87-7738-4D04-2CF8-7A8EE59B2FE5}"/>
              </a:ext>
            </a:extLst>
          </p:cNvPr>
          <p:cNvSpPr/>
          <p:nvPr/>
        </p:nvSpPr>
        <p:spPr>
          <a:xfrm>
            <a:off x="3492212" y="4204649"/>
            <a:ext cx="403698" cy="403698"/>
          </a:xfrm>
          <a:prstGeom prst="ellipse">
            <a:avLst/>
          </a:prstGeom>
          <a:solidFill>
            <a:schemeClr val="accent5"/>
          </a:solidFill>
          <a:ln w="57150">
            <a:solidFill>
              <a:srgbClr val="2A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A8CCE38-82B1-F5D0-9B61-3CA6C7015D72}"/>
              </a:ext>
            </a:extLst>
          </p:cNvPr>
          <p:cNvSpPr/>
          <p:nvPr/>
        </p:nvSpPr>
        <p:spPr>
          <a:xfrm>
            <a:off x="5541253" y="4075598"/>
            <a:ext cx="403698" cy="403698"/>
          </a:xfrm>
          <a:prstGeom prst="ellipse">
            <a:avLst/>
          </a:prstGeom>
          <a:solidFill>
            <a:schemeClr val="accent6"/>
          </a:solidFill>
          <a:ln w="57150">
            <a:solidFill>
              <a:srgbClr val="2A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60DB741-75E8-E107-7B53-65A565098F71}"/>
              </a:ext>
            </a:extLst>
          </p:cNvPr>
          <p:cNvSpPr/>
          <p:nvPr/>
        </p:nvSpPr>
        <p:spPr>
          <a:xfrm>
            <a:off x="4668890" y="2164422"/>
            <a:ext cx="403698" cy="403698"/>
          </a:xfrm>
          <a:prstGeom prst="ellipse">
            <a:avLst/>
          </a:prstGeom>
          <a:solidFill>
            <a:schemeClr val="accent2"/>
          </a:solidFill>
          <a:ln w="57150">
            <a:solidFill>
              <a:srgbClr val="2A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E6CE7E7-6E3C-54F9-2C69-75B7DE501DE6}"/>
              </a:ext>
            </a:extLst>
          </p:cNvPr>
          <p:cNvSpPr/>
          <p:nvPr/>
        </p:nvSpPr>
        <p:spPr>
          <a:xfrm>
            <a:off x="5552729" y="2585403"/>
            <a:ext cx="403698" cy="403698"/>
          </a:xfrm>
          <a:prstGeom prst="ellipse">
            <a:avLst/>
          </a:prstGeom>
          <a:solidFill>
            <a:schemeClr val="accent4"/>
          </a:solidFill>
          <a:ln w="57150">
            <a:solidFill>
              <a:srgbClr val="2A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82BF8E2-AFF8-B183-8E98-3A13426277B9}"/>
              </a:ext>
            </a:extLst>
          </p:cNvPr>
          <p:cNvSpPr/>
          <p:nvPr/>
        </p:nvSpPr>
        <p:spPr>
          <a:xfrm>
            <a:off x="4374734" y="3873749"/>
            <a:ext cx="403698" cy="403698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2A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60F2C91-1B7C-402B-0CDC-7510D756BC2E}"/>
              </a:ext>
            </a:extLst>
          </p:cNvPr>
          <p:cNvGrpSpPr/>
          <p:nvPr/>
        </p:nvGrpSpPr>
        <p:grpSpPr>
          <a:xfrm>
            <a:off x="6533759" y="3086174"/>
            <a:ext cx="2194560" cy="1013782"/>
            <a:chOff x="8921977" y="1435947"/>
            <a:chExt cx="2926080" cy="135170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12894A-9193-461C-7DC3-771911C120D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E2A46DF-31FB-056C-74A7-02603F1108B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56B4DB7-B591-FA41-2B6D-3CB78218F0EC}"/>
              </a:ext>
            </a:extLst>
          </p:cNvPr>
          <p:cNvGrpSpPr/>
          <p:nvPr/>
        </p:nvGrpSpPr>
        <p:grpSpPr>
          <a:xfrm>
            <a:off x="6533759" y="4364996"/>
            <a:ext cx="2194560" cy="1013782"/>
            <a:chOff x="8921977" y="4042608"/>
            <a:chExt cx="2926080" cy="135170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BB3D721-BDC2-86F0-0CD6-F7E7E6D5D1B9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28E6749-0B1B-4F65-0CC0-718152A6DB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37D2EF8-817F-E585-A582-D36C9CFC6445}"/>
              </a:ext>
            </a:extLst>
          </p:cNvPr>
          <p:cNvGrpSpPr/>
          <p:nvPr/>
        </p:nvGrpSpPr>
        <p:grpSpPr>
          <a:xfrm>
            <a:off x="415681" y="3044601"/>
            <a:ext cx="2194560" cy="1013782"/>
            <a:chOff x="332936" y="2596988"/>
            <a:chExt cx="2926080" cy="135170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F18A83C-01D1-6D1A-107E-AECAC9BB3BD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D022098-2EC2-F6E8-CA5E-BF51626A044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7D33A91-BA98-30A7-F25B-4A13495067B6}"/>
              </a:ext>
            </a:extLst>
          </p:cNvPr>
          <p:cNvGrpSpPr/>
          <p:nvPr/>
        </p:nvGrpSpPr>
        <p:grpSpPr>
          <a:xfrm>
            <a:off x="415681" y="4323420"/>
            <a:ext cx="2194560" cy="1013782"/>
            <a:chOff x="332936" y="4621560"/>
            <a:chExt cx="2926080" cy="135170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B0C51D9-4A23-A526-DCD8-AE4E602851CB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D775BFE-EA3D-2811-EAEC-53DCA11624F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07C47E0-55F5-56BE-CB43-E1413B54E507}"/>
              </a:ext>
            </a:extLst>
          </p:cNvPr>
          <p:cNvGrpSpPr/>
          <p:nvPr/>
        </p:nvGrpSpPr>
        <p:grpSpPr>
          <a:xfrm>
            <a:off x="6533759" y="1807353"/>
            <a:ext cx="2194560" cy="1013782"/>
            <a:chOff x="8921977" y="1435947"/>
            <a:chExt cx="2926080" cy="135170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ACFDC3E-9B2B-8DD6-472D-A062DFD44DE0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27136BD-B2CF-CC2A-ADE4-5C28E2239CB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4B3456E-38A2-8C57-DB64-C8FD5AAF1323}"/>
              </a:ext>
            </a:extLst>
          </p:cNvPr>
          <p:cNvGrpSpPr/>
          <p:nvPr/>
        </p:nvGrpSpPr>
        <p:grpSpPr>
          <a:xfrm>
            <a:off x="415681" y="1765780"/>
            <a:ext cx="2194560" cy="1013782"/>
            <a:chOff x="332936" y="2596988"/>
            <a:chExt cx="2926080" cy="135170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B61B3C3-0A3A-B521-7A9B-FEF7619A1927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07D576B-D8C0-9BE8-8FA2-E2433B916DF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965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519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Atom Diagram (3 Orbits) – Slide Template</vt:lpstr>
      <vt:lpstr>Atom Diagram (3 Orbits)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 Diagram (4 Orbits)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2022-12-27T20:31:32Z</dcterms:modified>
  <cp:category>Charts &amp; Diagrams</cp:category>
</cp:coreProperties>
</file>