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33D"/>
    <a:srgbClr val="F0EEEF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2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 Diagram (3 Orbits)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BA0D8F-AFCE-9FF1-2E1C-6D1DEA4F364D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2EFD4DC-881E-12D2-EA2B-9F7B339B21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BF26F4-2625-DE63-A636-9D7B59E912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33F3BAC-2253-7504-D913-9FD1B4FF082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FFBF39C-0195-A35B-8608-7F41CDC6226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6A7F18-6C39-30F7-1B77-5C079D51D9A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23BD8EB-2D9A-B82C-C639-DCD9AC7FD362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5E7911-5EE6-A0CB-C8A9-ACE0F48C71B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905A1A-8651-5A10-9853-4EEC21DF661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27E11A-7422-9B5C-5454-A241CB1167D2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1F9A285-DB13-C605-828F-1A484601538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48385A7-713F-EAF5-3BB9-3F89FFCCD33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0831DB-E3A9-1042-9E55-068227EAD65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F71FF79-CDD6-0F3F-0522-DBF0D06A40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02692C-B975-ED1A-2EF3-07F633B41E7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CD3952F-BA9D-2F06-0B74-D8EDAE81351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1058C4-BC8C-8293-04D4-6D1E44227D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6137F0-D3A9-4678-C73F-60BFEBBEA5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D633346-74DB-AACA-5ED9-267C47FF5C82}"/>
              </a:ext>
            </a:extLst>
          </p:cNvPr>
          <p:cNvGrpSpPr/>
          <p:nvPr/>
        </p:nvGrpSpPr>
        <p:grpSpPr>
          <a:xfrm>
            <a:off x="4138944" y="1603694"/>
            <a:ext cx="3914117" cy="3914116"/>
            <a:chOff x="4138944" y="1603694"/>
            <a:chExt cx="3914117" cy="391411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41EA2FE-EBB8-38A5-F020-7196B172BC62}"/>
                </a:ext>
              </a:extLst>
            </p:cNvPr>
            <p:cNvSpPr/>
            <p:nvPr/>
          </p:nvSpPr>
          <p:spPr>
            <a:xfrm>
              <a:off x="5420334" y="1603694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3673CB2-25DA-48E5-EAD0-CDD00BF51007}"/>
                </a:ext>
              </a:extLst>
            </p:cNvPr>
            <p:cNvSpPr/>
            <p:nvPr/>
          </p:nvSpPr>
          <p:spPr>
            <a:xfrm rot="3600000">
              <a:off x="5420335" y="1603694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B58DEB-80BF-B28A-371D-BF4B1686F89B}"/>
                </a:ext>
              </a:extLst>
            </p:cNvPr>
            <p:cNvSpPr/>
            <p:nvPr/>
          </p:nvSpPr>
          <p:spPr>
            <a:xfrm rot="18000000">
              <a:off x="5420334" y="1603693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48A3C186-A367-0106-039A-1FF1D61F40E3}"/>
              </a:ext>
            </a:extLst>
          </p:cNvPr>
          <p:cNvSpPr/>
          <p:nvPr/>
        </p:nvSpPr>
        <p:spPr>
          <a:xfrm>
            <a:off x="4292823" y="2842468"/>
            <a:ext cx="538264" cy="538264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019DD87-7738-4D04-2CF8-7A8EE59B2FE5}"/>
              </a:ext>
            </a:extLst>
          </p:cNvPr>
          <p:cNvSpPr/>
          <p:nvPr/>
        </p:nvSpPr>
        <p:spPr>
          <a:xfrm>
            <a:off x="4656282" y="4463199"/>
            <a:ext cx="538264" cy="538264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A8CCE38-82B1-F5D0-9B61-3CA6C7015D72}"/>
              </a:ext>
            </a:extLst>
          </p:cNvPr>
          <p:cNvSpPr/>
          <p:nvPr/>
        </p:nvSpPr>
        <p:spPr>
          <a:xfrm>
            <a:off x="7388337" y="4291131"/>
            <a:ext cx="538264" cy="538264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60DB741-75E8-E107-7B53-65A565098F71}"/>
              </a:ext>
            </a:extLst>
          </p:cNvPr>
          <p:cNvSpPr/>
          <p:nvPr/>
        </p:nvSpPr>
        <p:spPr>
          <a:xfrm>
            <a:off x="6225186" y="1742896"/>
            <a:ext cx="538264" cy="538264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E6CE7E7-6E3C-54F9-2C69-75B7DE501DE6}"/>
              </a:ext>
            </a:extLst>
          </p:cNvPr>
          <p:cNvSpPr/>
          <p:nvPr/>
        </p:nvSpPr>
        <p:spPr>
          <a:xfrm>
            <a:off x="7403639" y="2304204"/>
            <a:ext cx="538264" cy="538264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82BF8E2-AFF8-B183-8E98-3A13426277B9}"/>
              </a:ext>
            </a:extLst>
          </p:cNvPr>
          <p:cNvSpPr/>
          <p:nvPr/>
        </p:nvSpPr>
        <p:spPr>
          <a:xfrm>
            <a:off x="5832978" y="4021999"/>
            <a:ext cx="538264" cy="538264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7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 Diagram (3 Orbits)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D633346-74DB-AACA-5ED9-267C47FF5C82}"/>
              </a:ext>
            </a:extLst>
          </p:cNvPr>
          <p:cNvGrpSpPr/>
          <p:nvPr/>
        </p:nvGrpSpPr>
        <p:grpSpPr>
          <a:xfrm>
            <a:off x="4138944" y="1603694"/>
            <a:ext cx="3914117" cy="3914116"/>
            <a:chOff x="4138944" y="1603694"/>
            <a:chExt cx="3914117" cy="391411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41EA2FE-EBB8-38A5-F020-7196B172BC62}"/>
                </a:ext>
              </a:extLst>
            </p:cNvPr>
            <p:cNvSpPr/>
            <p:nvPr/>
          </p:nvSpPr>
          <p:spPr>
            <a:xfrm>
              <a:off x="5420334" y="1603694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3673CB2-25DA-48E5-EAD0-CDD00BF51007}"/>
                </a:ext>
              </a:extLst>
            </p:cNvPr>
            <p:cNvSpPr/>
            <p:nvPr/>
          </p:nvSpPr>
          <p:spPr>
            <a:xfrm rot="3600000">
              <a:off x="5420335" y="1603694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B58DEB-80BF-B28A-371D-BF4B1686F89B}"/>
                </a:ext>
              </a:extLst>
            </p:cNvPr>
            <p:cNvSpPr/>
            <p:nvPr/>
          </p:nvSpPr>
          <p:spPr>
            <a:xfrm rot="18000000">
              <a:off x="5420334" y="1603693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48A3C186-A367-0106-039A-1FF1D61F40E3}"/>
              </a:ext>
            </a:extLst>
          </p:cNvPr>
          <p:cNvSpPr/>
          <p:nvPr/>
        </p:nvSpPr>
        <p:spPr>
          <a:xfrm>
            <a:off x="4292823" y="2842468"/>
            <a:ext cx="538264" cy="538264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019DD87-7738-4D04-2CF8-7A8EE59B2FE5}"/>
              </a:ext>
            </a:extLst>
          </p:cNvPr>
          <p:cNvSpPr/>
          <p:nvPr/>
        </p:nvSpPr>
        <p:spPr>
          <a:xfrm>
            <a:off x="4656282" y="4463199"/>
            <a:ext cx="538264" cy="538264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A8CCE38-82B1-F5D0-9B61-3CA6C7015D72}"/>
              </a:ext>
            </a:extLst>
          </p:cNvPr>
          <p:cNvSpPr/>
          <p:nvPr/>
        </p:nvSpPr>
        <p:spPr>
          <a:xfrm>
            <a:off x="7388337" y="4291131"/>
            <a:ext cx="538264" cy="538264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60DB741-75E8-E107-7B53-65A565098F71}"/>
              </a:ext>
            </a:extLst>
          </p:cNvPr>
          <p:cNvSpPr/>
          <p:nvPr/>
        </p:nvSpPr>
        <p:spPr>
          <a:xfrm>
            <a:off x="6225186" y="1742896"/>
            <a:ext cx="538264" cy="538264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E6CE7E7-6E3C-54F9-2C69-75B7DE501DE6}"/>
              </a:ext>
            </a:extLst>
          </p:cNvPr>
          <p:cNvSpPr/>
          <p:nvPr/>
        </p:nvSpPr>
        <p:spPr>
          <a:xfrm>
            <a:off x="7403639" y="2304204"/>
            <a:ext cx="538264" cy="538264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82BF8E2-AFF8-B183-8E98-3A13426277B9}"/>
              </a:ext>
            </a:extLst>
          </p:cNvPr>
          <p:cNvSpPr/>
          <p:nvPr/>
        </p:nvSpPr>
        <p:spPr>
          <a:xfrm>
            <a:off x="5832978" y="4021999"/>
            <a:ext cx="538264" cy="538264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1BDF134-0902-3C14-E9AA-BA6A2DD44763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979EA61-4430-E6B5-CC71-ADBDC576C0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5FEFAF-2CD9-1399-0141-A0EFBB8E2F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D98CD46-24E5-D7CA-CCAA-5124DD0B812F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AC6F326-189D-EE0F-2393-4CE735A3F15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F00D609-AE51-1CD6-D25B-8B3A41C0C2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DAE8655-1E9C-A8A0-50B9-FC6D9FF0424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1EFD896-BDA2-A939-BCF3-FB817268C8A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25CBC37-7F6D-ECED-E286-781D51BA5B9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41BAE3-005F-1947-7362-A8663AF8169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9153404-21F6-4FD3-DF04-40451DC4E84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5CACDA-8E05-F372-03B5-F10D4280D36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F163A02-5FD3-4F74-4651-F21F32BC36F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104A72E-8AFD-E209-A20B-4E83D2E654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2BB26B-3435-A9FF-A0D1-3CC7596C31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AF701F9-6A30-F959-20FF-BFA55F035F0E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0D66650-F443-B15C-0740-7F49E211E7D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32DFBB6-C8BB-6EE0-DFE7-42B1294693D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65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8851</TotalTime>
  <Words>531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Atom Diagram (3 Orbits) – Slide Template</vt:lpstr>
      <vt:lpstr>Atom Diagram (3 Orbits)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 Diagram (4 Orbits)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2022-12-27T20:31:42Z</dcterms:modified>
  <cp:category>Charts &amp; Diagrams</cp:category>
</cp:coreProperties>
</file>