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333D"/>
    <a:srgbClr val="F0EEEF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52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 Diagram (4 Orbits) – Slide Template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7DE14E66-90FB-2C8E-E8DC-3BBC6B3CB8E4}"/>
              </a:ext>
            </a:extLst>
          </p:cNvPr>
          <p:cNvGrpSpPr/>
          <p:nvPr/>
        </p:nvGrpSpPr>
        <p:grpSpPr>
          <a:xfrm>
            <a:off x="4138943" y="1603694"/>
            <a:ext cx="3914117" cy="3914117"/>
            <a:chOff x="4138943" y="1708469"/>
            <a:chExt cx="3914117" cy="3914117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B47A5EFF-1AE5-C70D-6C19-F970FB0E8DC6}"/>
                </a:ext>
              </a:extLst>
            </p:cNvPr>
            <p:cNvSpPr/>
            <p:nvPr/>
          </p:nvSpPr>
          <p:spPr>
            <a:xfrm>
              <a:off x="5420333" y="1708470"/>
              <a:ext cx="1351335" cy="3914116"/>
            </a:xfrm>
            <a:prstGeom prst="ellipse">
              <a:avLst/>
            </a:prstGeom>
            <a:noFill/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0B256082-CF90-2CC2-9D77-8B4AD816F67E}"/>
                </a:ext>
              </a:extLst>
            </p:cNvPr>
            <p:cNvSpPr/>
            <p:nvPr/>
          </p:nvSpPr>
          <p:spPr>
            <a:xfrm rot="2700000">
              <a:off x="5420334" y="1708470"/>
              <a:ext cx="1351335" cy="3914116"/>
            </a:xfrm>
            <a:prstGeom prst="ellipse">
              <a:avLst/>
            </a:prstGeom>
            <a:noFill/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CA5995D6-E98C-1706-4CB7-59B94BF75233}"/>
                </a:ext>
              </a:extLst>
            </p:cNvPr>
            <p:cNvSpPr/>
            <p:nvPr/>
          </p:nvSpPr>
          <p:spPr>
            <a:xfrm rot="18900000">
              <a:off x="5420333" y="1708469"/>
              <a:ext cx="1351335" cy="3914116"/>
            </a:xfrm>
            <a:prstGeom prst="ellipse">
              <a:avLst/>
            </a:prstGeom>
            <a:noFill/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7857E52D-14B7-5440-1BA7-486B334F3BB5}"/>
                </a:ext>
              </a:extLst>
            </p:cNvPr>
            <p:cNvSpPr/>
            <p:nvPr/>
          </p:nvSpPr>
          <p:spPr>
            <a:xfrm rot="16200000">
              <a:off x="5420333" y="1708470"/>
              <a:ext cx="1351335" cy="3914116"/>
            </a:xfrm>
            <a:prstGeom prst="ellipse">
              <a:avLst/>
            </a:prstGeom>
            <a:noFill/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Oval 45">
            <a:extLst>
              <a:ext uri="{FF2B5EF4-FFF2-40B4-BE49-F238E27FC236}">
                <a16:creationId xmlns:a16="http://schemas.microsoft.com/office/drawing/2014/main" id="{E5F1EC15-7A31-3A72-6A8C-0D62F653A485}"/>
              </a:ext>
            </a:extLst>
          </p:cNvPr>
          <p:cNvSpPr/>
          <p:nvPr/>
        </p:nvSpPr>
        <p:spPr>
          <a:xfrm>
            <a:off x="4558226" y="2729216"/>
            <a:ext cx="538264" cy="538264"/>
          </a:xfrm>
          <a:prstGeom prst="ellipse">
            <a:avLst/>
          </a:prstGeom>
          <a:solidFill>
            <a:schemeClr val="accent3"/>
          </a:solidFill>
          <a:ln w="5715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5D920E8-15A1-0D82-5442-899485B87443}"/>
              </a:ext>
            </a:extLst>
          </p:cNvPr>
          <p:cNvSpPr/>
          <p:nvPr/>
        </p:nvSpPr>
        <p:spPr>
          <a:xfrm>
            <a:off x="4383128" y="4676995"/>
            <a:ext cx="538264" cy="538264"/>
          </a:xfrm>
          <a:prstGeom prst="ellipse">
            <a:avLst/>
          </a:prstGeom>
          <a:solidFill>
            <a:schemeClr val="accent5"/>
          </a:solidFill>
          <a:ln w="5715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F102DA13-8280-106D-B62A-A5C52DBBAD61}"/>
              </a:ext>
            </a:extLst>
          </p:cNvPr>
          <p:cNvSpPr/>
          <p:nvPr/>
        </p:nvSpPr>
        <p:spPr>
          <a:xfrm>
            <a:off x="7245664" y="4187576"/>
            <a:ext cx="538264" cy="538264"/>
          </a:xfrm>
          <a:prstGeom prst="ellipse">
            <a:avLst/>
          </a:prstGeom>
          <a:solidFill>
            <a:schemeClr val="accent6"/>
          </a:solidFill>
          <a:ln w="5715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C88012F2-44F4-BFC4-17D8-B6E17B040006}"/>
              </a:ext>
            </a:extLst>
          </p:cNvPr>
          <p:cNvSpPr/>
          <p:nvPr/>
        </p:nvSpPr>
        <p:spPr>
          <a:xfrm>
            <a:off x="6201270" y="1627003"/>
            <a:ext cx="538264" cy="538264"/>
          </a:xfrm>
          <a:prstGeom prst="ellipse">
            <a:avLst/>
          </a:prstGeom>
          <a:solidFill>
            <a:schemeClr val="accent2"/>
          </a:solidFill>
          <a:ln w="5715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32E05144-65DD-A7A8-FFAA-891FE0D1E5F3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660696C-108D-1A65-0892-3CF3A1FE580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5022BFF-E4E4-1CB0-BA42-FEEAD3A9471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BBDE17D-2E68-09C8-261E-A831EB371AF4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20D3DF9-422E-9BE5-9600-767656DC4A24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034F872-5931-9D17-1BE4-263C59D1370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0EF3F44-B699-4A11-D4D3-7E9317E910CE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42F32C30-8FB4-CE68-1A9B-29D227B0B78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A761BBF-A484-FFC9-69FD-D5EB055E3D0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7433D0C1-30D5-37C4-8BFB-9D29A645B278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058DE2F-DC3B-F683-8DDB-D56B0CF0687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C9EA756-63A9-198D-F439-3ECE7ABF335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BF3FE96-F00C-3F54-D1AB-BF223A82D3D1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BA6F5DAB-6FEE-FC25-311F-9DBA9F21D93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F89528E-87EA-0760-F096-DAEADE6A2E0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EE639BAE-3F03-90EC-2036-25DDE5C1AFB5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997F9149-CD5F-2694-EB89-40B9B5EE408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DB87344-7706-D3EA-157A-10C98459311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74" name="Oval 73">
            <a:extLst>
              <a:ext uri="{FF2B5EF4-FFF2-40B4-BE49-F238E27FC236}">
                <a16:creationId xmlns:a16="http://schemas.microsoft.com/office/drawing/2014/main" id="{EB92D554-7CCB-12D1-D34F-9A53EBC4B756}"/>
              </a:ext>
            </a:extLst>
          </p:cNvPr>
          <p:cNvSpPr/>
          <p:nvPr/>
        </p:nvSpPr>
        <p:spPr>
          <a:xfrm>
            <a:off x="7245664" y="2363976"/>
            <a:ext cx="538264" cy="538264"/>
          </a:xfrm>
          <a:prstGeom prst="ellipse">
            <a:avLst/>
          </a:prstGeom>
          <a:solidFill>
            <a:schemeClr val="accent4"/>
          </a:solidFill>
          <a:ln w="5715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2576DDDA-FA16-EAF0-DB00-CAF53FF82AE8}"/>
              </a:ext>
            </a:extLst>
          </p:cNvPr>
          <p:cNvSpPr/>
          <p:nvPr/>
        </p:nvSpPr>
        <p:spPr>
          <a:xfrm>
            <a:off x="5296319" y="3854026"/>
            <a:ext cx="538264" cy="538264"/>
          </a:xfrm>
          <a:prstGeom prst="ellipse">
            <a:avLst/>
          </a:prstGeom>
          <a:solidFill>
            <a:schemeClr val="accent1"/>
          </a:solidFill>
          <a:ln w="5715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 Diagram (4 Orbits) – Slide Template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32E05144-65DD-A7A8-FFAA-891FE0D1E5F3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660696C-108D-1A65-0892-3CF3A1FE580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5022BFF-E4E4-1CB0-BA42-FEEAD3A9471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BBDE17D-2E68-09C8-261E-A831EB371AF4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20D3DF9-422E-9BE5-9600-767656DC4A24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034F872-5931-9D17-1BE4-263C59D1370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0EF3F44-B699-4A11-D4D3-7E9317E910CE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42F32C30-8FB4-CE68-1A9B-29D227B0B78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A761BBF-A484-FFC9-69FD-D5EB055E3D0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7433D0C1-30D5-37C4-8BFB-9D29A645B278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058DE2F-DC3B-F683-8DDB-D56B0CF0687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C9EA756-63A9-198D-F439-3ECE7ABF335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BF3FE96-F00C-3F54-D1AB-BF223A82D3D1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BA6F5DAB-6FEE-FC25-311F-9DBA9F21D93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F89528E-87EA-0760-F096-DAEADE6A2E0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EE639BAE-3F03-90EC-2036-25DDE5C1AFB5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997F9149-CD5F-2694-EB89-40B9B5EE408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DB87344-7706-D3EA-157A-10C98459311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F25C0DAA-F1F8-5DFA-9C51-53C44FF9AEA7}"/>
              </a:ext>
            </a:extLst>
          </p:cNvPr>
          <p:cNvGrpSpPr/>
          <p:nvPr/>
        </p:nvGrpSpPr>
        <p:grpSpPr>
          <a:xfrm>
            <a:off x="4138943" y="1603694"/>
            <a:ext cx="3914117" cy="3914117"/>
            <a:chOff x="4138943" y="1708469"/>
            <a:chExt cx="3914117" cy="3914117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3E774E54-DC85-9A03-9EDB-F194C4A0CD2D}"/>
                </a:ext>
              </a:extLst>
            </p:cNvPr>
            <p:cNvSpPr/>
            <p:nvPr/>
          </p:nvSpPr>
          <p:spPr>
            <a:xfrm>
              <a:off x="5420333" y="1708470"/>
              <a:ext cx="1351335" cy="3914116"/>
            </a:xfrm>
            <a:prstGeom prst="ellipse">
              <a:avLst/>
            </a:prstGeom>
            <a:noFill/>
            <a:ln w="571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69E57585-0F89-EEAC-22D4-7CF0D482F3EF}"/>
                </a:ext>
              </a:extLst>
            </p:cNvPr>
            <p:cNvSpPr/>
            <p:nvPr/>
          </p:nvSpPr>
          <p:spPr>
            <a:xfrm rot="2700000">
              <a:off x="5420334" y="1708470"/>
              <a:ext cx="1351335" cy="3914116"/>
            </a:xfrm>
            <a:prstGeom prst="ellipse">
              <a:avLst/>
            </a:prstGeom>
            <a:noFill/>
            <a:ln w="571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CDA28BE-3D2C-3474-C050-AA7905B210E6}"/>
                </a:ext>
              </a:extLst>
            </p:cNvPr>
            <p:cNvSpPr/>
            <p:nvPr/>
          </p:nvSpPr>
          <p:spPr>
            <a:xfrm rot="18900000">
              <a:off x="5420333" y="1708469"/>
              <a:ext cx="1351335" cy="3914116"/>
            </a:xfrm>
            <a:prstGeom prst="ellipse">
              <a:avLst/>
            </a:prstGeom>
            <a:noFill/>
            <a:ln w="571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AF6F6A8-F7CF-4E00-7E61-4BB2AB06EE1D}"/>
                </a:ext>
              </a:extLst>
            </p:cNvPr>
            <p:cNvSpPr/>
            <p:nvPr/>
          </p:nvSpPr>
          <p:spPr>
            <a:xfrm rot="16200000">
              <a:off x="5420333" y="1708470"/>
              <a:ext cx="1351335" cy="3914116"/>
            </a:xfrm>
            <a:prstGeom prst="ellipse">
              <a:avLst/>
            </a:prstGeom>
            <a:noFill/>
            <a:ln w="571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Oval 7">
            <a:extLst>
              <a:ext uri="{FF2B5EF4-FFF2-40B4-BE49-F238E27FC236}">
                <a16:creationId xmlns:a16="http://schemas.microsoft.com/office/drawing/2014/main" id="{41514246-50B8-B95E-D22A-B29D91B4C4C8}"/>
              </a:ext>
            </a:extLst>
          </p:cNvPr>
          <p:cNvSpPr/>
          <p:nvPr/>
        </p:nvSpPr>
        <p:spPr>
          <a:xfrm>
            <a:off x="4558226" y="2729216"/>
            <a:ext cx="538264" cy="538264"/>
          </a:xfrm>
          <a:prstGeom prst="ellipse">
            <a:avLst/>
          </a:prstGeom>
          <a:solidFill>
            <a:schemeClr val="accent3"/>
          </a:solidFill>
          <a:ln w="57150">
            <a:solidFill>
              <a:srgbClr val="2C33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BF68FEC-54CB-D049-4D47-FEFC395FD319}"/>
              </a:ext>
            </a:extLst>
          </p:cNvPr>
          <p:cNvSpPr/>
          <p:nvPr/>
        </p:nvSpPr>
        <p:spPr>
          <a:xfrm>
            <a:off x="4383128" y="4676995"/>
            <a:ext cx="538264" cy="538264"/>
          </a:xfrm>
          <a:prstGeom prst="ellipse">
            <a:avLst/>
          </a:prstGeom>
          <a:solidFill>
            <a:schemeClr val="accent5"/>
          </a:solidFill>
          <a:ln w="57150">
            <a:solidFill>
              <a:srgbClr val="2C33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B95B98B-013C-8254-FE49-F6143CB1FD14}"/>
              </a:ext>
            </a:extLst>
          </p:cNvPr>
          <p:cNvSpPr/>
          <p:nvPr/>
        </p:nvSpPr>
        <p:spPr>
          <a:xfrm>
            <a:off x="7245664" y="4187576"/>
            <a:ext cx="538264" cy="538264"/>
          </a:xfrm>
          <a:prstGeom prst="ellipse">
            <a:avLst/>
          </a:prstGeom>
          <a:solidFill>
            <a:schemeClr val="accent6"/>
          </a:solidFill>
          <a:ln w="57150">
            <a:solidFill>
              <a:srgbClr val="2C33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C57D81F-D011-1252-443E-BD098CE063A7}"/>
              </a:ext>
            </a:extLst>
          </p:cNvPr>
          <p:cNvSpPr/>
          <p:nvPr/>
        </p:nvSpPr>
        <p:spPr>
          <a:xfrm>
            <a:off x="6201270" y="1627003"/>
            <a:ext cx="538264" cy="538264"/>
          </a:xfrm>
          <a:prstGeom prst="ellipse">
            <a:avLst/>
          </a:prstGeom>
          <a:solidFill>
            <a:schemeClr val="accent2"/>
          </a:solidFill>
          <a:ln w="57150">
            <a:solidFill>
              <a:srgbClr val="2C33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E508E2F-6466-AE16-01BB-40F024959D82}"/>
              </a:ext>
            </a:extLst>
          </p:cNvPr>
          <p:cNvSpPr/>
          <p:nvPr/>
        </p:nvSpPr>
        <p:spPr>
          <a:xfrm>
            <a:off x="7245664" y="2363976"/>
            <a:ext cx="538264" cy="538264"/>
          </a:xfrm>
          <a:prstGeom prst="ellipse">
            <a:avLst/>
          </a:prstGeom>
          <a:solidFill>
            <a:schemeClr val="accent4"/>
          </a:solidFill>
          <a:ln w="57150">
            <a:solidFill>
              <a:srgbClr val="2C33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EED84CD-FAD5-81DA-4610-26AA79A31E84}"/>
              </a:ext>
            </a:extLst>
          </p:cNvPr>
          <p:cNvSpPr/>
          <p:nvPr/>
        </p:nvSpPr>
        <p:spPr>
          <a:xfrm>
            <a:off x="5296319" y="3854026"/>
            <a:ext cx="538264" cy="538264"/>
          </a:xfrm>
          <a:prstGeom prst="ellipse">
            <a:avLst/>
          </a:prstGeom>
          <a:solidFill>
            <a:schemeClr val="accent1"/>
          </a:solidFill>
          <a:ln w="57150">
            <a:solidFill>
              <a:srgbClr val="2C33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59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8851</TotalTime>
  <Words>531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Atom Diagram (4 Orbits) – Slide Template</vt:lpstr>
      <vt:lpstr>Atom Diagram (4 Orbits)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 Diagram (4 Orbits)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2022-12-27T20:32:10Z</dcterms:modified>
  <cp:category>Charts &amp; Diagrams</cp:category>
</cp:coreProperties>
</file>