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34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44407823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September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900612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September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28637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602368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7030</TotalTime>
  <Words>111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2016-02-25T20:16:59Z</dcterms:modified>
</cp:coreProperties>
</file>