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91" r:id="rId4"/>
    <p:sldId id="402" r:id="rId5"/>
    <p:sldId id="416" r:id="rId6"/>
    <p:sldId id="427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8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0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15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AUG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08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5AB75-233F-9F38-9D51-824FA2454DA3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2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AUG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08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4DA670F-A3C6-EE32-236F-D1FE377F09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40216-6799-596E-36B6-906C9E3CF00E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3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AUG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08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FAB70-B747-9E33-B893-1394CFAB0240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6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AUG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08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4DA670F-A3C6-EE32-236F-D1FE377F09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8E6A12-0D66-F821-3B64-C7C6F0FAA74C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2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8885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August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2023-12-22T00:32:03Z</dcterms:modified>
  <cp:category>Timelines &amp; Planning</cp:category>
</cp:coreProperties>
</file>