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8/31/2021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14859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8/31/2021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Back-to-Back Faces &amp; Bulb – Slide Template</a:t>
            </a:r>
          </a:p>
        </p:txBody>
      </p:sp>
      <p:sp>
        <p:nvSpPr>
          <p:cNvPr id="3" name="Shape">
            <a:extLst>
              <a:ext uri="{FF2B5EF4-FFF2-40B4-BE49-F238E27FC236}">
                <a16:creationId xmlns:a16="http://schemas.microsoft.com/office/drawing/2014/main" id="{98F0AB9F-7943-4C54-A604-F376B946B24A}"/>
              </a:ext>
            </a:extLst>
          </p:cNvPr>
          <p:cNvSpPr/>
          <p:nvPr/>
        </p:nvSpPr>
        <p:spPr>
          <a:xfrm>
            <a:off x="2509041" y="1937269"/>
            <a:ext cx="1753289" cy="3274766"/>
          </a:xfrm>
          <a:custGeom>
            <a:avLst/>
            <a:gdLst/>
            <a:ahLst/>
            <a:cxnLst>
              <a:cxn ang="0">
                <a:pos x="wd2" y="hd2"/>
              </a:cxn>
              <a:cxn ang="5400000">
                <a:pos x="wd2" y="hd2"/>
              </a:cxn>
              <a:cxn ang="10800000">
                <a:pos x="wd2" y="hd2"/>
              </a:cxn>
              <a:cxn ang="16200000">
                <a:pos x="wd2" y="hd2"/>
              </a:cxn>
            </a:cxnLst>
            <a:rect l="0" t="0" r="r" b="b"/>
            <a:pathLst>
              <a:path w="21439" h="21251" extrusionOk="0">
                <a:moveTo>
                  <a:pt x="19355" y="20335"/>
                </a:moveTo>
                <a:cubicBezTo>
                  <a:pt x="19162" y="20211"/>
                  <a:pt x="19162" y="20101"/>
                  <a:pt x="19203" y="20035"/>
                </a:cubicBezTo>
                <a:cubicBezTo>
                  <a:pt x="19258" y="19940"/>
                  <a:pt x="19424" y="19867"/>
                  <a:pt x="19686" y="19830"/>
                </a:cubicBezTo>
                <a:cubicBezTo>
                  <a:pt x="19728" y="19823"/>
                  <a:pt x="19769" y="19793"/>
                  <a:pt x="19797" y="19757"/>
                </a:cubicBezTo>
                <a:cubicBezTo>
                  <a:pt x="19824" y="19706"/>
                  <a:pt x="19797" y="19662"/>
                  <a:pt x="19783" y="19654"/>
                </a:cubicBezTo>
                <a:cubicBezTo>
                  <a:pt x="19728" y="19632"/>
                  <a:pt x="19672" y="19618"/>
                  <a:pt x="19617" y="19603"/>
                </a:cubicBezTo>
                <a:cubicBezTo>
                  <a:pt x="19452" y="19559"/>
                  <a:pt x="19217" y="19493"/>
                  <a:pt x="19175" y="19310"/>
                </a:cubicBezTo>
                <a:cubicBezTo>
                  <a:pt x="19148" y="19098"/>
                  <a:pt x="19521" y="19002"/>
                  <a:pt x="19700" y="18958"/>
                </a:cubicBezTo>
                <a:cubicBezTo>
                  <a:pt x="19728" y="18951"/>
                  <a:pt x="19769" y="18944"/>
                  <a:pt x="19783" y="18936"/>
                </a:cubicBezTo>
                <a:cubicBezTo>
                  <a:pt x="19797" y="18922"/>
                  <a:pt x="19824" y="18871"/>
                  <a:pt x="19769" y="18841"/>
                </a:cubicBezTo>
                <a:cubicBezTo>
                  <a:pt x="19728" y="18827"/>
                  <a:pt x="19672" y="18805"/>
                  <a:pt x="19617" y="18790"/>
                </a:cubicBezTo>
                <a:cubicBezTo>
                  <a:pt x="19438" y="18739"/>
                  <a:pt x="19106" y="18636"/>
                  <a:pt x="19162" y="18402"/>
                </a:cubicBezTo>
                <a:cubicBezTo>
                  <a:pt x="19217" y="18226"/>
                  <a:pt x="19465" y="18160"/>
                  <a:pt x="19617" y="18116"/>
                </a:cubicBezTo>
                <a:cubicBezTo>
                  <a:pt x="19659" y="18109"/>
                  <a:pt x="19714" y="18094"/>
                  <a:pt x="19728" y="18079"/>
                </a:cubicBezTo>
                <a:cubicBezTo>
                  <a:pt x="19741" y="18021"/>
                  <a:pt x="19631" y="17962"/>
                  <a:pt x="19369" y="17882"/>
                </a:cubicBezTo>
                <a:cubicBezTo>
                  <a:pt x="19327" y="17867"/>
                  <a:pt x="19300" y="17860"/>
                  <a:pt x="19258" y="17845"/>
                </a:cubicBezTo>
                <a:cubicBezTo>
                  <a:pt x="19065" y="17779"/>
                  <a:pt x="18968" y="17647"/>
                  <a:pt x="18982" y="17501"/>
                </a:cubicBezTo>
                <a:cubicBezTo>
                  <a:pt x="18996" y="17391"/>
                  <a:pt x="19079" y="17259"/>
                  <a:pt x="19286" y="17201"/>
                </a:cubicBezTo>
                <a:cubicBezTo>
                  <a:pt x="19341" y="17186"/>
                  <a:pt x="19410" y="17171"/>
                  <a:pt x="19465" y="17164"/>
                </a:cubicBezTo>
                <a:cubicBezTo>
                  <a:pt x="19493" y="17157"/>
                  <a:pt x="19521" y="17157"/>
                  <a:pt x="19548" y="17149"/>
                </a:cubicBezTo>
                <a:cubicBezTo>
                  <a:pt x="19548" y="17149"/>
                  <a:pt x="19548" y="17149"/>
                  <a:pt x="19548" y="17142"/>
                </a:cubicBezTo>
                <a:cubicBezTo>
                  <a:pt x="19534" y="17105"/>
                  <a:pt x="19396" y="17047"/>
                  <a:pt x="19300" y="17003"/>
                </a:cubicBezTo>
                <a:cubicBezTo>
                  <a:pt x="19134" y="16930"/>
                  <a:pt x="18899" y="16827"/>
                  <a:pt x="18982" y="16680"/>
                </a:cubicBezTo>
                <a:cubicBezTo>
                  <a:pt x="19010" y="16622"/>
                  <a:pt x="18996" y="16292"/>
                  <a:pt x="18968" y="16007"/>
                </a:cubicBezTo>
                <a:cubicBezTo>
                  <a:pt x="18085" y="15648"/>
                  <a:pt x="17630" y="15201"/>
                  <a:pt x="17492" y="14564"/>
                </a:cubicBezTo>
                <a:cubicBezTo>
                  <a:pt x="17464" y="14454"/>
                  <a:pt x="17450" y="14337"/>
                  <a:pt x="17450" y="14212"/>
                </a:cubicBezTo>
                <a:cubicBezTo>
                  <a:pt x="17450" y="14176"/>
                  <a:pt x="17450" y="14139"/>
                  <a:pt x="17436" y="14102"/>
                </a:cubicBezTo>
                <a:cubicBezTo>
                  <a:pt x="17381" y="13633"/>
                  <a:pt x="17119" y="12982"/>
                  <a:pt x="16650" y="12308"/>
                </a:cubicBezTo>
                <a:cubicBezTo>
                  <a:pt x="16595" y="12235"/>
                  <a:pt x="16553" y="12161"/>
                  <a:pt x="16498" y="12095"/>
                </a:cubicBezTo>
                <a:cubicBezTo>
                  <a:pt x="16222" y="11722"/>
                  <a:pt x="15877" y="11341"/>
                  <a:pt x="15477" y="10982"/>
                </a:cubicBezTo>
                <a:cubicBezTo>
                  <a:pt x="15421" y="10931"/>
                  <a:pt x="15366" y="10887"/>
                  <a:pt x="15311" y="10836"/>
                </a:cubicBezTo>
                <a:cubicBezTo>
                  <a:pt x="15311" y="10828"/>
                  <a:pt x="15297" y="10828"/>
                  <a:pt x="15297" y="10821"/>
                </a:cubicBezTo>
                <a:cubicBezTo>
                  <a:pt x="15145" y="10689"/>
                  <a:pt x="14966" y="10550"/>
                  <a:pt x="14800" y="10411"/>
                </a:cubicBezTo>
                <a:cubicBezTo>
                  <a:pt x="14593" y="10242"/>
                  <a:pt x="14372" y="10074"/>
                  <a:pt x="14165" y="9883"/>
                </a:cubicBezTo>
                <a:cubicBezTo>
                  <a:pt x="14110" y="9832"/>
                  <a:pt x="14055" y="9781"/>
                  <a:pt x="13986" y="9730"/>
                </a:cubicBezTo>
                <a:cubicBezTo>
                  <a:pt x="13655" y="9429"/>
                  <a:pt x="13323" y="9100"/>
                  <a:pt x="13047" y="8733"/>
                </a:cubicBezTo>
                <a:cubicBezTo>
                  <a:pt x="13006" y="8675"/>
                  <a:pt x="12965" y="8616"/>
                  <a:pt x="12923" y="8558"/>
                </a:cubicBezTo>
                <a:cubicBezTo>
                  <a:pt x="12702" y="8228"/>
                  <a:pt x="12509" y="7869"/>
                  <a:pt x="12385" y="7481"/>
                </a:cubicBezTo>
                <a:cubicBezTo>
                  <a:pt x="12371" y="7422"/>
                  <a:pt x="12357" y="7371"/>
                  <a:pt x="12344" y="7312"/>
                </a:cubicBezTo>
                <a:cubicBezTo>
                  <a:pt x="12261" y="6997"/>
                  <a:pt x="12233" y="6653"/>
                  <a:pt x="12261" y="6287"/>
                </a:cubicBezTo>
                <a:cubicBezTo>
                  <a:pt x="12261" y="6250"/>
                  <a:pt x="12261" y="6214"/>
                  <a:pt x="12275" y="6184"/>
                </a:cubicBezTo>
                <a:cubicBezTo>
                  <a:pt x="12302" y="5840"/>
                  <a:pt x="12385" y="5467"/>
                  <a:pt x="12523" y="5078"/>
                </a:cubicBezTo>
                <a:cubicBezTo>
                  <a:pt x="12537" y="5035"/>
                  <a:pt x="12551" y="4991"/>
                  <a:pt x="12578" y="4947"/>
                </a:cubicBezTo>
                <a:cubicBezTo>
                  <a:pt x="12578" y="4947"/>
                  <a:pt x="12578" y="4947"/>
                  <a:pt x="12578" y="4939"/>
                </a:cubicBezTo>
                <a:cubicBezTo>
                  <a:pt x="12744" y="4522"/>
                  <a:pt x="12992" y="4119"/>
                  <a:pt x="13310" y="3731"/>
                </a:cubicBezTo>
                <a:cubicBezTo>
                  <a:pt x="13310" y="3731"/>
                  <a:pt x="13310" y="3723"/>
                  <a:pt x="13310" y="3723"/>
                </a:cubicBezTo>
                <a:cubicBezTo>
                  <a:pt x="13627" y="3335"/>
                  <a:pt x="14014" y="2969"/>
                  <a:pt x="14455" y="2625"/>
                </a:cubicBezTo>
                <a:lnTo>
                  <a:pt x="14469" y="2617"/>
                </a:lnTo>
                <a:cubicBezTo>
                  <a:pt x="14911" y="2281"/>
                  <a:pt x="15408" y="1958"/>
                  <a:pt x="15973" y="1673"/>
                </a:cubicBezTo>
                <a:cubicBezTo>
                  <a:pt x="15973" y="1673"/>
                  <a:pt x="15987" y="1665"/>
                  <a:pt x="15987" y="1665"/>
                </a:cubicBezTo>
                <a:cubicBezTo>
                  <a:pt x="16291" y="1504"/>
                  <a:pt x="16622" y="1350"/>
                  <a:pt x="16953" y="1211"/>
                </a:cubicBezTo>
                <a:cubicBezTo>
                  <a:pt x="17216" y="1101"/>
                  <a:pt x="17478" y="999"/>
                  <a:pt x="17754" y="896"/>
                </a:cubicBezTo>
                <a:cubicBezTo>
                  <a:pt x="17754" y="896"/>
                  <a:pt x="17768" y="889"/>
                  <a:pt x="17768" y="889"/>
                </a:cubicBezTo>
                <a:cubicBezTo>
                  <a:pt x="17851" y="860"/>
                  <a:pt x="17933" y="830"/>
                  <a:pt x="18016" y="801"/>
                </a:cubicBezTo>
                <a:cubicBezTo>
                  <a:pt x="18016" y="801"/>
                  <a:pt x="18016" y="801"/>
                  <a:pt x="18030" y="801"/>
                </a:cubicBezTo>
                <a:cubicBezTo>
                  <a:pt x="18582" y="611"/>
                  <a:pt x="19175" y="449"/>
                  <a:pt x="19769" y="303"/>
                </a:cubicBezTo>
                <a:cubicBezTo>
                  <a:pt x="19769" y="303"/>
                  <a:pt x="19783" y="303"/>
                  <a:pt x="19783" y="303"/>
                </a:cubicBezTo>
                <a:cubicBezTo>
                  <a:pt x="20224" y="200"/>
                  <a:pt x="20680" y="112"/>
                  <a:pt x="21135" y="32"/>
                </a:cubicBezTo>
                <a:cubicBezTo>
                  <a:pt x="11129" y="-349"/>
                  <a:pt x="5567" y="2742"/>
                  <a:pt x="4766" y="5935"/>
                </a:cubicBezTo>
                <a:cubicBezTo>
                  <a:pt x="4683" y="6287"/>
                  <a:pt x="4766" y="6639"/>
                  <a:pt x="5084" y="6997"/>
                </a:cubicBezTo>
                <a:cubicBezTo>
                  <a:pt x="3635" y="8199"/>
                  <a:pt x="308" y="9964"/>
                  <a:pt x="18" y="10806"/>
                </a:cubicBezTo>
                <a:cubicBezTo>
                  <a:pt x="-161" y="11319"/>
                  <a:pt x="985" y="11495"/>
                  <a:pt x="1523" y="11671"/>
                </a:cubicBezTo>
                <a:cubicBezTo>
                  <a:pt x="2047" y="11766"/>
                  <a:pt x="2613" y="11700"/>
                  <a:pt x="2972" y="11920"/>
                </a:cubicBezTo>
                <a:cubicBezTo>
                  <a:pt x="3220" y="12088"/>
                  <a:pt x="2889" y="12366"/>
                  <a:pt x="2806" y="12571"/>
                </a:cubicBezTo>
                <a:cubicBezTo>
                  <a:pt x="2793" y="12908"/>
                  <a:pt x="2047" y="13077"/>
                  <a:pt x="2116" y="13384"/>
                </a:cubicBezTo>
                <a:cubicBezTo>
                  <a:pt x="2185" y="13648"/>
                  <a:pt x="2613" y="13758"/>
                  <a:pt x="3000" y="13919"/>
                </a:cubicBezTo>
                <a:cubicBezTo>
                  <a:pt x="3414" y="14088"/>
                  <a:pt x="1951" y="14425"/>
                  <a:pt x="2420" y="14725"/>
                </a:cubicBezTo>
                <a:cubicBezTo>
                  <a:pt x="2903" y="15025"/>
                  <a:pt x="3621" y="15369"/>
                  <a:pt x="3372" y="15787"/>
                </a:cubicBezTo>
                <a:cubicBezTo>
                  <a:pt x="3013" y="16439"/>
                  <a:pt x="2310" y="17120"/>
                  <a:pt x="2889" y="17633"/>
                </a:cubicBezTo>
                <a:cubicBezTo>
                  <a:pt x="3469" y="18138"/>
                  <a:pt x="4256" y="18431"/>
                  <a:pt x="5498" y="18563"/>
                </a:cubicBezTo>
                <a:cubicBezTo>
                  <a:pt x="7016" y="18563"/>
                  <a:pt x="8534" y="18578"/>
                  <a:pt x="10066" y="18578"/>
                </a:cubicBezTo>
                <a:cubicBezTo>
                  <a:pt x="10936" y="18578"/>
                  <a:pt x="11722" y="18849"/>
                  <a:pt x="12095" y="19259"/>
                </a:cubicBezTo>
                <a:cubicBezTo>
                  <a:pt x="12482" y="19669"/>
                  <a:pt x="12716" y="20086"/>
                  <a:pt x="12813" y="20519"/>
                </a:cubicBezTo>
                <a:cubicBezTo>
                  <a:pt x="12909" y="20936"/>
                  <a:pt x="13572" y="21251"/>
                  <a:pt x="14372" y="21251"/>
                </a:cubicBezTo>
                <a:lnTo>
                  <a:pt x="17671" y="21251"/>
                </a:lnTo>
                <a:lnTo>
                  <a:pt x="21439" y="21251"/>
                </a:lnTo>
                <a:cubicBezTo>
                  <a:pt x="20638" y="20907"/>
                  <a:pt x="19493" y="20431"/>
                  <a:pt x="19355" y="20335"/>
                </a:cubicBez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Shape">
            <a:extLst>
              <a:ext uri="{FF2B5EF4-FFF2-40B4-BE49-F238E27FC236}">
                <a16:creationId xmlns:a16="http://schemas.microsoft.com/office/drawing/2014/main" id="{46EE996C-5E93-4384-901C-37D1B74BC3AE}"/>
              </a:ext>
            </a:extLst>
          </p:cNvPr>
          <p:cNvSpPr/>
          <p:nvPr/>
        </p:nvSpPr>
        <p:spPr>
          <a:xfrm>
            <a:off x="4879312" y="1934064"/>
            <a:ext cx="1755648" cy="3277971"/>
          </a:xfrm>
          <a:custGeom>
            <a:avLst/>
            <a:gdLst/>
            <a:ahLst/>
            <a:cxnLst>
              <a:cxn ang="0">
                <a:pos x="wd2" y="hd2"/>
              </a:cxn>
              <a:cxn ang="5400000">
                <a:pos x="wd2" y="hd2"/>
              </a:cxn>
              <a:cxn ang="10800000">
                <a:pos x="wd2" y="hd2"/>
              </a:cxn>
              <a:cxn ang="16200000">
                <a:pos x="wd2" y="hd2"/>
              </a:cxn>
            </a:cxnLst>
            <a:rect l="0" t="0" r="r" b="b"/>
            <a:pathLst>
              <a:path w="21449" h="21257" extrusionOk="0">
                <a:moveTo>
                  <a:pt x="21432" y="10797"/>
                </a:moveTo>
                <a:cubicBezTo>
                  <a:pt x="21138" y="9948"/>
                  <a:pt x="17764" y="8184"/>
                  <a:pt x="16294" y="6991"/>
                </a:cubicBezTo>
                <a:cubicBezTo>
                  <a:pt x="16616" y="6625"/>
                  <a:pt x="16700" y="6274"/>
                  <a:pt x="16616" y="5930"/>
                </a:cubicBezTo>
                <a:cubicBezTo>
                  <a:pt x="15805" y="2746"/>
                  <a:pt x="10149" y="-343"/>
                  <a:pt x="0" y="30"/>
                </a:cubicBezTo>
                <a:cubicBezTo>
                  <a:pt x="630" y="133"/>
                  <a:pt x="1246" y="265"/>
                  <a:pt x="1834" y="411"/>
                </a:cubicBezTo>
                <a:cubicBezTo>
                  <a:pt x="1848" y="411"/>
                  <a:pt x="1862" y="418"/>
                  <a:pt x="1876" y="418"/>
                </a:cubicBezTo>
                <a:cubicBezTo>
                  <a:pt x="2548" y="594"/>
                  <a:pt x="3192" y="792"/>
                  <a:pt x="3794" y="1026"/>
                </a:cubicBezTo>
                <a:cubicBezTo>
                  <a:pt x="3794" y="1026"/>
                  <a:pt x="3808" y="1033"/>
                  <a:pt x="3808" y="1033"/>
                </a:cubicBezTo>
                <a:cubicBezTo>
                  <a:pt x="4004" y="1106"/>
                  <a:pt x="4200" y="1187"/>
                  <a:pt x="4382" y="1267"/>
                </a:cubicBezTo>
                <a:cubicBezTo>
                  <a:pt x="4774" y="1436"/>
                  <a:pt x="5152" y="1619"/>
                  <a:pt x="5501" y="1816"/>
                </a:cubicBezTo>
                <a:cubicBezTo>
                  <a:pt x="5501" y="1816"/>
                  <a:pt x="5501" y="1816"/>
                  <a:pt x="5501" y="1816"/>
                </a:cubicBezTo>
                <a:cubicBezTo>
                  <a:pt x="6033" y="2102"/>
                  <a:pt x="6495" y="2416"/>
                  <a:pt x="6915" y="2746"/>
                </a:cubicBezTo>
                <a:cubicBezTo>
                  <a:pt x="6915" y="2753"/>
                  <a:pt x="6929" y="2753"/>
                  <a:pt x="6929" y="2760"/>
                </a:cubicBezTo>
                <a:cubicBezTo>
                  <a:pt x="6985" y="2804"/>
                  <a:pt x="7041" y="2848"/>
                  <a:pt x="7097" y="2892"/>
                </a:cubicBezTo>
                <a:cubicBezTo>
                  <a:pt x="7097" y="2892"/>
                  <a:pt x="7097" y="2892"/>
                  <a:pt x="7097" y="2900"/>
                </a:cubicBezTo>
                <a:cubicBezTo>
                  <a:pt x="7447" y="3192"/>
                  <a:pt x="7741" y="3500"/>
                  <a:pt x="8007" y="3815"/>
                </a:cubicBezTo>
                <a:cubicBezTo>
                  <a:pt x="8007" y="3815"/>
                  <a:pt x="8007" y="3822"/>
                  <a:pt x="8007" y="3822"/>
                </a:cubicBezTo>
                <a:cubicBezTo>
                  <a:pt x="8301" y="4195"/>
                  <a:pt x="8539" y="4583"/>
                  <a:pt x="8693" y="4978"/>
                </a:cubicBezTo>
                <a:cubicBezTo>
                  <a:pt x="8693" y="4986"/>
                  <a:pt x="8693" y="4993"/>
                  <a:pt x="8693" y="4993"/>
                </a:cubicBezTo>
                <a:cubicBezTo>
                  <a:pt x="8707" y="5022"/>
                  <a:pt x="8721" y="5052"/>
                  <a:pt x="8735" y="5088"/>
                </a:cubicBezTo>
                <a:cubicBezTo>
                  <a:pt x="8861" y="5425"/>
                  <a:pt x="8931" y="5740"/>
                  <a:pt x="8973" y="6047"/>
                </a:cubicBezTo>
                <a:cubicBezTo>
                  <a:pt x="8987" y="6135"/>
                  <a:pt x="8987" y="6215"/>
                  <a:pt x="9001" y="6296"/>
                </a:cubicBezTo>
                <a:cubicBezTo>
                  <a:pt x="9001" y="6318"/>
                  <a:pt x="9001" y="6340"/>
                  <a:pt x="9001" y="6362"/>
                </a:cubicBezTo>
                <a:cubicBezTo>
                  <a:pt x="9001" y="6369"/>
                  <a:pt x="9001" y="6376"/>
                  <a:pt x="9001" y="6384"/>
                </a:cubicBezTo>
                <a:cubicBezTo>
                  <a:pt x="9015" y="6816"/>
                  <a:pt x="8959" y="7218"/>
                  <a:pt x="8833" y="7584"/>
                </a:cubicBezTo>
                <a:cubicBezTo>
                  <a:pt x="8833" y="7591"/>
                  <a:pt x="8833" y="7599"/>
                  <a:pt x="8819" y="7606"/>
                </a:cubicBezTo>
                <a:cubicBezTo>
                  <a:pt x="8665" y="8038"/>
                  <a:pt x="8441" y="8426"/>
                  <a:pt x="8161" y="8784"/>
                </a:cubicBezTo>
                <a:cubicBezTo>
                  <a:pt x="8161" y="8792"/>
                  <a:pt x="8147" y="8799"/>
                  <a:pt x="8147" y="8806"/>
                </a:cubicBezTo>
                <a:cubicBezTo>
                  <a:pt x="7825" y="9209"/>
                  <a:pt x="7447" y="9568"/>
                  <a:pt x="7069" y="9890"/>
                </a:cubicBezTo>
                <a:cubicBezTo>
                  <a:pt x="7069" y="9890"/>
                  <a:pt x="7069" y="9897"/>
                  <a:pt x="7055" y="9897"/>
                </a:cubicBezTo>
                <a:cubicBezTo>
                  <a:pt x="6831" y="10087"/>
                  <a:pt x="6607" y="10263"/>
                  <a:pt x="6397" y="10431"/>
                </a:cubicBezTo>
                <a:cubicBezTo>
                  <a:pt x="6215" y="10578"/>
                  <a:pt x="6033" y="10724"/>
                  <a:pt x="5865" y="10856"/>
                </a:cubicBezTo>
                <a:cubicBezTo>
                  <a:pt x="5837" y="10885"/>
                  <a:pt x="5795" y="10907"/>
                  <a:pt x="5767" y="10936"/>
                </a:cubicBezTo>
                <a:cubicBezTo>
                  <a:pt x="5767" y="10936"/>
                  <a:pt x="5753" y="10944"/>
                  <a:pt x="5753" y="10944"/>
                </a:cubicBezTo>
                <a:cubicBezTo>
                  <a:pt x="5347" y="11295"/>
                  <a:pt x="5012" y="11661"/>
                  <a:pt x="4718" y="12027"/>
                </a:cubicBezTo>
                <a:cubicBezTo>
                  <a:pt x="4662" y="12093"/>
                  <a:pt x="4620" y="12159"/>
                  <a:pt x="4564" y="12225"/>
                </a:cubicBezTo>
                <a:cubicBezTo>
                  <a:pt x="4102" y="12869"/>
                  <a:pt x="3808" y="13498"/>
                  <a:pt x="3724" y="13974"/>
                </a:cubicBezTo>
                <a:cubicBezTo>
                  <a:pt x="3710" y="14062"/>
                  <a:pt x="3696" y="14150"/>
                  <a:pt x="3696" y="14230"/>
                </a:cubicBezTo>
                <a:cubicBezTo>
                  <a:pt x="3696" y="14318"/>
                  <a:pt x="3682" y="14406"/>
                  <a:pt x="3668" y="14486"/>
                </a:cubicBezTo>
                <a:cubicBezTo>
                  <a:pt x="3570" y="15131"/>
                  <a:pt x="3178" y="15540"/>
                  <a:pt x="2352" y="15877"/>
                </a:cubicBezTo>
                <a:cubicBezTo>
                  <a:pt x="2408" y="16368"/>
                  <a:pt x="2478" y="16880"/>
                  <a:pt x="2506" y="16953"/>
                </a:cubicBezTo>
                <a:cubicBezTo>
                  <a:pt x="2590" y="17099"/>
                  <a:pt x="2352" y="17202"/>
                  <a:pt x="2184" y="17275"/>
                </a:cubicBezTo>
                <a:cubicBezTo>
                  <a:pt x="2086" y="17319"/>
                  <a:pt x="1960" y="17370"/>
                  <a:pt x="1932" y="17414"/>
                </a:cubicBezTo>
                <a:cubicBezTo>
                  <a:pt x="1932" y="17414"/>
                  <a:pt x="1932" y="17414"/>
                  <a:pt x="1932" y="17422"/>
                </a:cubicBezTo>
                <a:cubicBezTo>
                  <a:pt x="1960" y="17429"/>
                  <a:pt x="1988" y="17429"/>
                  <a:pt x="2016" y="17436"/>
                </a:cubicBezTo>
                <a:cubicBezTo>
                  <a:pt x="2072" y="17444"/>
                  <a:pt x="2142" y="17458"/>
                  <a:pt x="2198" y="17473"/>
                </a:cubicBezTo>
                <a:cubicBezTo>
                  <a:pt x="2380" y="17517"/>
                  <a:pt x="2492" y="17626"/>
                  <a:pt x="2506" y="17758"/>
                </a:cubicBezTo>
                <a:cubicBezTo>
                  <a:pt x="2520" y="17890"/>
                  <a:pt x="2422" y="18014"/>
                  <a:pt x="2226" y="18080"/>
                </a:cubicBezTo>
                <a:cubicBezTo>
                  <a:pt x="1918" y="18190"/>
                  <a:pt x="1722" y="18307"/>
                  <a:pt x="1694" y="18358"/>
                </a:cubicBezTo>
                <a:cubicBezTo>
                  <a:pt x="1722" y="18366"/>
                  <a:pt x="1778" y="18380"/>
                  <a:pt x="1820" y="18388"/>
                </a:cubicBezTo>
                <a:cubicBezTo>
                  <a:pt x="1988" y="18424"/>
                  <a:pt x="2282" y="18483"/>
                  <a:pt x="2338" y="18673"/>
                </a:cubicBezTo>
                <a:cubicBezTo>
                  <a:pt x="2408" y="18907"/>
                  <a:pt x="2058" y="19010"/>
                  <a:pt x="1876" y="19061"/>
                </a:cubicBezTo>
                <a:cubicBezTo>
                  <a:pt x="1806" y="19083"/>
                  <a:pt x="1750" y="19098"/>
                  <a:pt x="1722" y="19112"/>
                </a:cubicBezTo>
                <a:cubicBezTo>
                  <a:pt x="1680" y="19134"/>
                  <a:pt x="1694" y="19208"/>
                  <a:pt x="1736" y="19244"/>
                </a:cubicBezTo>
                <a:cubicBezTo>
                  <a:pt x="1750" y="19251"/>
                  <a:pt x="1792" y="19251"/>
                  <a:pt x="1806" y="19259"/>
                </a:cubicBezTo>
                <a:cubicBezTo>
                  <a:pt x="1974" y="19288"/>
                  <a:pt x="2366" y="19361"/>
                  <a:pt x="2324" y="19581"/>
                </a:cubicBezTo>
                <a:cubicBezTo>
                  <a:pt x="2296" y="19756"/>
                  <a:pt x="2058" y="19822"/>
                  <a:pt x="1904" y="19859"/>
                </a:cubicBezTo>
                <a:cubicBezTo>
                  <a:pt x="1876" y="19866"/>
                  <a:pt x="1862" y="19874"/>
                  <a:pt x="1834" y="19874"/>
                </a:cubicBezTo>
                <a:cubicBezTo>
                  <a:pt x="1834" y="19874"/>
                  <a:pt x="1848" y="19881"/>
                  <a:pt x="1848" y="19881"/>
                </a:cubicBezTo>
                <a:cubicBezTo>
                  <a:pt x="1974" y="19954"/>
                  <a:pt x="2142" y="20049"/>
                  <a:pt x="2156" y="20188"/>
                </a:cubicBezTo>
                <a:cubicBezTo>
                  <a:pt x="2170" y="20254"/>
                  <a:pt x="2184" y="20408"/>
                  <a:pt x="182" y="21257"/>
                </a:cubicBezTo>
                <a:lnTo>
                  <a:pt x="3416" y="21257"/>
                </a:lnTo>
                <a:lnTo>
                  <a:pt x="6761" y="21257"/>
                </a:lnTo>
                <a:cubicBezTo>
                  <a:pt x="7559" y="21257"/>
                  <a:pt x="8245" y="20942"/>
                  <a:pt x="8343" y="20525"/>
                </a:cubicBezTo>
                <a:cubicBezTo>
                  <a:pt x="8441" y="20093"/>
                  <a:pt x="8679" y="19676"/>
                  <a:pt x="9071" y="19266"/>
                </a:cubicBezTo>
                <a:cubicBezTo>
                  <a:pt x="9463" y="18856"/>
                  <a:pt x="10261" y="18585"/>
                  <a:pt x="11129" y="18585"/>
                </a:cubicBezTo>
                <a:cubicBezTo>
                  <a:pt x="12683" y="18578"/>
                  <a:pt x="14223" y="18571"/>
                  <a:pt x="15763" y="18571"/>
                </a:cubicBezTo>
                <a:cubicBezTo>
                  <a:pt x="17008" y="18439"/>
                  <a:pt x="17820" y="18139"/>
                  <a:pt x="18408" y="17641"/>
                </a:cubicBezTo>
                <a:cubicBezTo>
                  <a:pt x="18996" y="17129"/>
                  <a:pt x="18282" y="16448"/>
                  <a:pt x="17918" y="15797"/>
                </a:cubicBezTo>
                <a:cubicBezTo>
                  <a:pt x="17666" y="15372"/>
                  <a:pt x="18380" y="15028"/>
                  <a:pt x="18884" y="14735"/>
                </a:cubicBezTo>
                <a:cubicBezTo>
                  <a:pt x="19360" y="14428"/>
                  <a:pt x="17890" y="14098"/>
                  <a:pt x="18296" y="13930"/>
                </a:cubicBezTo>
                <a:cubicBezTo>
                  <a:pt x="18688" y="13762"/>
                  <a:pt x="19122" y="13659"/>
                  <a:pt x="19192" y="13396"/>
                </a:cubicBezTo>
                <a:cubicBezTo>
                  <a:pt x="19262" y="13088"/>
                  <a:pt x="18506" y="12920"/>
                  <a:pt x="18492" y="12583"/>
                </a:cubicBezTo>
                <a:cubicBezTo>
                  <a:pt x="18422" y="12378"/>
                  <a:pt x="18072" y="12100"/>
                  <a:pt x="18324" y="11932"/>
                </a:cubicBezTo>
                <a:cubicBezTo>
                  <a:pt x="18674" y="11705"/>
                  <a:pt x="19262" y="11771"/>
                  <a:pt x="19794" y="11683"/>
                </a:cubicBezTo>
                <a:cubicBezTo>
                  <a:pt x="20452" y="11485"/>
                  <a:pt x="21600" y="11302"/>
                  <a:pt x="21432" y="10797"/>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TextBox 4">
            <a:extLst>
              <a:ext uri="{FF2B5EF4-FFF2-40B4-BE49-F238E27FC236}">
                <a16:creationId xmlns:a16="http://schemas.microsoft.com/office/drawing/2014/main" id="{144F7639-C947-4E34-BCA7-CD64503461E2}"/>
              </a:ext>
            </a:extLst>
          </p:cNvPr>
          <p:cNvSpPr txBox="1"/>
          <p:nvPr/>
        </p:nvSpPr>
        <p:spPr>
          <a:xfrm>
            <a:off x="2880778" y="3911874"/>
            <a:ext cx="879410" cy="646331"/>
          </a:xfrm>
          <a:prstGeom prst="rect">
            <a:avLst/>
          </a:prstGeom>
          <a:noFill/>
        </p:spPr>
        <p:txBody>
          <a:bodyPr wrap="square" lIns="0" rIns="0" rtlCol="0" anchor="b">
            <a:spAutoFit/>
          </a:bodyPr>
          <a:lstStyle/>
          <a:p>
            <a:pPr algn="r"/>
            <a:r>
              <a:rPr lang="en-US" b="1" noProof="1">
                <a:solidFill>
                  <a:schemeClr val="bg1"/>
                </a:solidFill>
              </a:rPr>
              <a:t>Lorem</a:t>
            </a:r>
          </a:p>
          <a:p>
            <a:pPr algn="r"/>
            <a:r>
              <a:rPr lang="en-US" b="1" noProof="1">
                <a:solidFill>
                  <a:schemeClr val="bg1"/>
                </a:solidFill>
              </a:rPr>
              <a:t>Ipsum</a:t>
            </a:r>
          </a:p>
        </p:txBody>
      </p:sp>
      <p:sp>
        <p:nvSpPr>
          <p:cNvPr id="6" name="TextBox 5">
            <a:extLst>
              <a:ext uri="{FF2B5EF4-FFF2-40B4-BE49-F238E27FC236}">
                <a16:creationId xmlns:a16="http://schemas.microsoft.com/office/drawing/2014/main" id="{85499966-3D7D-4EC5-AE45-2159772F21E4}"/>
              </a:ext>
            </a:extLst>
          </p:cNvPr>
          <p:cNvSpPr txBox="1"/>
          <p:nvPr/>
        </p:nvSpPr>
        <p:spPr>
          <a:xfrm>
            <a:off x="5383813" y="3911874"/>
            <a:ext cx="879410" cy="646331"/>
          </a:xfrm>
          <a:prstGeom prst="rect">
            <a:avLst/>
          </a:prstGeom>
          <a:noFill/>
        </p:spPr>
        <p:txBody>
          <a:bodyPr wrap="square" lIns="0" rIns="0" rtlCol="0" anchor="b">
            <a:spAutoFit/>
          </a:bodyPr>
          <a:lstStyle/>
          <a:p>
            <a:r>
              <a:rPr lang="en-US" b="1" noProof="1">
                <a:solidFill>
                  <a:schemeClr val="tx1">
                    <a:lumMod val="85000"/>
                    <a:lumOff val="15000"/>
                  </a:schemeClr>
                </a:solidFill>
              </a:rPr>
              <a:t>Lorem</a:t>
            </a:r>
          </a:p>
          <a:p>
            <a:r>
              <a:rPr lang="en-US" b="1" noProof="1">
                <a:solidFill>
                  <a:schemeClr val="tx1">
                    <a:lumMod val="85000"/>
                    <a:lumOff val="15000"/>
                  </a:schemeClr>
                </a:solidFill>
              </a:rPr>
              <a:t>Ipsum</a:t>
            </a:r>
          </a:p>
        </p:txBody>
      </p:sp>
      <p:grpSp>
        <p:nvGrpSpPr>
          <p:cNvPr id="7" name="Group 6">
            <a:extLst>
              <a:ext uri="{FF2B5EF4-FFF2-40B4-BE49-F238E27FC236}">
                <a16:creationId xmlns:a16="http://schemas.microsoft.com/office/drawing/2014/main" id="{C3007AF2-1163-478E-A3D8-DC3C026C2D3D}"/>
              </a:ext>
            </a:extLst>
          </p:cNvPr>
          <p:cNvGrpSpPr/>
          <p:nvPr/>
        </p:nvGrpSpPr>
        <p:grpSpPr>
          <a:xfrm>
            <a:off x="3993767" y="2493302"/>
            <a:ext cx="1156468" cy="806031"/>
            <a:chOff x="332936" y="2689322"/>
            <a:chExt cx="2975111" cy="1074708"/>
          </a:xfrm>
        </p:grpSpPr>
        <p:sp>
          <p:nvSpPr>
            <p:cNvPr id="8" name="TextBox 7">
              <a:extLst>
                <a:ext uri="{FF2B5EF4-FFF2-40B4-BE49-F238E27FC236}">
                  <a16:creationId xmlns:a16="http://schemas.microsoft.com/office/drawing/2014/main" id="{C6D5186F-7E51-4D9C-BAC1-AA125916E3B3}"/>
                </a:ext>
              </a:extLst>
            </p:cNvPr>
            <p:cNvSpPr txBox="1"/>
            <p:nvPr/>
          </p:nvSpPr>
          <p:spPr>
            <a:xfrm>
              <a:off x="332936" y="2689322"/>
              <a:ext cx="2926080" cy="400109"/>
            </a:xfrm>
            <a:prstGeom prst="rect">
              <a:avLst/>
            </a:prstGeom>
            <a:noFill/>
          </p:spPr>
          <p:txBody>
            <a:bodyPr wrap="square" lIns="0" rIns="0" rtlCol="0" anchor="b">
              <a:spAutoFit/>
            </a:bodyPr>
            <a:lstStyle/>
            <a:p>
              <a:pPr algn="ctr"/>
              <a:r>
                <a:rPr lang="en-US" sz="1350" b="1" noProof="1"/>
                <a:t>Lorem Ipsum</a:t>
              </a:r>
            </a:p>
          </p:txBody>
        </p:sp>
        <p:sp>
          <p:nvSpPr>
            <p:cNvPr id="9" name="TextBox 8">
              <a:extLst>
                <a:ext uri="{FF2B5EF4-FFF2-40B4-BE49-F238E27FC236}">
                  <a16:creationId xmlns:a16="http://schemas.microsoft.com/office/drawing/2014/main" id="{C12A1B24-09C6-4113-B19B-4CDFF7E8D724}"/>
                </a:ext>
              </a:extLst>
            </p:cNvPr>
            <p:cNvSpPr txBox="1"/>
            <p:nvPr/>
          </p:nvSpPr>
          <p:spPr>
            <a:xfrm>
              <a:off x="332936" y="3086922"/>
              <a:ext cx="2975111" cy="677108"/>
            </a:xfrm>
            <a:prstGeom prst="rect">
              <a:avLst/>
            </a:prstGeom>
            <a:noFill/>
          </p:spPr>
          <p:txBody>
            <a:bodyPr wrap="square" lIns="0" rIns="0" rtlCol="0" anchor="t">
              <a:spAutoFit/>
            </a:bodyPr>
            <a:lstStyle/>
            <a:p>
              <a:pPr algn="ctr"/>
              <a:r>
                <a:rPr lang="en-US" sz="900" noProof="1">
                  <a:solidFill>
                    <a:schemeClr val="tx1">
                      <a:lumMod val="65000"/>
                      <a:lumOff val="35000"/>
                    </a:schemeClr>
                  </a:solidFill>
                </a:rPr>
                <a:t>Lorem ipsum dolor sit amet, nibh est. A magna maecenas, quam. </a:t>
              </a:r>
            </a:p>
          </p:txBody>
        </p:sp>
      </p:grpSp>
      <p:grpSp>
        <p:nvGrpSpPr>
          <p:cNvPr id="17" name="Group 16">
            <a:extLst>
              <a:ext uri="{FF2B5EF4-FFF2-40B4-BE49-F238E27FC236}">
                <a16:creationId xmlns:a16="http://schemas.microsoft.com/office/drawing/2014/main" id="{99C3B4A7-223C-4411-8595-DB57D5E7BDA7}"/>
              </a:ext>
            </a:extLst>
          </p:cNvPr>
          <p:cNvGrpSpPr/>
          <p:nvPr/>
        </p:nvGrpSpPr>
        <p:grpSpPr>
          <a:xfrm>
            <a:off x="441286" y="2506414"/>
            <a:ext cx="1729378" cy="2514192"/>
            <a:chOff x="332936" y="2596988"/>
            <a:chExt cx="2926080" cy="3352257"/>
          </a:xfrm>
        </p:grpSpPr>
        <p:sp>
          <p:nvSpPr>
            <p:cNvPr id="18" name="TextBox 17">
              <a:extLst>
                <a:ext uri="{FF2B5EF4-FFF2-40B4-BE49-F238E27FC236}">
                  <a16:creationId xmlns:a16="http://schemas.microsoft.com/office/drawing/2014/main" id="{9AE015C8-5918-42A5-932F-CF96148C8745}"/>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19" name="TextBox 18">
              <a:extLst>
                <a:ext uri="{FF2B5EF4-FFF2-40B4-BE49-F238E27FC236}">
                  <a16:creationId xmlns:a16="http://schemas.microsoft.com/office/drawing/2014/main" id="{67208482-F399-457C-9A70-D6268DC1DC68}"/>
                </a:ext>
              </a:extLst>
            </p:cNvPr>
            <p:cNvSpPr txBox="1"/>
            <p:nvPr/>
          </p:nvSpPr>
          <p:spPr>
            <a:xfrm>
              <a:off x="332936" y="3086921"/>
              <a:ext cx="2926080" cy="2862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62B9B487-C2B6-4589-A370-D4A9F79B3768}"/>
              </a:ext>
            </a:extLst>
          </p:cNvPr>
          <p:cNvGrpSpPr/>
          <p:nvPr/>
        </p:nvGrpSpPr>
        <p:grpSpPr>
          <a:xfrm>
            <a:off x="6973337" y="2506414"/>
            <a:ext cx="1729378" cy="2514192"/>
            <a:chOff x="332936" y="2596988"/>
            <a:chExt cx="2926080" cy="3352257"/>
          </a:xfrm>
        </p:grpSpPr>
        <p:sp>
          <p:nvSpPr>
            <p:cNvPr id="21" name="TextBox 20">
              <a:extLst>
                <a:ext uri="{FF2B5EF4-FFF2-40B4-BE49-F238E27FC236}">
                  <a16:creationId xmlns:a16="http://schemas.microsoft.com/office/drawing/2014/main" id="{FB4ABE7F-1356-40D4-A1A2-13F756473A8A}"/>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t>Lorem Ipsum</a:t>
              </a:r>
            </a:p>
          </p:txBody>
        </p:sp>
        <p:sp>
          <p:nvSpPr>
            <p:cNvPr id="22" name="TextBox 21">
              <a:extLst>
                <a:ext uri="{FF2B5EF4-FFF2-40B4-BE49-F238E27FC236}">
                  <a16:creationId xmlns:a16="http://schemas.microsoft.com/office/drawing/2014/main" id="{AE6449CB-83DC-4581-AF96-AE0CC0FC3A17}"/>
                </a:ext>
              </a:extLst>
            </p:cNvPr>
            <p:cNvSpPr txBox="1"/>
            <p:nvPr/>
          </p:nvSpPr>
          <p:spPr>
            <a:xfrm>
              <a:off x="332936" y="3086921"/>
              <a:ext cx="2926080" cy="2862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Back-to-Back Faces &amp; Bulb – Slide Template</a:t>
            </a:r>
          </a:p>
        </p:txBody>
      </p:sp>
      <p:sp>
        <p:nvSpPr>
          <p:cNvPr id="16" name="Shape">
            <a:extLst>
              <a:ext uri="{FF2B5EF4-FFF2-40B4-BE49-F238E27FC236}">
                <a16:creationId xmlns:a16="http://schemas.microsoft.com/office/drawing/2014/main" id="{DA00FC6D-9177-4C84-A02D-0A939003E456}"/>
              </a:ext>
            </a:extLst>
          </p:cNvPr>
          <p:cNvSpPr/>
          <p:nvPr/>
        </p:nvSpPr>
        <p:spPr>
          <a:xfrm>
            <a:off x="2509041" y="1937269"/>
            <a:ext cx="1753289" cy="3274766"/>
          </a:xfrm>
          <a:custGeom>
            <a:avLst/>
            <a:gdLst/>
            <a:ahLst/>
            <a:cxnLst>
              <a:cxn ang="0">
                <a:pos x="wd2" y="hd2"/>
              </a:cxn>
              <a:cxn ang="5400000">
                <a:pos x="wd2" y="hd2"/>
              </a:cxn>
              <a:cxn ang="10800000">
                <a:pos x="wd2" y="hd2"/>
              </a:cxn>
              <a:cxn ang="16200000">
                <a:pos x="wd2" y="hd2"/>
              </a:cxn>
            </a:cxnLst>
            <a:rect l="0" t="0" r="r" b="b"/>
            <a:pathLst>
              <a:path w="21439" h="21251" extrusionOk="0">
                <a:moveTo>
                  <a:pt x="19355" y="20335"/>
                </a:moveTo>
                <a:cubicBezTo>
                  <a:pt x="19162" y="20211"/>
                  <a:pt x="19162" y="20101"/>
                  <a:pt x="19203" y="20035"/>
                </a:cubicBezTo>
                <a:cubicBezTo>
                  <a:pt x="19258" y="19940"/>
                  <a:pt x="19424" y="19867"/>
                  <a:pt x="19686" y="19830"/>
                </a:cubicBezTo>
                <a:cubicBezTo>
                  <a:pt x="19728" y="19823"/>
                  <a:pt x="19769" y="19793"/>
                  <a:pt x="19797" y="19757"/>
                </a:cubicBezTo>
                <a:cubicBezTo>
                  <a:pt x="19824" y="19706"/>
                  <a:pt x="19797" y="19662"/>
                  <a:pt x="19783" y="19654"/>
                </a:cubicBezTo>
                <a:cubicBezTo>
                  <a:pt x="19728" y="19632"/>
                  <a:pt x="19672" y="19618"/>
                  <a:pt x="19617" y="19603"/>
                </a:cubicBezTo>
                <a:cubicBezTo>
                  <a:pt x="19452" y="19559"/>
                  <a:pt x="19217" y="19493"/>
                  <a:pt x="19175" y="19310"/>
                </a:cubicBezTo>
                <a:cubicBezTo>
                  <a:pt x="19148" y="19098"/>
                  <a:pt x="19521" y="19002"/>
                  <a:pt x="19700" y="18958"/>
                </a:cubicBezTo>
                <a:cubicBezTo>
                  <a:pt x="19728" y="18951"/>
                  <a:pt x="19769" y="18944"/>
                  <a:pt x="19783" y="18936"/>
                </a:cubicBezTo>
                <a:cubicBezTo>
                  <a:pt x="19797" y="18922"/>
                  <a:pt x="19824" y="18871"/>
                  <a:pt x="19769" y="18841"/>
                </a:cubicBezTo>
                <a:cubicBezTo>
                  <a:pt x="19728" y="18827"/>
                  <a:pt x="19672" y="18805"/>
                  <a:pt x="19617" y="18790"/>
                </a:cubicBezTo>
                <a:cubicBezTo>
                  <a:pt x="19438" y="18739"/>
                  <a:pt x="19106" y="18636"/>
                  <a:pt x="19162" y="18402"/>
                </a:cubicBezTo>
                <a:cubicBezTo>
                  <a:pt x="19217" y="18226"/>
                  <a:pt x="19465" y="18160"/>
                  <a:pt x="19617" y="18116"/>
                </a:cubicBezTo>
                <a:cubicBezTo>
                  <a:pt x="19659" y="18109"/>
                  <a:pt x="19714" y="18094"/>
                  <a:pt x="19728" y="18079"/>
                </a:cubicBezTo>
                <a:cubicBezTo>
                  <a:pt x="19741" y="18021"/>
                  <a:pt x="19631" y="17962"/>
                  <a:pt x="19369" y="17882"/>
                </a:cubicBezTo>
                <a:cubicBezTo>
                  <a:pt x="19327" y="17867"/>
                  <a:pt x="19300" y="17860"/>
                  <a:pt x="19258" y="17845"/>
                </a:cubicBezTo>
                <a:cubicBezTo>
                  <a:pt x="19065" y="17779"/>
                  <a:pt x="18968" y="17647"/>
                  <a:pt x="18982" y="17501"/>
                </a:cubicBezTo>
                <a:cubicBezTo>
                  <a:pt x="18996" y="17391"/>
                  <a:pt x="19079" y="17259"/>
                  <a:pt x="19286" y="17201"/>
                </a:cubicBezTo>
                <a:cubicBezTo>
                  <a:pt x="19341" y="17186"/>
                  <a:pt x="19410" y="17171"/>
                  <a:pt x="19465" y="17164"/>
                </a:cubicBezTo>
                <a:cubicBezTo>
                  <a:pt x="19493" y="17157"/>
                  <a:pt x="19521" y="17157"/>
                  <a:pt x="19548" y="17149"/>
                </a:cubicBezTo>
                <a:cubicBezTo>
                  <a:pt x="19548" y="17149"/>
                  <a:pt x="19548" y="17149"/>
                  <a:pt x="19548" y="17142"/>
                </a:cubicBezTo>
                <a:cubicBezTo>
                  <a:pt x="19534" y="17105"/>
                  <a:pt x="19396" y="17047"/>
                  <a:pt x="19300" y="17003"/>
                </a:cubicBezTo>
                <a:cubicBezTo>
                  <a:pt x="19134" y="16930"/>
                  <a:pt x="18899" y="16827"/>
                  <a:pt x="18982" y="16680"/>
                </a:cubicBezTo>
                <a:cubicBezTo>
                  <a:pt x="19010" y="16622"/>
                  <a:pt x="18996" y="16292"/>
                  <a:pt x="18968" y="16007"/>
                </a:cubicBezTo>
                <a:cubicBezTo>
                  <a:pt x="18085" y="15648"/>
                  <a:pt x="17630" y="15201"/>
                  <a:pt x="17492" y="14564"/>
                </a:cubicBezTo>
                <a:cubicBezTo>
                  <a:pt x="17464" y="14454"/>
                  <a:pt x="17450" y="14337"/>
                  <a:pt x="17450" y="14212"/>
                </a:cubicBezTo>
                <a:cubicBezTo>
                  <a:pt x="17450" y="14176"/>
                  <a:pt x="17450" y="14139"/>
                  <a:pt x="17436" y="14102"/>
                </a:cubicBezTo>
                <a:cubicBezTo>
                  <a:pt x="17381" y="13633"/>
                  <a:pt x="17119" y="12982"/>
                  <a:pt x="16650" y="12308"/>
                </a:cubicBezTo>
                <a:cubicBezTo>
                  <a:pt x="16595" y="12235"/>
                  <a:pt x="16553" y="12161"/>
                  <a:pt x="16498" y="12095"/>
                </a:cubicBezTo>
                <a:cubicBezTo>
                  <a:pt x="16222" y="11722"/>
                  <a:pt x="15877" y="11341"/>
                  <a:pt x="15477" y="10982"/>
                </a:cubicBezTo>
                <a:cubicBezTo>
                  <a:pt x="15421" y="10931"/>
                  <a:pt x="15366" y="10887"/>
                  <a:pt x="15311" y="10836"/>
                </a:cubicBezTo>
                <a:cubicBezTo>
                  <a:pt x="15311" y="10828"/>
                  <a:pt x="15297" y="10828"/>
                  <a:pt x="15297" y="10821"/>
                </a:cubicBezTo>
                <a:cubicBezTo>
                  <a:pt x="15145" y="10689"/>
                  <a:pt x="14966" y="10550"/>
                  <a:pt x="14800" y="10411"/>
                </a:cubicBezTo>
                <a:cubicBezTo>
                  <a:pt x="14593" y="10242"/>
                  <a:pt x="14372" y="10074"/>
                  <a:pt x="14165" y="9883"/>
                </a:cubicBezTo>
                <a:cubicBezTo>
                  <a:pt x="14110" y="9832"/>
                  <a:pt x="14055" y="9781"/>
                  <a:pt x="13986" y="9730"/>
                </a:cubicBezTo>
                <a:cubicBezTo>
                  <a:pt x="13655" y="9429"/>
                  <a:pt x="13323" y="9100"/>
                  <a:pt x="13047" y="8733"/>
                </a:cubicBezTo>
                <a:cubicBezTo>
                  <a:pt x="13006" y="8675"/>
                  <a:pt x="12965" y="8616"/>
                  <a:pt x="12923" y="8558"/>
                </a:cubicBezTo>
                <a:cubicBezTo>
                  <a:pt x="12702" y="8228"/>
                  <a:pt x="12509" y="7869"/>
                  <a:pt x="12385" y="7481"/>
                </a:cubicBezTo>
                <a:cubicBezTo>
                  <a:pt x="12371" y="7422"/>
                  <a:pt x="12357" y="7371"/>
                  <a:pt x="12344" y="7312"/>
                </a:cubicBezTo>
                <a:cubicBezTo>
                  <a:pt x="12261" y="6997"/>
                  <a:pt x="12233" y="6653"/>
                  <a:pt x="12261" y="6287"/>
                </a:cubicBezTo>
                <a:cubicBezTo>
                  <a:pt x="12261" y="6250"/>
                  <a:pt x="12261" y="6214"/>
                  <a:pt x="12275" y="6184"/>
                </a:cubicBezTo>
                <a:cubicBezTo>
                  <a:pt x="12302" y="5840"/>
                  <a:pt x="12385" y="5467"/>
                  <a:pt x="12523" y="5078"/>
                </a:cubicBezTo>
                <a:cubicBezTo>
                  <a:pt x="12537" y="5035"/>
                  <a:pt x="12551" y="4991"/>
                  <a:pt x="12578" y="4947"/>
                </a:cubicBezTo>
                <a:cubicBezTo>
                  <a:pt x="12578" y="4947"/>
                  <a:pt x="12578" y="4947"/>
                  <a:pt x="12578" y="4939"/>
                </a:cubicBezTo>
                <a:cubicBezTo>
                  <a:pt x="12744" y="4522"/>
                  <a:pt x="12992" y="4119"/>
                  <a:pt x="13310" y="3731"/>
                </a:cubicBezTo>
                <a:cubicBezTo>
                  <a:pt x="13310" y="3731"/>
                  <a:pt x="13310" y="3723"/>
                  <a:pt x="13310" y="3723"/>
                </a:cubicBezTo>
                <a:cubicBezTo>
                  <a:pt x="13627" y="3335"/>
                  <a:pt x="14014" y="2969"/>
                  <a:pt x="14455" y="2625"/>
                </a:cubicBezTo>
                <a:lnTo>
                  <a:pt x="14469" y="2617"/>
                </a:lnTo>
                <a:cubicBezTo>
                  <a:pt x="14911" y="2281"/>
                  <a:pt x="15408" y="1958"/>
                  <a:pt x="15973" y="1673"/>
                </a:cubicBezTo>
                <a:cubicBezTo>
                  <a:pt x="15973" y="1673"/>
                  <a:pt x="15987" y="1665"/>
                  <a:pt x="15987" y="1665"/>
                </a:cubicBezTo>
                <a:cubicBezTo>
                  <a:pt x="16291" y="1504"/>
                  <a:pt x="16622" y="1350"/>
                  <a:pt x="16953" y="1211"/>
                </a:cubicBezTo>
                <a:cubicBezTo>
                  <a:pt x="17216" y="1101"/>
                  <a:pt x="17478" y="999"/>
                  <a:pt x="17754" y="896"/>
                </a:cubicBezTo>
                <a:cubicBezTo>
                  <a:pt x="17754" y="896"/>
                  <a:pt x="17768" y="889"/>
                  <a:pt x="17768" y="889"/>
                </a:cubicBezTo>
                <a:cubicBezTo>
                  <a:pt x="17851" y="860"/>
                  <a:pt x="17933" y="830"/>
                  <a:pt x="18016" y="801"/>
                </a:cubicBezTo>
                <a:cubicBezTo>
                  <a:pt x="18016" y="801"/>
                  <a:pt x="18016" y="801"/>
                  <a:pt x="18030" y="801"/>
                </a:cubicBezTo>
                <a:cubicBezTo>
                  <a:pt x="18582" y="611"/>
                  <a:pt x="19175" y="449"/>
                  <a:pt x="19769" y="303"/>
                </a:cubicBezTo>
                <a:cubicBezTo>
                  <a:pt x="19769" y="303"/>
                  <a:pt x="19783" y="303"/>
                  <a:pt x="19783" y="303"/>
                </a:cubicBezTo>
                <a:cubicBezTo>
                  <a:pt x="20224" y="200"/>
                  <a:pt x="20680" y="112"/>
                  <a:pt x="21135" y="32"/>
                </a:cubicBezTo>
                <a:cubicBezTo>
                  <a:pt x="11129" y="-349"/>
                  <a:pt x="5567" y="2742"/>
                  <a:pt x="4766" y="5935"/>
                </a:cubicBezTo>
                <a:cubicBezTo>
                  <a:pt x="4683" y="6287"/>
                  <a:pt x="4766" y="6639"/>
                  <a:pt x="5084" y="6997"/>
                </a:cubicBezTo>
                <a:cubicBezTo>
                  <a:pt x="3635" y="8199"/>
                  <a:pt x="308" y="9964"/>
                  <a:pt x="18" y="10806"/>
                </a:cubicBezTo>
                <a:cubicBezTo>
                  <a:pt x="-161" y="11319"/>
                  <a:pt x="985" y="11495"/>
                  <a:pt x="1523" y="11671"/>
                </a:cubicBezTo>
                <a:cubicBezTo>
                  <a:pt x="2047" y="11766"/>
                  <a:pt x="2613" y="11700"/>
                  <a:pt x="2972" y="11920"/>
                </a:cubicBezTo>
                <a:cubicBezTo>
                  <a:pt x="3220" y="12088"/>
                  <a:pt x="2889" y="12366"/>
                  <a:pt x="2806" y="12571"/>
                </a:cubicBezTo>
                <a:cubicBezTo>
                  <a:pt x="2793" y="12908"/>
                  <a:pt x="2047" y="13077"/>
                  <a:pt x="2116" y="13384"/>
                </a:cubicBezTo>
                <a:cubicBezTo>
                  <a:pt x="2185" y="13648"/>
                  <a:pt x="2613" y="13758"/>
                  <a:pt x="3000" y="13919"/>
                </a:cubicBezTo>
                <a:cubicBezTo>
                  <a:pt x="3414" y="14088"/>
                  <a:pt x="1951" y="14425"/>
                  <a:pt x="2420" y="14725"/>
                </a:cubicBezTo>
                <a:cubicBezTo>
                  <a:pt x="2903" y="15025"/>
                  <a:pt x="3621" y="15369"/>
                  <a:pt x="3372" y="15787"/>
                </a:cubicBezTo>
                <a:cubicBezTo>
                  <a:pt x="3013" y="16439"/>
                  <a:pt x="2310" y="17120"/>
                  <a:pt x="2889" y="17633"/>
                </a:cubicBezTo>
                <a:cubicBezTo>
                  <a:pt x="3469" y="18138"/>
                  <a:pt x="4256" y="18431"/>
                  <a:pt x="5498" y="18563"/>
                </a:cubicBezTo>
                <a:cubicBezTo>
                  <a:pt x="7016" y="18563"/>
                  <a:pt x="8534" y="18578"/>
                  <a:pt x="10066" y="18578"/>
                </a:cubicBezTo>
                <a:cubicBezTo>
                  <a:pt x="10936" y="18578"/>
                  <a:pt x="11722" y="18849"/>
                  <a:pt x="12095" y="19259"/>
                </a:cubicBezTo>
                <a:cubicBezTo>
                  <a:pt x="12482" y="19669"/>
                  <a:pt x="12716" y="20086"/>
                  <a:pt x="12813" y="20519"/>
                </a:cubicBezTo>
                <a:cubicBezTo>
                  <a:pt x="12909" y="20936"/>
                  <a:pt x="13572" y="21251"/>
                  <a:pt x="14372" y="21251"/>
                </a:cubicBezTo>
                <a:lnTo>
                  <a:pt x="17671" y="21251"/>
                </a:lnTo>
                <a:lnTo>
                  <a:pt x="21439" y="21251"/>
                </a:lnTo>
                <a:cubicBezTo>
                  <a:pt x="20638" y="20907"/>
                  <a:pt x="19493" y="20431"/>
                  <a:pt x="19355" y="20335"/>
                </a:cubicBez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3" name="Shape">
            <a:extLst>
              <a:ext uri="{FF2B5EF4-FFF2-40B4-BE49-F238E27FC236}">
                <a16:creationId xmlns:a16="http://schemas.microsoft.com/office/drawing/2014/main" id="{E1D58EEF-0E98-404B-8E58-A015F015C05A}"/>
              </a:ext>
            </a:extLst>
          </p:cNvPr>
          <p:cNvSpPr/>
          <p:nvPr/>
        </p:nvSpPr>
        <p:spPr>
          <a:xfrm>
            <a:off x="4879312" y="1934064"/>
            <a:ext cx="1755648" cy="3277971"/>
          </a:xfrm>
          <a:custGeom>
            <a:avLst/>
            <a:gdLst/>
            <a:ahLst/>
            <a:cxnLst>
              <a:cxn ang="0">
                <a:pos x="wd2" y="hd2"/>
              </a:cxn>
              <a:cxn ang="5400000">
                <a:pos x="wd2" y="hd2"/>
              </a:cxn>
              <a:cxn ang="10800000">
                <a:pos x="wd2" y="hd2"/>
              </a:cxn>
              <a:cxn ang="16200000">
                <a:pos x="wd2" y="hd2"/>
              </a:cxn>
            </a:cxnLst>
            <a:rect l="0" t="0" r="r" b="b"/>
            <a:pathLst>
              <a:path w="21449" h="21257" extrusionOk="0">
                <a:moveTo>
                  <a:pt x="21432" y="10797"/>
                </a:moveTo>
                <a:cubicBezTo>
                  <a:pt x="21138" y="9948"/>
                  <a:pt x="17764" y="8184"/>
                  <a:pt x="16294" y="6991"/>
                </a:cubicBezTo>
                <a:cubicBezTo>
                  <a:pt x="16616" y="6625"/>
                  <a:pt x="16700" y="6274"/>
                  <a:pt x="16616" y="5930"/>
                </a:cubicBezTo>
                <a:cubicBezTo>
                  <a:pt x="15805" y="2746"/>
                  <a:pt x="10149" y="-343"/>
                  <a:pt x="0" y="30"/>
                </a:cubicBezTo>
                <a:cubicBezTo>
                  <a:pt x="630" y="133"/>
                  <a:pt x="1246" y="265"/>
                  <a:pt x="1834" y="411"/>
                </a:cubicBezTo>
                <a:cubicBezTo>
                  <a:pt x="1848" y="411"/>
                  <a:pt x="1862" y="418"/>
                  <a:pt x="1876" y="418"/>
                </a:cubicBezTo>
                <a:cubicBezTo>
                  <a:pt x="2548" y="594"/>
                  <a:pt x="3192" y="792"/>
                  <a:pt x="3794" y="1026"/>
                </a:cubicBezTo>
                <a:cubicBezTo>
                  <a:pt x="3794" y="1026"/>
                  <a:pt x="3808" y="1033"/>
                  <a:pt x="3808" y="1033"/>
                </a:cubicBezTo>
                <a:cubicBezTo>
                  <a:pt x="4004" y="1106"/>
                  <a:pt x="4200" y="1187"/>
                  <a:pt x="4382" y="1267"/>
                </a:cubicBezTo>
                <a:cubicBezTo>
                  <a:pt x="4774" y="1436"/>
                  <a:pt x="5152" y="1619"/>
                  <a:pt x="5501" y="1816"/>
                </a:cubicBezTo>
                <a:cubicBezTo>
                  <a:pt x="5501" y="1816"/>
                  <a:pt x="5501" y="1816"/>
                  <a:pt x="5501" y="1816"/>
                </a:cubicBezTo>
                <a:cubicBezTo>
                  <a:pt x="6033" y="2102"/>
                  <a:pt x="6495" y="2416"/>
                  <a:pt x="6915" y="2746"/>
                </a:cubicBezTo>
                <a:cubicBezTo>
                  <a:pt x="6915" y="2753"/>
                  <a:pt x="6929" y="2753"/>
                  <a:pt x="6929" y="2760"/>
                </a:cubicBezTo>
                <a:cubicBezTo>
                  <a:pt x="6985" y="2804"/>
                  <a:pt x="7041" y="2848"/>
                  <a:pt x="7097" y="2892"/>
                </a:cubicBezTo>
                <a:cubicBezTo>
                  <a:pt x="7097" y="2892"/>
                  <a:pt x="7097" y="2892"/>
                  <a:pt x="7097" y="2900"/>
                </a:cubicBezTo>
                <a:cubicBezTo>
                  <a:pt x="7447" y="3192"/>
                  <a:pt x="7741" y="3500"/>
                  <a:pt x="8007" y="3815"/>
                </a:cubicBezTo>
                <a:cubicBezTo>
                  <a:pt x="8007" y="3815"/>
                  <a:pt x="8007" y="3822"/>
                  <a:pt x="8007" y="3822"/>
                </a:cubicBezTo>
                <a:cubicBezTo>
                  <a:pt x="8301" y="4195"/>
                  <a:pt x="8539" y="4583"/>
                  <a:pt x="8693" y="4978"/>
                </a:cubicBezTo>
                <a:cubicBezTo>
                  <a:pt x="8693" y="4986"/>
                  <a:pt x="8693" y="4993"/>
                  <a:pt x="8693" y="4993"/>
                </a:cubicBezTo>
                <a:cubicBezTo>
                  <a:pt x="8707" y="5022"/>
                  <a:pt x="8721" y="5052"/>
                  <a:pt x="8735" y="5088"/>
                </a:cubicBezTo>
                <a:cubicBezTo>
                  <a:pt x="8861" y="5425"/>
                  <a:pt x="8931" y="5740"/>
                  <a:pt x="8973" y="6047"/>
                </a:cubicBezTo>
                <a:cubicBezTo>
                  <a:pt x="8987" y="6135"/>
                  <a:pt x="8987" y="6215"/>
                  <a:pt x="9001" y="6296"/>
                </a:cubicBezTo>
                <a:cubicBezTo>
                  <a:pt x="9001" y="6318"/>
                  <a:pt x="9001" y="6340"/>
                  <a:pt x="9001" y="6362"/>
                </a:cubicBezTo>
                <a:cubicBezTo>
                  <a:pt x="9001" y="6369"/>
                  <a:pt x="9001" y="6376"/>
                  <a:pt x="9001" y="6384"/>
                </a:cubicBezTo>
                <a:cubicBezTo>
                  <a:pt x="9015" y="6816"/>
                  <a:pt x="8959" y="7218"/>
                  <a:pt x="8833" y="7584"/>
                </a:cubicBezTo>
                <a:cubicBezTo>
                  <a:pt x="8833" y="7591"/>
                  <a:pt x="8833" y="7599"/>
                  <a:pt x="8819" y="7606"/>
                </a:cubicBezTo>
                <a:cubicBezTo>
                  <a:pt x="8665" y="8038"/>
                  <a:pt x="8441" y="8426"/>
                  <a:pt x="8161" y="8784"/>
                </a:cubicBezTo>
                <a:cubicBezTo>
                  <a:pt x="8161" y="8792"/>
                  <a:pt x="8147" y="8799"/>
                  <a:pt x="8147" y="8806"/>
                </a:cubicBezTo>
                <a:cubicBezTo>
                  <a:pt x="7825" y="9209"/>
                  <a:pt x="7447" y="9568"/>
                  <a:pt x="7069" y="9890"/>
                </a:cubicBezTo>
                <a:cubicBezTo>
                  <a:pt x="7069" y="9890"/>
                  <a:pt x="7069" y="9897"/>
                  <a:pt x="7055" y="9897"/>
                </a:cubicBezTo>
                <a:cubicBezTo>
                  <a:pt x="6831" y="10087"/>
                  <a:pt x="6607" y="10263"/>
                  <a:pt x="6397" y="10431"/>
                </a:cubicBezTo>
                <a:cubicBezTo>
                  <a:pt x="6215" y="10578"/>
                  <a:pt x="6033" y="10724"/>
                  <a:pt x="5865" y="10856"/>
                </a:cubicBezTo>
                <a:cubicBezTo>
                  <a:pt x="5837" y="10885"/>
                  <a:pt x="5795" y="10907"/>
                  <a:pt x="5767" y="10936"/>
                </a:cubicBezTo>
                <a:cubicBezTo>
                  <a:pt x="5767" y="10936"/>
                  <a:pt x="5753" y="10944"/>
                  <a:pt x="5753" y="10944"/>
                </a:cubicBezTo>
                <a:cubicBezTo>
                  <a:pt x="5347" y="11295"/>
                  <a:pt x="5012" y="11661"/>
                  <a:pt x="4718" y="12027"/>
                </a:cubicBezTo>
                <a:cubicBezTo>
                  <a:pt x="4662" y="12093"/>
                  <a:pt x="4620" y="12159"/>
                  <a:pt x="4564" y="12225"/>
                </a:cubicBezTo>
                <a:cubicBezTo>
                  <a:pt x="4102" y="12869"/>
                  <a:pt x="3808" y="13498"/>
                  <a:pt x="3724" y="13974"/>
                </a:cubicBezTo>
                <a:cubicBezTo>
                  <a:pt x="3710" y="14062"/>
                  <a:pt x="3696" y="14150"/>
                  <a:pt x="3696" y="14230"/>
                </a:cubicBezTo>
                <a:cubicBezTo>
                  <a:pt x="3696" y="14318"/>
                  <a:pt x="3682" y="14406"/>
                  <a:pt x="3668" y="14486"/>
                </a:cubicBezTo>
                <a:cubicBezTo>
                  <a:pt x="3570" y="15131"/>
                  <a:pt x="3178" y="15540"/>
                  <a:pt x="2352" y="15877"/>
                </a:cubicBezTo>
                <a:cubicBezTo>
                  <a:pt x="2408" y="16368"/>
                  <a:pt x="2478" y="16880"/>
                  <a:pt x="2506" y="16953"/>
                </a:cubicBezTo>
                <a:cubicBezTo>
                  <a:pt x="2590" y="17099"/>
                  <a:pt x="2352" y="17202"/>
                  <a:pt x="2184" y="17275"/>
                </a:cubicBezTo>
                <a:cubicBezTo>
                  <a:pt x="2086" y="17319"/>
                  <a:pt x="1960" y="17370"/>
                  <a:pt x="1932" y="17414"/>
                </a:cubicBezTo>
                <a:cubicBezTo>
                  <a:pt x="1932" y="17414"/>
                  <a:pt x="1932" y="17414"/>
                  <a:pt x="1932" y="17422"/>
                </a:cubicBezTo>
                <a:cubicBezTo>
                  <a:pt x="1960" y="17429"/>
                  <a:pt x="1988" y="17429"/>
                  <a:pt x="2016" y="17436"/>
                </a:cubicBezTo>
                <a:cubicBezTo>
                  <a:pt x="2072" y="17444"/>
                  <a:pt x="2142" y="17458"/>
                  <a:pt x="2198" y="17473"/>
                </a:cubicBezTo>
                <a:cubicBezTo>
                  <a:pt x="2380" y="17517"/>
                  <a:pt x="2492" y="17626"/>
                  <a:pt x="2506" y="17758"/>
                </a:cubicBezTo>
                <a:cubicBezTo>
                  <a:pt x="2520" y="17890"/>
                  <a:pt x="2422" y="18014"/>
                  <a:pt x="2226" y="18080"/>
                </a:cubicBezTo>
                <a:cubicBezTo>
                  <a:pt x="1918" y="18190"/>
                  <a:pt x="1722" y="18307"/>
                  <a:pt x="1694" y="18358"/>
                </a:cubicBezTo>
                <a:cubicBezTo>
                  <a:pt x="1722" y="18366"/>
                  <a:pt x="1778" y="18380"/>
                  <a:pt x="1820" y="18388"/>
                </a:cubicBezTo>
                <a:cubicBezTo>
                  <a:pt x="1988" y="18424"/>
                  <a:pt x="2282" y="18483"/>
                  <a:pt x="2338" y="18673"/>
                </a:cubicBezTo>
                <a:cubicBezTo>
                  <a:pt x="2408" y="18907"/>
                  <a:pt x="2058" y="19010"/>
                  <a:pt x="1876" y="19061"/>
                </a:cubicBezTo>
                <a:cubicBezTo>
                  <a:pt x="1806" y="19083"/>
                  <a:pt x="1750" y="19098"/>
                  <a:pt x="1722" y="19112"/>
                </a:cubicBezTo>
                <a:cubicBezTo>
                  <a:pt x="1680" y="19134"/>
                  <a:pt x="1694" y="19208"/>
                  <a:pt x="1736" y="19244"/>
                </a:cubicBezTo>
                <a:cubicBezTo>
                  <a:pt x="1750" y="19251"/>
                  <a:pt x="1792" y="19251"/>
                  <a:pt x="1806" y="19259"/>
                </a:cubicBezTo>
                <a:cubicBezTo>
                  <a:pt x="1974" y="19288"/>
                  <a:pt x="2366" y="19361"/>
                  <a:pt x="2324" y="19581"/>
                </a:cubicBezTo>
                <a:cubicBezTo>
                  <a:pt x="2296" y="19756"/>
                  <a:pt x="2058" y="19822"/>
                  <a:pt x="1904" y="19859"/>
                </a:cubicBezTo>
                <a:cubicBezTo>
                  <a:pt x="1876" y="19866"/>
                  <a:pt x="1862" y="19874"/>
                  <a:pt x="1834" y="19874"/>
                </a:cubicBezTo>
                <a:cubicBezTo>
                  <a:pt x="1834" y="19874"/>
                  <a:pt x="1848" y="19881"/>
                  <a:pt x="1848" y="19881"/>
                </a:cubicBezTo>
                <a:cubicBezTo>
                  <a:pt x="1974" y="19954"/>
                  <a:pt x="2142" y="20049"/>
                  <a:pt x="2156" y="20188"/>
                </a:cubicBezTo>
                <a:cubicBezTo>
                  <a:pt x="2170" y="20254"/>
                  <a:pt x="2184" y="20408"/>
                  <a:pt x="182" y="21257"/>
                </a:cubicBezTo>
                <a:lnTo>
                  <a:pt x="3416" y="21257"/>
                </a:lnTo>
                <a:lnTo>
                  <a:pt x="6761" y="21257"/>
                </a:lnTo>
                <a:cubicBezTo>
                  <a:pt x="7559" y="21257"/>
                  <a:pt x="8245" y="20942"/>
                  <a:pt x="8343" y="20525"/>
                </a:cubicBezTo>
                <a:cubicBezTo>
                  <a:pt x="8441" y="20093"/>
                  <a:pt x="8679" y="19676"/>
                  <a:pt x="9071" y="19266"/>
                </a:cubicBezTo>
                <a:cubicBezTo>
                  <a:pt x="9463" y="18856"/>
                  <a:pt x="10261" y="18585"/>
                  <a:pt x="11129" y="18585"/>
                </a:cubicBezTo>
                <a:cubicBezTo>
                  <a:pt x="12683" y="18578"/>
                  <a:pt x="14223" y="18571"/>
                  <a:pt x="15763" y="18571"/>
                </a:cubicBezTo>
                <a:cubicBezTo>
                  <a:pt x="17008" y="18439"/>
                  <a:pt x="17820" y="18139"/>
                  <a:pt x="18408" y="17641"/>
                </a:cubicBezTo>
                <a:cubicBezTo>
                  <a:pt x="18996" y="17129"/>
                  <a:pt x="18282" y="16448"/>
                  <a:pt x="17918" y="15797"/>
                </a:cubicBezTo>
                <a:cubicBezTo>
                  <a:pt x="17666" y="15372"/>
                  <a:pt x="18380" y="15028"/>
                  <a:pt x="18884" y="14735"/>
                </a:cubicBezTo>
                <a:cubicBezTo>
                  <a:pt x="19360" y="14428"/>
                  <a:pt x="17890" y="14098"/>
                  <a:pt x="18296" y="13930"/>
                </a:cubicBezTo>
                <a:cubicBezTo>
                  <a:pt x="18688" y="13762"/>
                  <a:pt x="19122" y="13659"/>
                  <a:pt x="19192" y="13396"/>
                </a:cubicBezTo>
                <a:cubicBezTo>
                  <a:pt x="19262" y="13088"/>
                  <a:pt x="18506" y="12920"/>
                  <a:pt x="18492" y="12583"/>
                </a:cubicBezTo>
                <a:cubicBezTo>
                  <a:pt x="18422" y="12378"/>
                  <a:pt x="18072" y="12100"/>
                  <a:pt x="18324" y="11932"/>
                </a:cubicBezTo>
                <a:cubicBezTo>
                  <a:pt x="18674" y="11705"/>
                  <a:pt x="19262" y="11771"/>
                  <a:pt x="19794" y="11683"/>
                </a:cubicBezTo>
                <a:cubicBezTo>
                  <a:pt x="20452" y="11485"/>
                  <a:pt x="21600" y="11302"/>
                  <a:pt x="21432" y="10797"/>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4" name="TextBox 23">
            <a:extLst>
              <a:ext uri="{FF2B5EF4-FFF2-40B4-BE49-F238E27FC236}">
                <a16:creationId xmlns:a16="http://schemas.microsoft.com/office/drawing/2014/main" id="{331829EB-1AFE-4E8C-AC3C-0D0F965F00BD}"/>
              </a:ext>
            </a:extLst>
          </p:cNvPr>
          <p:cNvSpPr txBox="1"/>
          <p:nvPr/>
        </p:nvSpPr>
        <p:spPr>
          <a:xfrm>
            <a:off x="2880778" y="3911874"/>
            <a:ext cx="879410" cy="646331"/>
          </a:xfrm>
          <a:prstGeom prst="rect">
            <a:avLst/>
          </a:prstGeom>
          <a:noFill/>
        </p:spPr>
        <p:txBody>
          <a:bodyPr wrap="square" lIns="0" rIns="0" rtlCol="0" anchor="b">
            <a:spAutoFit/>
          </a:bodyPr>
          <a:lstStyle/>
          <a:p>
            <a:pPr algn="r"/>
            <a:r>
              <a:rPr lang="en-US" b="1" noProof="1">
                <a:solidFill>
                  <a:schemeClr val="bg1"/>
                </a:solidFill>
              </a:rPr>
              <a:t>Lorem</a:t>
            </a:r>
          </a:p>
          <a:p>
            <a:pPr algn="r"/>
            <a:r>
              <a:rPr lang="en-US" b="1" noProof="1">
                <a:solidFill>
                  <a:schemeClr val="bg1"/>
                </a:solidFill>
              </a:rPr>
              <a:t>Ipsum</a:t>
            </a:r>
          </a:p>
        </p:txBody>
      </p:sp>
      <p:sp>
        <p:nvSpPr>
          <p:cNvPr id="25" name="TextBox 24">
            <a:extLst>
              <a:ext uri="{FF2B5EF4-FFF2-40B4-BE49-F238E27FC236}">
                <a16:creationId xmlns:a16="http://schemas.microsoft.com/office/drawing/2014/main" id="{468707B4-D5D4-4741-999E-DA7A22C6741B}"/>
              </a:ext>
            </a:extLst>
          </p:cNvPr>
          <p:cNvSpPr txBox="1"/>
          <p:nvPr/>
        </p:nvSpPr>
        <p:spPr>
          <a:xfrm>
            <a:off x="5383813" y="3911874"/>
            <a:ext cx="879410" cy="646331"/>
          </a:xfrm>
          <a:prstGeom prst="rect">
            <a:avLst/>
          </a:prstGeom>
          <a:noFill/>
        </p:spPr>
        <p:txBody>
          <a:bodyPr wrap="square" lIns="0" rIns="0" rtlCol="0" anchor="b">
            <a:spAutoFit/>
          </a:bodyPr>
          <a:lstStyle/>
          <a:p>
            <a:r>
              <a:rPr lang="en-US" b="1" noProof="1">
                <a:solidFill>
                  <a:schemeClr val="tx1">
                    <a:lumMod val="85000"/>
                    <a:lumOff val="15000"/>
                  </a:schemeClr>
                </a:solidFill>
              </a:rPr>
              <a:t>Lorem</a:t>
            </a:r>
          </a:p>
          <a:p>
            <a:r>
              <a:rPr lang="en-US" b="1" noProof="1">
                <a:solidFill>
                  <a:schemeClr val="tx1">
                    <a:lumMod val="85000"/>
                    <a:lumOff val="15000"/>
                  </a:schemeClr>
                </a:solidFill>
              </a:rPr>
              <a:t>Ipsum</a:t>
            </a:r>
          </a:p>
        </p:txBody>
      </p:sp>
      <p:grpSp>
        <p:nvGrpSpPr>
          <p:cNvPr id="26" name="Group 25">
            <a:extLst>
              <a:ext uri="{FF2B5EF4-FFF2-40B4-BE49-F238E27FC236}">
                <a16:creationId xmlns:a16="http://schemas.microsoft.com/office/drawing/2014/main" id="{B030182A-0E13-4CAD-9E69-6EF4B68A9D8A}"/>
              </a:ext>
            </a:extLst>
          </p:cNvPr>
          <p:cNvGrpSpPr/>
          <p:nvPr/>
        </p:nvGrpSpPr>
        <p:grpSpPr>
          <a:xfrm>
            <a:off x="3993767" y="2493302"/>
            <a:ext cx="1156468" cy="806031"/>
            <a:chOff x="332936" y="2689322"/>
            <a:chExt cx="2975111" cy="1074708"/>
          </a:xfrm>
        </p:grpSpPr>
        <p:sp>
          <p:nvSpPr>
            <p:cNvPr id="27" name="TextBox 26">
              <a:extLst>
                <a:ext uri="{FF2B5EF4-FFF2-40B4-BE49-F238E27FC236}">
                  <a16:creationId xmlns:a16="http://schemas.microsoft.com/office/drawing/2014/main" id="{355639B1-3977-43B7-ABDF-78AF2D602840}"/>
                </a:ext>
              </a:extLst>
            </p:cNvPr>
            <p:cNvSpPr txBox="1"/>
            <p:nvPr/>
          </p:nvSpPr>
          <p:spPr>
            <a:xfrm>
              <a:off x="332936" y="2689322"/>
              <a:ext cx="2926080" cy="400109"/>
            </a:xfrm>
            <a:prstGeom prst="rect">
              <a:avLst/>
            </a:prstGeom>
            <a:noFill/>
          </p:spPr>
          <p:txBody>
            <a:bodyPr wrap="square" lIns="0" rIns="0" rtlCol="0" anchor="b">
              <a:spAutoFit/>
            </a:bodyPr>
            <a:lstStyle/>
            <a:p>
              <a:pPr algn="ctr"/>
              <a:r>
                <a:rPr lang="en-US" sz="1350" b="1" noProof="1">
                  <a:solidFill>
                    <a:schemeClr val="bg1"/>
                  </a:solidFill>
                </a:rPr>
                <a:t>Lorem Ipsum</a:t>
              </a:r>
            </a:p>
          </p:txBody>
        </p:sp>
        <p:sp>
          <p:nvSpPr>
            <p:cNvPr id="28" name="TextBox 27">
              <a:extLst>
                <a:ext uri="{FF2B5EF4-FFF2-40B4-BE49-F238E27FC236}">
                  <a16:creationId xmlns:a16="http://schemas.microsoft.com/office/drawing/2014/main" id="{F502ED77-C59B-4942-B8D0-2FA97449EAAC}"/>
                </a:ext>
              </a:extLst>
            </p:cNvPr>
            <p:cNvSpPr txBox="1"/>
            <p:nvPr/>
          </p:nvSpPr>
          <p:spPr>
            <a:xfrm>
              <a:off x="332936" y="3086922"/>
              <a:ext cx="2975111" cy="677108"/>
            </a:xfrm>
            <a:prstGeom prst="rect">
              <a:avLst/>
            </a:prstGeom>
            <a:noFill/>
          </p:spPr>
          <p:txBody>
            <a:bodyPr wrap="square" lIns="0" rIns="0" rtlCol="0" anchor="t">
              <a:spAutoFit/>
            </a:bodyPr>
            <a:lstStyle/>
            <a:p>
              <a:pPr algn="ctr"/>
              <a:r>
                <a:rPr lang="en-US" sz="900" noProof="1">
                  <a:solidFill>
                    <a:schemeClr val="bg1">
                      <a:lumMod val="75000"/>
                    </a:schemeClr>
                  </a:solidFill>
                </a:rPr>
                <a:t>Lorem ipsum dolor sit amet, nibh est. A magna maecenas, quam. </a:t>
              </a:r>
            </a:p>
          </p:txBody>
        </p:sp>
      </p:grpSp>
      <p:grpSp>
        <p:nvGrpSpPr>
          <p:cNvPr id="29" name="Group 28">
            <a:extLst>
              <a:ext uri="{FF2B5EF4-FFF2-40B4-BE49-F238E27FC236}">
                <a16:creationId xmlns:a16="http://schemas.microsoft.com/office/drawing/2014/main" id="{E3C4A8B3-F832-4960-8C9B-ACFCA3EB9B53}"/>
              </a:ext>
            </a:extLst>
          </p:cNvPr>
          <p:cNvGrpSpPr/>
          <p:nvPr/>
        </p:nvGrpSpPr>
        <p:grpSpPr>
          <a:xfrm>
            <a:off x="441286" y="2506414"/>
            <a:ext cx="1729378" cy="2514192"/>
            <a:chOff x="332936" y="2596988"/>
            <a:chExt cx="2926080" cy="3352257"/>
          </a:xfrm>
        </p:grpSpPr>
        <p:sp>
          <p:nvSpPr>
            <p:cNvPr id="30" name="TextBox 29">
              <a:extLst>
                <a:ext uri="{FF2B5EF4-FFF2-40B4-BE49-F238E27FC236}">
                  <a16:creationId xmlns:a16="http://schemas.microsoft.com/office/drawing/2014/main" id="{C7658F22-B6DF-45F5-A9E4-C4B583BDD5B4}"/>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31" name="TextBox 30">
              <a:extLst>
                <a:ext uri="{FF2B5EF4-FFF2-40B4-BE49-F238E27FC236}">
                  <a16:creationId xmlns:a16="http://schemas.microsoft.com/office/drawing/2014/main" id="{4A4F7DEC-8E42-4220-8B91-EDE7B5768717}"/>
                </a:ext>
              </a:extLst>
            </p:cNvPr>
            <p:cNvSpPr txBox="1"/>
            <p:nvPr/>
          </p:nvSpPr>
          <p:spPr>
            <a:xfrm>
              <a:off x="332936" y="3086921"/>
              <a:ext cx="2926080" cy="2862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2" name="Group 31">
            <a:extLst>
              <a:ext uri="{FF2B5EF4-FFF2-40B4-BE49-F238E27FC236}">
                <a16:creationId xmlns:a16="http://schemas.microsoft.com/office/drawing/2014/main" id="{E1947DAF-5831-4C58-A5C2-176F4C070DD1}"/>
              </a:ext>
            </a:extLst>
          </p:cNvPr>
          <p:cNvGrpSpPr/>
          <p:nvPr/>
        </p:nvGrpSpPr>
        <p:grpSpPr>
          <a:xfrm>
            <a:off x="6973337" y="2506414"/>
            <a:ext cx="1729378" cy="2514192"/>
            <a:chOff x="332936" y="2596988"/>
            <a:chExt cx="2926080" cy="3352257"/>
          </a:xfrm>
        </p:grpSpPr>
        <p:sp>
          <p:nvSpPr>
            <p:cNvPr id="33" name="TextBox 32">
              <a:extLst>
                <a:ext uri="{FF2B5EF4-FFF2-40B4-BE49-F238E27FC236}">
                  <a16:creationId xmlns:a16="http://schemas.microsoft.com/office/drawing/2014/main" id="{7B45CAD2-4B10-4E27-B649-182EAFB0DE17}"/>
                </a:ext>
              </a:extLst>
            </p:cNvPr>
            <p:cNvSpPr txBox="1"/>
            <p:nvPr/>
          </p:nvSpPr>
          <p:spPr>
            <a:xfrm>
              <a:off x="332936" y="2596988"/>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34" name="TextBox 33">
              <a:extLst>
                <a:ext uri="{FF2B5EF4-FFF2-40B4-BE49-F238E27FC236}">
                  <a16:creationId xmlns:a16="http://schemas.microsoft.com/office/drawing/2014/main" id="{3E2FC072-0CBC-4C55-9BFB-E826EB59E413}"/>
                </a:ext>
              </a:extLst>
            </p:cNvPr>
            <p:cNvSpPr txBox="1"/>
            <p:nvPr/>
          </p:nvSpPr>
          <p:spPr>
            <a:xfrm>
              <a:off x="332936" y="3086921"/>
              <a:ext cx="2926080" cy="2862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04085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417</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Back-to-Back Faces &amp; Bulb – Slide Template</vt:lpstr>
      <vt:lpstr>Back-to-Back Faces &amp; Bulb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Back-to-Back Faces &amp; Bulb</dc:title>
  <dc:creator>PresentationGO.com</dc:creator>
  <dc:description>© Copyright PresentationGO.com</dc:description>
  <dcterms:created xsi:type="dcterms:W3CDTF">2014-11-26T05:14:11Z</dcterms:created>
  <dcterms:modified xsi:type="dcterms:W3CDTF">2021-08-31T17:30:51Z</dcterms:modified>
  <cp:category>Graphics &amp; Metaphors</cp:category>
</cp:coreProperties>
</file>