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7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Backpack Radial Cycle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E98304D-7E30-4408-893E-1007C3D29BC9}"/>
              </a:ext>
            </a:extLst>
          </p:cNvPr>
          <p:cNvGrpSpPr/>
          <p:nvPr/>
        </p:nvGrpSpPr>
        <p:grpSpPr>
          <a:xfrm>
            <a:off x="4956715" y="1911746"/>
            <a:ext cx="2278571" cy="3252032"/>
            <a:chOff x="4956715" y="1911746"/>
            <a:chExt cx="2278571" cy="325203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C0D9441-5C2A-4211-BC96-110C22496081}"/>
                </a:ext>
              </a:extLst>
            </p:cNvPr>
            <p:cNvSpPr/>
            <p:nvPr/>
          </p:nvSpPr>
          <p:spPr>
            <a:xfrm>
              <a:off x="5064153" y="3240221"/>
              <a:ext cx="2063694" cy="192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5176" y="0"/>
                  </a:moveTo>
                  <a:lnTo>
                    <a:pt x="16405" y="0"/>
                  </a:lnTo>
                  <a:cubicBezTo>
                    <a:pt x="19259" y="0"/>
                    <a:pt x="21581" y="2493"/>
                    <a:pt x="21581" y="5558"/>
                  </a:cubicBezTo>
                  <a:lnTo>
                    <a:pt x="21581" y="16042"/>
                  </a:lnTo>
                  <a:cubicBezTo>
                    <a:pt x="21581" y="19107"/>
                    <a:pt x="19259" y="21600"/>
                    <a:pt x="16405" y="21600"/>
                  </a:cubicBezTo>
                  <a:lnTo>
                    <a:pt x="5176" y="21600"/>
                  </a:lnTo>
                  <a:cubicBezTo>
                    <a:pt x="2322" y="21600"/>
                    <a:pt x="0" y="19107"/>
                    <a:pt x="0" y="16042"/>
                  </a:cubicBezTo>
                  <a:lnTo>
                    <a:pt x="0" y="5558"/>
                  </a:lnTo>
                  <a:cubicBezTo>
                    <a:pt x="-19" y="2493"/>
                    <a:pt x="2322" y="0"/>
                    <a:pt x="5176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288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cap="all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B8B50248-1397-42C2-8D30-688409A230EC}"/>
                </a:ext>
              </a:extLst>
            </p:cNvPr>
            <p:cNvSpPr/>
            <p:nvPr/>
          </p:nvSpPr>
          <p:spPr>
            <a:xfrm>
              <a:off x="5063248" y="2457696"/>
              <a:ext cx="2065504" cy="192355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23CE0EA-FBB5-4206-9C1A-9CB8C6A0CB9B}"/>
                </a:ext>
              </a:extLst>
            </p:cNvPr>
            <p:cNvGrpSpPr/>
            <p:nvPr/>
          </p:nvGrpSpPr>
          <p:grpSpPr>
            <a:xfrm>
              <a:off x="4956715" y="1911746"/>
              <a:ext cx="2278571" cy="2198355"/>
              <a:chOff x="4962246" y="1776594"/>
              <a:chExt cx="2278571" cy="2198355"/>
            </a:xfrm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88467AC1-46CE-4702-A5C7-E4F290FDA6D0}"/>
                  </a:ext>
                </a:extLst>
              </p:cNvPr>
              <p:cNvSpPr/>
              <p:nvPr/>
            </p:nvSpPr>
            <p:spPr>
              <a:xfrm>
                <a:off x="5744770" y="1776594"/>
                <a:ext cx="706096" cy="5222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786" y="16482"/>
                    </a:moveTo>
                    <a:lnTo>
                      <a:pt x="17870" y="16482"/>
                    </a:lnTo>
                    <a:lnTo>
                      <a:pt x="17870" y="8806"/>
                    </a:lnTo>
                    <a:cubicBezTo>
                      <a:pt x="17870" y="6774"/>
                      <a:pt x="16645" y="5118"/>
                      <a:pt x="15142" y="5118"/>
                    </a:cubicBezTo>
                    <a:lnTo>
                      <a:pt x="6569" y="5118"/>
                    </a:lnTo>
                    <a:cubicBezTo>
                      <a:pt x="5066" y="5118"/>
                      <a:pt x="3841" y="6774"/>
                      <a:pt x="3841" y="8806"/>
                    </a:cubicBezTo>
                    <a:lnTo>
                      <a:pt x="3841" y="16482"/>
                    </a:lnTo>
                    <a:lnTo>
                      <a:pt x="3786" y="16482"/>
                    </a:lnTo>
                    <a:close/>
                    <a:moveTo>
                      <a:pt x="6513" y="0"/>
                    </a:moveTo>
                    <a:lnTo>
                      <a:pt x="15087" y="0"/>
                    </a:lnTo>
                    <a:cubicBezTo>
                      <a:pt x="18650" y="0"/>
                      <a:pt x="21600" y="3989"/>
                      <a:pt x="21600" y="8806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8806"/>
                    </a:lnTo>
                    <a:cubicBezTo>
                      <a:pt x="0" y="3989"/>
                      <a:pt x="2951" y="0"/>
                      <a:pt x="6513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63ECACF4-0CE0-4D54-A7BA-D52C063491F0}"/>
                  </a:ext>
                </a:extLst>
              </p:cNvPr>
              <p:cNvSpPr/>
              <p:nvPr/>
            </p:nvSpPr>
            <p:spPr>
              <a:xfrm>
                <a:off x="4962246" y="2031371"/>
                <a:ext cx="2278571" cy="13266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600" extrusionOk="0">
                    <a:moveTo>
                      <a:pt x="1345" y="0"/>
                    </a:moveTo>
                    <a:lnTo>
                      <a:pt x="20189" y="0"/>
                    </a:lnTo>
                    <a:cubicBezTo>
                      <a:pt x="20947" y="0"/>
                      <a:pt x="21567" y="1067"/>
                      <a:pt x="21567" y="2370"/>
                    </a:cubicBezTo>
                    <a:lnTo>
                      <a:pt x="21567" y="10815"/>
                    </a:lnTo>
                    <a:cubicBezTo>
                      <a:pt x="21567" y="16741"/>
                      <a:pt x="18742" y="21600"/>
                      <a:pt x="15297" y="21600"/>
                    </a:cubicBezTo>
                    <a:lnTo>
                      <a:pt x="6271" y="21600"/>
                    </a:lnTo>
                    <a:cubicBezTo>
                      <a:pt x="2826" y="21600"/>
                      <a:pt x="1" y="16741"/>
                      <a:pt x="1" y="10815"/>
                    </a:cubicBezTo>
                    <a:lnTo>
                      <a:pt x="1" y="2370"/>
                    </a:lnTo>
                    <a:cubicBezTo>
                      <a:pt x="-33" y="1067"/>
                      <a:pt x="587" y="0"/>
                      <a:pt x="13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4DB528DC-A0FC-40BD-965A-9AFC67690EEA}"/>
                  </a:ext>
                </a:extLst>
              </p:cNvPr>
              <p:cNvSpPr/>
              <p:nvPr/>
            </p:nvSpPr>
            <p:spPr>
              <a:xfrm>
                <a:off x="5271617" y="1958578"/>
                <a:ext cx="284135" cy="2016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5" h="21600" extrusionOk="0">
                    <a:moveTo>
                      <a:pt x="6034" y="0"/>
                    </a:moveTo>
                    <a:lnTo>
                      <a:pt x="15193" y="0"/>
                    </a:lnTo>
                    <a:cubicBezTo>
                      <a:pt x="18611" y="0"/>
                      <a:pt x="21345" y="390"/>
                      <a:pt x="21345" y="877"/>
                    </a:cubicBezTo>
                    <a:lnTo>
                      <a:pt x="21345" y="20079"/>
                    </a:lnTo>
                    <a:cubicBezTo>
                      <a:pt x="21345" y="20918"/>
                      <a:pt x="16560" y="21600"/>
                      <a:pt x="10682" y="21600"/>
                    </a:cubicBezTo>
                    <a:lnTo>
                      <a:pt x="10682" y="21600"/>
                    </a:lnTo>
                    <a:cubicBezTo>
                      <a:pt x="4803" y="21600"/>
                      <a:pt x="18" y="20918"/>
                      <a:pt x="18" y="20079"/>
                    </a:cubicBezTo>
                    <a:lnTo>
                      <a:pt x="18" y="877"/>
                    </a:lnTo>
                    <a:cubicBezTo>
                      <a:pt x="-255" y="390"/>
                      <a:pt x="2616" y="0"/>
                      <a:pt x="6034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DCBCB0BE-9FCB-465F-88A9-373E7BC22BA6}"/>
                  </a:ext>
                </a:extLst>
              </p:cNvPr>
              <p:cNvSpPr/>
              <p:nvPr/>
            </p:nvSpPr>
            <p:spPr>
              <a:xfrm>
                <a:off x="5162426" y="3414440"/>
                <a:ext cx="496813" cy="322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9" y="7078"/>
                    </a:moveTo>
                    <a:lnTo>
                      <a:pt x="17011" y="7078"/>
                    </a:lnTo>
                    <a:lnTo>
                      <a:pt x="17011" y="14522"/>
                    </a:lnTo>
                    <a:lnTo>
                      <a:pt x="4589" y="14522"/>
                    </a:lnTo>
                    <a:lnTo>
                      <a:pt x="4589" y="7078"/>
                    </a:lnTo>
                    <a:lnTo>
                      <a:pt x="4589" y="7078"/>
                    </a:lnTo>
                    <a:close/>
                    <a:moveTo>
                      <a:pt x="4114" y="0"/>
                    </a:moveTo>
                    <a:cubicBezTo>
                      <a:pt x="1899" y="0"/>
                      <a:pt x="0" y="2807"/>
                      <a:pt x="0" y="6346"/>
                    </a:cubicBezTo>
                    <a:lnTo>
                      <a:pt x="0" y="15254"/>
                    </a:lnTo>
                    <a:cubicBezTo>
                      <a:pt x="0" y="18671"/>
                      <a:pt x="1820" y="21600"/>
                      <a:pt x="4114" y="21600"/>
                    </a:cubicBezTo>
                    <a:lnTo>
                      <a:pt x="17486" y="21600"/>
                    </a:lnTo>
                    <a:cubicBezTo>
                      <a:pt x="19701" y="21600"/>
                      <a:pt x="21600" y="18793"/>
                      <a:pt x="21600" y="15254"/>
                    </a:cubicBezTo>
                    <a:lnTo>
                      <a:pt x="21600" y="6346"/>
                    </a:lnTo>
                    <a:cubicBezTo>
                      <a:pt x="21600" y="2929"/>
                      <a:pt x="19780" y="0"/>
                      <a:pt x="17486" y="0"/>
                    </a:cubicBezTo>
                    <a:lnTo>
                      <a:pt x="4114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66076955-950B-4879-86F5-9E73715C99A5}"/>
                  </a:ext>
                </a:extLst>
              </p:cNvPr>
              <p:cNvSpPr/>
              <p:nvPr/>
            </p:nvSpPr>
            <p:spPr>
              <a:xfrm>
                <a:off x="5326212" y="2340741"/>
                <a:ext cx="112922" cy="9062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74" h="21600" extrusionOk="0">
                    <a:moveTo>
                      <a:pt x="10646" y="0"/>
                    </a:moveTo>
                    <a:lnTo>
                      <a:pt x="10646" y="0"/>
                    </a:lnTo>
                    <a:cubicBezTo>
                      <a:pt x="16474" y="0"/>
                      <a:pt x="21274" y="607"/>
                      <a:pt x="21274" y="1345"/>
                    </a:cubicBezTo>
                    <a:lnTo>
                      <a:pt x="21274" y="20255"/>
                    </a:lnTo>
                    <a:cubicBezTo>
                      <a:pt x="21274" y="20993"/>
                      <a:pt x="16474" y="21600"/>
                      <a:pt x="10646" y="21600"/>
                    </a:cubicBezTo>
                    <a:lnTo>
                      <a:pt x="10646" y="21600"/>
                    </a:lnTo>
                    <a:cubicBezTo>
                      <a:pt x="4817" y="21600"/>
                      <a:pt x="17" y="20993"/>
                      <a:pt x="17" y="20255"/>
                    </a:cubicBezTo>
                    <a:lnTo>
                      <a:pt x="17" y="1345"/>
                    </a:lnTo>
                    <a:cubicBezTo>
                      <a:pt x="-326" y="651"/>
                      <a:pt x="4474" y="0"/>
                      <a:pt x="10646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162EE0E6-FA75-42B4-8A07-7FA5FA6F591C}"/>
                  </a:ext>
                </a:extLst>
              </p:cNvPr>
              <p:cNvSpPr/>
              <p:nvPr/>
            </p:nvSpPr>
            <p:spPr>
              <a:xfrm>
                <a:off x="6636487" y="1958578"/>
                <a:ext cx="283958" cy="2016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7" h="21600" extrusionOk="0">
                    <a:moveTo>
                      <a:pt x="6058" y="0"/>
                    </a:moveTo>
                    <a:lnTo>
                      <a:pt x="15276" y="0"/>
                    </a:lnTo>
                    <a:cubicBezTo>
                      <a:pt x="18715" y="0"/>
                      <a:pt x="21467" y="390"/>
                      <a:pt x="21467" y="877"/>
                    </a:cubicBezTo>
                    <a:lnTo>
                      <a:pt x="21467" y="20079"/>
                    </a:lnTo>
                    <a:cubicBezTo>
                      <a:pt x="21467" y="20918"/>
                      <a:pt x="16652" y="21600"/>
                      <a:pt x="10736" y="21600"/>
                    </a:cubicBezTo>
                    <a:lnTo>
                      <a:pt x="10736" y="21600"/>
                    </a:lnTo>
                    <a:cubicBezTo>
                      <a:pt x="4820" y="21600"/>
                      <a:pt x="4" y="20918"/>
                      <a:pt x="4" y="20079"/>
                    </a:cubicBezTo>
                    <a:lnTo>
                      <a:pt x="4" y="877"/>
                    </a:lnTo>
                    <a:cubicBezTo>
                      <a:pt x="-133" y="390"/>
                      <a:pt x="2756" y="0"/>
                      <a:pt x="6058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6EC1BD4C-5533-4479-AC19-121DBA761400}"/>
                  </a:ext>
                </a:extLst>
              </p:cNvPr>
              <p:cNvSpPr/>
              <p:nvPr/>
            </p:nvSpPr>
            <p:spPr>
              <a:xfrm>
                <a:off x="6527296" y="3414440"/>
                <a:ext cx="496813" cy="322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9" y="7078"/>
                    </a:moveTo>
                    <a:lnTo>
                      <a:pt x="17011" y="7078"/>
                    </a:lnTo>
                    <a:lnTo>
                      <a:pt x="17011" y="14522"/>
                    </a:lnTo>
                    <a:lnTo>
                      <a:pt x="4589" y="14522"/>
                    </a:lnTo>
                    <a:lnTo>
                      <a:pt x="4589" y="7078"/>
                    </a:lnTo>
                    <a:lnTo>
                      <a:pt x="4589" y="7078"/>
                    </a:lnTo>
                    <a:close/>
                    <a:moveTo>
                      <a:pt x="4114" y="0"/>
                    </a:moveTo>
                    <a:cubicBezTo>
                      <a:pt x="1899" y="0"/>
                      <a:pt x="0" y="2807"/>
                      <a:pt x="0" y="6346"/>
                    </a:cubicBezTo>
                    <a:lnTo>
                      <a:pt x="0" y="15254"/>
                    </a:lnTo>
                    <a:cubicBezTo>
                      <a:pt x="0" y="18671"/>
                      <a:pt x="1820" y="21600"/>
                      <a:pt x="4114" y="21600"/>
                    </a:cubicBezTo>
                    <a:lnTo>
                      <a:pt x="17486" y="21600"/>
                    </a:lnTo>
                    <a:cubicBezTo>
                      <a:pt x="19701" y="21600"/>
                      <a:pt x="21600" y="18793"/>
                      <a:pt x="21600" y="15254"/>
                    </a:cubicBezTo>
                    <a:lnTo>
                      <a:pt x="21600" y="6346"/>
                    </a:lnTo>
                    <a:cubicBezTo>
                      <a:pt x="21600" y="2929"/>
                      <a:pt x="19780" y="0"/>
                      <a:pt x="17486" y="0"/>
                    </a:cubicBezTo>
                    <a:lnTo>
                      <a:pt x="4114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AB7A11F6-79A6-46A9-AF25-6028B1CD347C}"/>
                  </a:ext>
                </a:extLst>
              </p:cNvPr>
              <p:cNvSpPr/>
              <p:nvPr/>
            </p:nvSpPr>
            <p:spPr>
              <a:xfrm>
                <a:off x="6672882" y="2340741"/>
                <a:ext cx="112831" cy="9062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10800" y="0"/>
                    </a:lnTo>
                    <a:cubicBezTo>
                      <a:pt x="16722" y="0"/>
                      <a:pt x="21600" y="607"/>
                      <a:pt x="21600" y="1345"/>
                    </a:cubicBezTo>
                    <a:lnTo>
                      <a:pt x="21600" y="20255"/>
                    </a:lnTo>
                    <a:cubicBezTo>
                      <a:pt x="21600" y="20993"/>
                      <a:pt x="16722" y="21600"/>
                      <a:pt x="10800" y="21600"/>
                    </a:cubicBezTo>
                    <a:lnTo>
                      <a:pt x="10800" y="21600"/>
                    </a:lnTo>
                    <a:cubicBezTo>
                      <a:pt x="4878" y="21600"/>
                      <a:pt x="0" y="20993"/>
                      <a:pt x="0" y="20255"/>
                    </a:cubicBezTo>
                    <a:lnTo>
                      <a:pt x="0" y="1345"/>
                    </a:lnTo>
                    <a:cubicBezTo>
                      <a:pt x="0" y="651"/>
                      <a:pt x="4877" y="0"/>
                      <a:pt x="1080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2BD75B03-EC97-4855-9DB0-7E53828210D8}"/>
              </a:ext>
            </a:extLst>
          </p:cNvPr>
          <p:cNvSpPr/>
          <p:nvPr/>
        </p:nvSpPr>
        <p:spPr>
          <a:xfrm>
            <a:off x="3833953" y="1474989"/>
            <a:ext cx="1171974" cy="4160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600" extrusionOk="0">
                <a:moveTo>
                  <a:pt x="20529" y="21600"/>
                </a:moveTo>
                <a:lnTo>
                  <a:pt x="21567" y="21194"/>
                </a:lnTo>
                <a:cubicBezTo>
                  <a:pt x="9612" y="18945"/>
                  <a:pt x="1742" y="15099"/>
                  <a:pt x="1742" y="10753"/>
                </a:cubicBezTo>
                <a:cubicBezTo>
                  <a:pt x="1742" y="6491"/>
                  <a:pt x="9310" y="2721"/>
                  <a:pt x="20864" y="454"/>
                </a:cubicBezTo>
                <a:lnTo>
                  <a:pt x="20094" y="0"/>
                </a:lnTo>
                <a:cubicBezTo>
                  <a:pt x="7971" y="2353"/>
                  <a:pt x="0" y="6293"/>
                  <a:pt x="0" y="10753"/>
                </a:cubicBezTo>
                <a:cubicBezTo>
                  <a:pt x="-33" y="15279"/>
                  <a:pt x="8138" y="19266"/>
                  <a:pt x="2052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3D974EA-7517-43EC-8734-D6EC1CB8D2E6}"/>
              </a:ext>
            </a:extLst>
          </p:cNvPr>
          <p:cNvSpPr/>
          <p:nvPr/>
        </p:nvSpPr>
        <p:spPr>
          <a:xfrm>
            <a:off x="3670169" y="3949954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A35EEB6F-7BE4-4046-9A8C-902558E5CB63}"/>
              </a:ext>
            </a:extLst>
          </p:cNvPr>
          <p:cNvSpPr/>
          <p:nvPr/>
        </p:nvSpPr>
        <p:spPr>
          <a:xfrm>
            <a:off x="3670169" y="2475894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B1F2B077-EE70-44D8-8CE0-230E06EFFA12}"/>
              </a:ext>
            </a:extLst>
          </p:cNvPr>
          <p:cNvSpPr/>
          <p:nvPr/>
        </p:nvSpPr>
        <p:spPr>
          <a:xfrm>
            <a:off x="4634677" y="1202015"/>
            <a:ext cx="666060" cy="66605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C0410E53-ED41-43F1-AE62-0262C316E40E}"/>
              </a:ext>
            </a:extLst>
          </p:cNvPr>
          <p:cNvSpPr/>
          <p:nvPr/>
        </p:nvSpPr>
        <p:spPr>
          <a:xfrm>
            <a:off x="4634677" y="5260229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282606A4-ECB7-4176-9889-436F9EBE77AC}"/>
              </a:ext>
            </a:extLst>
          </p:cNvPr>
          <p:cNvSpPr/>
          <p:nvPr/>
        </p:nvSpPr>
        <p:spPr>
          <a:xfrm>
            <a:off x="7182435" y="1474989"/>
            <a:ext cx="1171974" cy="4160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600" extrusionOk="0">
                <a:moveTo>
                  <a:pt x="1038" y="21600"/>
                </a:moveTo>
                <a:lnTo>
                  <a:pt x="0" y="21194"/>
                </a:lnTo>
                <a:cubicBezTo>
                  <a:pt x="11955" y="18945"/>
                  <a:pt x="19825" y="15099"/>
                  <a:pt x="19825" y="10753"/>
                </a:cubicBezTo>
                <a:cubicBezTo>
                  <a:pt x="19825" y="6491"/>
                  <a:pt x="12257" y="2721"/>
                  <a:pt x="703" y="454"/>
                </a:cubicBezTo>
                <a:lnTo>
                  <a:pt x="1473" y="0"/>
                </a:lnTo>
                <a:cubicBezTo>
                  <a:pt x="13596" y="2353"/>
                  <a:pt x="21567" y="6293"/>
                  <a:pt x="21567" y="10753"/>
                </a:cubicBezTo>
                <a:cubicBezTo>
                  <a:pt x="21600" y="15279"/>
                  <a:pt x="13429" y="19266"/>
                  <a:pt x="103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9BED5223-3B7A-45FA-A663-766105238F72}"/>
              </a:ext>
            </a:extLst>
          </p:cNvPr>
          <p:cNvSpPr/>
          <p:nvPr/>
        </p:nvSpPr>
        <p:spPr>
          <a:xfrm>
            <a:off x="7855771" y="3949954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E0554FEB-22EA-44AB-901E-5867B778462F}"/>
              </a:ext>
            </a:extLst>
          </p:cNvPr>
          <p:cNvSpPr/>
          <p:nvPr/>
        </p:nvSpPr>
        <p:spPr>
          <a:xfrm>
            <a:off x="7855771" y="2475894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E447A6A4-835C-4819-9476-C8EEC1A79FEF}"/>
              </a:ext>
            </a:extLst>
          </p:cNvPr>
          <p:cNvSpPr/>
          <p:nvPr/>
        </p:nvSpPr>
        <p:spPr>
          <a:xfrm>
            <a:off x="6891263" y="1202015"/>
            <a:ext cx="666060" cy="66605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F15A3839-321A-448A-8B60-14897D8245AF}"/>
              </a:ext>
            </a:extLst>
          </p:cNvPr>
          <p:cNvSpPr/>
          <p:nvPr/>
        </p:nvSpPr>
        <p:spPr>
          <a:xfrm>
            <a:off x="6891263" y="5260229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21E1E6E-9A11-4A9E-8C3B-37159AA30D3A}"/>
              </a:ext>
            </a:extLst>
          </p:cNvPr>
          <p:cNvGrpSpPr/>
          <p:nvPr/>
        </p:nvGrpSpPr>
        <p:grpSpPr>
          <a:xfrm>
            <a:off x="7819313" y="1008506"/>
            <a:ext cx="3080889" cy="920821"/>
            <a:chOff x="8921977" y="1466725"/>
            <a:chExt cx="2926080" cy="92082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37BA48A-927B-47B3-8720-070B5C946E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9D0E04-0BDA-4399-8E07-D58442FC57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57573FC-22B3-4B26-A248-01F6D8D645CE}"/>
              </a:ext>
            </a:extLst>
          </p:cNvPr>
          <p:cNvGrpSpPr/>
          <p:nvPr/>
        </p:nvGrpSpPr>
        <p:grpSpPr>
          <a:xfrm>
            <a:off x="7819313" y="5132098"/>
            <a:ext cx="3080889" cy="920821"/>
            <a:chOff x="8921977" y="1466725"/>
            <a:chExt cx="2926080" cy="92082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CEB70A-B561-4A4C-AA4E-E5F9EACCFCA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4B6C198-D14C-402B-B88C-7C011252FB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4CE5D84-6AFD-46A1-8772-372973A3C05E}"/>
              </a:ext>
            </a:extLst>
          </p:cNvPr>
          <p:cNvGrpSpPr/>
          <p:nvPr/>
        </p:nvGrpSpPr>
        <p:grpSpPr>
          <a:xfrm>
            <a:off x="8733713" y="3804459"/>
            <a:ext cx="3080889" cy="920821"/>
            <a:chOff x="8921977" y="1466725"/>
            <a:chExt cx="2926080" cy="92082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F959B8E-9C76-48C6-BCB2-C62D4512EC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236CDCF-1292-438B-A1D4-6BB8DB9CB3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A72155-BEA7-4F4F-A5EF-F11F51DB6D70}"/>
              </a:ext>
            </a:extLst>
          </p:cNvPr>
          <p:cNvGrpSpPr/>
          <p:nvPr/>
        </p:nvGrpSpPr>
        <p:grpSpPr>
          <a:xfrm>
            <a:off x="8733713" y="2327351"/>
            <a:ext cx="3080889" cy="920821"/>
            <a:chOff x="8921977" y="1466725"/>
            <a:chExt cx="2926080" cy="9208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CE1F31D-D3DC-42BE-A4D7-FA60F5751C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62242A2-2028-4A99-A450-B28847E2AE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A44A176-C2D6-48BD-97CF-C2EE35A237D7}"/>
              </a:ext>
            </a:extLst>
          </p:cNvPr>
          <p:cNvGrpSpPr/>
          <p:nvPr/>
        </p:nvGrpSpPr>
        <p:grpSpPr>
          <a:xfrm>
            <a:off x="1311230" y="1008506"/>
            <a:ext cx="3080889" cy="920821"/>
            <a:chOff x="8921977" y="1466725"/>
            <a:chExt cx="2926080" cy="9208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07C1CE1-F95E-4BA5-881E-BD62EE549AB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87BF77B-DA11-4A77-9A18-102B3ADE01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AB06564-5E72-4992-8228-24E4C8144C63}"/>
              </a:ext>
            </a:extLst>
          </p:cNvPr>
          <p:cNvGrpSpPr/>
          <p:nvPr/>
        </p:nvGrpSpPr>
        <p:grpSpPr>
          <a:xfrm>
            <a:off x="1311230" y="5132098"/>
            <a:ext cx="3080889" cy="920821"/>
            <a:chOff x="8921977" y="1466725"/>
            <a:chExt cx="2926080" cy="9208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8D421B-54E3-4BF9-8F00-99A5386E45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273322E-4251-44C9-87E1-87DB3A783B0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475F56B-FEAC-41B9-BD48-06E56231FE18}"/>
              </a:ext>
            </a:extLst>
          </p:cNvPr>
          <p:cNvGrpSpPr/>
          <p:nvPr/>
        </p:nvGrpSpPr>
        <p:grpSpPr>
          <a:xfrm>
            <a:off x="398605" y="3804459"/>
            <a:ext cx="3080889" cy="920821"/>
            <a:chOff x="8921977" y="1466725"/>
            <a:chExt cx="2926080" cy="92082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708BEA5-F7F3-4586-94FE-4E9D7622543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28ECC8A-1E05-482B-AF50-8D7915EE0D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2C93C15-1C4D-4DD9-9EB6-7AB3811CC3CE}"/>
              </a:ext>
            </a:extLst>
          </p:cNvPr>
          <p:cNvGrpSpPr/>
          <p:nvPr/>
        </p:nvGrpSpPr>
        <p:grpSpPr>
          <a:xfrm>
            <a:off x="398605" y="2327351"/>
            <a:ext cx="3080889" cy="920821"/>
            <a:chOff x="8921977" y="1466725"/>
            <a:chExt cx="2926080" cy="92082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956E78-0699-474B-936D-AD1A2CA79F6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DDD794B-4D91-43C1-B7A9-CE2CCFAA778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7" name="Graphic 29" descr="Pyramid">
            <a:extLst>
              <a:ext uri="{FF2B5EF4-FFF2-40B4-BE49-F238E27FC236}">
                <a16:creationId xmlns:a16="http://schemas.microsoft.com/office/drawing/2014/main" id="{368100F2-AAE0-46C3-9CF2-38F5C7678F07}"/>
              </a:ext>
            </a:extLst>
          </p:cNvPr>
          <p:cNvGrpSpPr/>
          <p:nvPr/>
        </p:nvGrpSpPr>
        <p:grpSpPr>
          <a:xfrm>
            <a:off x="6991926" y="5360892"/>
            <a:ext cx="464735" cy="464735"/>
            <a:chOff x="6991926" y="5225740"/>
            <a:chExt cx="464735" cy="46473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1D5EC49-125F-4FB5-9015-1840A839FA79}"/>
                </a:ext>
              </a:extLst>
            </p:cNvPr>
            <p:cNvSpPr/>
            <p:nvPr/>
          </p:nvSpPr>
          <p:spPr>
            <a:xfrm>
              <a:off x="7285193" y="5496835"/>
              <a:ext cx="118216" cy="48409"/>
            </a:xfrm>
            <a:custGeom>
              <a:avLst/>
              <a:gdLst>
                <a:gd name="connsiteX0" fmla="*/ 6158 w 118216"/>
                <a:gd name="connsiteY0" fmla="*/ 48410 h 48409"/>
                <a:gd name="connsiteX1" fmla="*/ 118217 w 118216"/>
                <a:gd name="connsiteY1" fmla="*/ 48410 h 48409"/>
                <a:gd name="connsiteX2" fmla="*/ 103694 w 118216"/>
                <a:gd name="connsiteY2" fmla="*/ 0 h 48409"/>
                <a:gd name="connsiteX3" fmla="*/ 0 w 118216"/>
                <a:gd name="connsiteY3" fmla="*/ 0 h 48409"/>
                <a:gd name="connsiteX4" fmla="*/ 6158 w 118216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16" h="48409">
                  <a:moveTo>
                    <a:pt x="6158" y="48410"/>
                  </a:moveTo>
                  <a:lnTo>
                    <a:pt x="118217" y="48410"/>
                  </a:lnTo>
                  <a:lnTo>
                    <a:pt x="103694" y="0"/>
                  </a:lnTo>
                  <a:lnTo>
                    <a:pt x="0" y="0"/>
                  </a:lnTo>
                  <a:lnTo>
                    <a:pt x="6158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46FE76B-0712-46B2-B144-DA1C9EFE0570}"/>
                </a:ext>
              </a:extLst>
            </p:cNvPr>
            <p:cNvSpPr/>
            <p:nvPr/>
          </p:nvSpPr>
          <p:spPr>
            <a:xfrm>
              <a:off x="7293200" y="5559768"/>
              <a:ext cx="153778" cy="48409"/>
            </a:xfrm>
            <a:custGeom>
              <a:avLst/>
              <a:gdLst>
                <a:gd name="connsiteX0" fmla="*/ 6163 w 153778"/>
                <a:gd name="connsiteY0" fmla="*/ 48410 h 48409"/>
                <a:gd name="connsiteX1" fmla="*/ 153779 w 153778"/>
                <a:gd name="connsiteY1" fmla="*/ 48410 h 48409"/>
                <a:gd name="connsiteX2" fmla="*/ 139256 w 153778"/>
                <a:gd name="connsiteY2" fmla="*/ 0 h 48409"/>
                <a:gd name="connsiteX3" fmla="*/ 0 w 153778"/>
                <a:gd name="connsiteY3" fmla="*/ 0 h 48409"/>
                <a:gd name="connsiteX4" fmla="*/ 6163 w 153778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778" h="48409">
                  <a:moveTo>
                    <a:pt x="6163" y="48410"/>
                  </a:moveTo>
                  <a:lnTo>
                    <a:pt x="153779" y="48410"/>
                  </a:lnTo>
                  <a:lnTo>
                    <a:pt x="139256" y="0"/>
                  </a:lnTo>
                  <a:lnTo>
                    <a:pt x="0" y="0"/>
                  </a:lnTo>
                  <a:lnTo>
                    <a:pt x="6163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9A4049A-6D21-4A6F-980F-50485BE0415A}"/>
                </a:ext>
              </a:extLst>
            </p:cNvPr>
            <p:cNvSpPr/>
            <p:nvPr/>
          </p:nvSpPr>
          <p:spPr>
            <a:xfrm>
              <a:off x="7045176" y="5496835"/>
              <a:ext cx="118216" cy="48409"/>
            </a:xfrm>
            <a:custGeom>
              <a:avLst/>
              <a:gdLst>
                <a:gd name="connsiteX0" fmla="*/ 118217 w 118216"/>
                <a:gd name="connsiteY0" fmla="*/ 0 h 48409"/>
                <a:gd name="connsiteX1" fmla="*/ 14523 w 118216"/>
                <a:gd name="connsiteY1" fmla="*/ 0 h 48409"/>
                <a:gd name="connsiteX2" fmla="*/ 0 w 118216"/>
                <a:gd name="connsiteY2" fmla="*/ 48410 h 48409"/>
                <a:gd name="connsiteX3" fmla="*/ 112059 w 118216"/>
                <a:gd name="connsiteY3" fmla="*/ 48410 h 48409"/>
                <a:gd name="connsiteX4" fmla="*/ 118217 w 118216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16" h="48409">
                  <a:moveTo>
                    <a:pt x="118217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112059" y="48410"/>
                  </a:lnTo>
                  <a:lnTo>
                    <a:pt x="118217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74B1FEC-1ABD-43C0-97F7-EA14E2A99F48}"/>
                </a:ext>
              </a:extLst>
            </p:cNvPr>
            <p:cNvSpPr/>
            <p:nvPr/>
          </p:nvSpPr>
          <p:spPr>
            <a:xfrm>
              <a:off x="7088745" y="5433902"/>
              <a:ext cx="82659" cy="48409"/>
            </a:xfrm>
            <a:custGeom>
              <a:avLst/>
              <a:gdLst>
                <a:gd name="connsiteX0" fmla="*/ 82660 w 82659"/>
                <a:gd name="connsiteY0" fmla="*/ 0 h 48409"/>
                <a:gd name="connsiteX1" fmla="*/ 14523 w 82659"/>
                <a:gd name="connsiteY1" fmla="*/ 0 h 48409"/>
                <a:gd name="connsiteX2" fmla="*/ 0 w 82659"/>
                <a:gd name="connsiteY2" fmla="*/ 48410 h 48409"/>
                <a:gd name="connsiteX3" fmla="*/ 76497 w 82659"/>
                <a:gd name="connsiteY3" fmla="*/ 48410 h 48409"/>
                <a:gd name="connsiteX4" fmla="*/ 82660 w 82659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59" h="48409">
                  <a:moveTo>
                    <a:pt x="82660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76497" y="48410"/>
                  </a:lnTo>
                  <a:lnTo>
                    <a:pt x="8266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18B6919-9292-437B-9DC1-C937D9853D7C}"/>
                </a:ext>
              </a:extLst>
            </p:cNvPr>
            <p:cNvSpPr/>
            <p:nvPr/>
          </p:nvSpPr>
          <p:spPr>
            <a:xfrm>
              <a:off x="7001607" y="5559768"/>
              <a:ext cx="153778" cy="48409"/>
            </a:xfrm>
            <a:custGeom>
              <a:avLst/>
              <a:gdLst>
                <a:gd name="connsiteX0" fmla="*/ 153779 w 153778"/>
                <a:gd name="connsiteY0" fmla="*/ 0 h 48409"/>
                <a:gd name="connsiteX1" fmla="*/ 14523 w 153778"/>
                <a:gd name="connsiteY1" fmla="*/ 0 h 48409"/>
                <a:gd name="connsiteX2" fmla="*/ 0 w 153778"/>
                <a:gd name="connsiteY2" fmla="*/ 48410 h 48409"/>
                <a:gd name="connsiteX3" fmla="*/ 147616 w 153778"/>
                <a:gd name="connsiteY3" fmla="*/ 48410 h 48409"/>
                <a:gd name="connsiteX4" fmla="*/ 153779 w 153778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778" h="48409">
                  <a:moveTo>
                    <a:pt x="153779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147616" y="48410"/>
                  </a:lnTo>
                  <a:lnTo>
                    <a:pt x="153779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9A38B1B-DA37-40CA-A180-8221425E9F20}"/>
                </a:ext>
              </a:extLst>
            </p:cNvPr>
            <p:cNvSpPr/>
            <p:nvPr/>
          </p:nvSpPr>
          <p:spPr>
            <a:xfrm>
              <a:off x="7277181" y="5433902"/>
              <a:ext cx="82659" cy="48409"/>
            </a:xfrm>
            <a:custGeom>
              <a:avLst/>
              <a:gdLst>
                <a:gd name="connsiteX0" fmla="*/ 6163 w 82659"/>
                <a:gd name="connsiteY0" fmla="*/ 48410 h 48409"/>
                <a:gd name="connsiteX1" fmla="*/ 82660 w 82659"/>
                <a:gd name="connsiteY1" fmla="*/ 48410 h 48409"/>
                <a:gd name="connsiteX2" fmla="*/ 68137 w 82659"/>
                <a:gd name="connsiteY2" fmla="*/ 0 h 48409"/>
                <a:gd name="connsiteX3" fmla="*/ 0 w 82659"/>
                <a:gd name="connsiteY3" fmla="*/ 0 h 48409"/>
                <a:gd name="connsiteX4" fmla="*/ 6163 w 82659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59" h="48409">
                  <a:moveTo>
                    <a:pt x="6163" y="48410"/>
                  </a:moveTo>
                  <a:lnTo>
                    <a:pt x="82660" y="48410"/>
                  </a:lnTo>
                  <a:lnTo>
                    <a:pt x="68137" y="0"/>
                  </a:lnTo>
                  <a:lnTo>
                    <a:pt x="0" y="0"/>
                  </a:lnTo>
                  <a:lnTo>
                    <a:pt x="6163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4798114-348D-409D-8FF8-BBD920AE4660}"/>
                </a:ext>
              </a:extLst>
            </p:cNvPr>
            <p:cNvSpPr/>
            <p:nvPr/>
          </p:nvSpPr>
          <p:spPr>
            <a:xfrm>
              <a:off x="7132314" y="5370969"/>
              <a:ext cx="47097" cy="48409"/>
            </a:xfrm>
            <a:custGeom>
              <a:avLst/>
              <a:gdLst>
                <a:gd name="connsiteX0" fmla="*/ 47098 w 47097"/>
                <a:gd name="connsiteY0" fmla="*/ 0 h 48409"/>
                <a:gd name="connsiteX1" fmla="*/ 14523 w 47097"/>
                <a:gd name="connsiteY1" fmla="*/ 0 h 48409"/>
                <a:gd name="connsiteX2" fmla="*/ 0 w 47097"/>
                <a:gd name="connsiteY2" fmla="*/ 48410 h 48409"/>
                <a:gd name="connsiteX3" fmla="*/ 40940 w 47097"/>
                <a:gd name="connsiteY3" fmla="*/ 48410 h 48409"/>
                <a:gd name="connsiteX4" fmla="*/ 47098 w 47097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97" h="48409">
                  <a:moveTo>
                    <a:pt x="47098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40940" y="48410"/>
                  </a:lnTo>
                  <a:lnTo>
                    <a:pt x="47098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031403E-40A0-48BB-96CD-9A4A6919A6E3}"/>
                </a:ext>
              </a:extLst>
            </p:cNvPr>
            <p:cNvSpPr/>
            <p:nvPr/>
          </p:nvSpPr>
          <p:spPr>
            <a:xfrm>
              <a:off x="7269174" y="5370969"/>
              <a:ext cx="47097" cy="48409"/>
            </a:xfrm>
            <a:custGeom>
              <a:avLst/>
              <a:gdLst>
                <a:gd name="connsiteX0" fmla="*/ 6158 w 47097"/>
                <a:gd name="connsiteY0" fmla="*/ 48410 h 48409"/>
                <a:gd name="connsiteX1" fmla="*/ 47098 w 47097"/>
                <a:gd name="connsiteY1" fmla="*/ 48410 h 48409"/>
                <a:gd name="connsiteX2" fmla="*/ 32575 w 47097"/>
                <a:gd name="connsiteY2" fmla="*/ 0 h 48409"/>
                <a:gd name="connsiteX3" fmla="*/ 0 w 47097"/>
                <a:gd name="connsiteY3" fmla="*/ 0 h 48409"/>
                <a:gd name="connsiteX4" fmla="*/ 6158 w 47097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97" h="48409">
                  <a:moveTo>
                    <a:pt x="6158" y="48410"/>
                  </a:moveTo>
                  <a:lnTo>
                    <a:pt x="47098" y="48410"/>
                  </a:lnTo>
                  <a:lnTo>
                    <a:pt x="32575" y="0"/>
                  </a:lnTo>
                  <a:lnTo>
                    <a:pt x="0" y="0"/>
                  </a:lnTo>
                  <a:lnTo>
                    <a:pt x="6158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B7F8815-4026-4B43-95D2-3EA5A3FBCCEF}"/>
                </a:ext>
              </a:extLst>
            </p:cNvPr>
            <p:cNvSpPr/>
            <p:nvPr/>
          </p:nvSpPr>
          <p:spPr>
            <a:xfrm>
              <a:off x="7171042" y="5298354"/>
              <a:ext cx="106501" cy="58091"/>
            </a:xfrm>
            <a:custGeom>
              <a:avLst/>
              <a:gdLst>
                <a:gd name="connsiteX0" fmla="*/ 0 w 106501"/>
                <a:gd name="connsiteY0" fmla="*/ 0 h 58091"/>
                <a:gd name="connsiteX1" fmla="*/ 0 w 106501"/>
                <a:gd name="connsiteY1" fmla="*/ 58092 h 58091"/>
                <a:gd name="connsiteX2" fmla="*/ 43569 w 106501"/>
                <a:gd name="connsiteY2" fmla="*/ 58092 h 58091"/>
                <a:gd name="connsiteX3" fmla="*/ 43569 w 106501"/>
                <a:gd name="connsiteY3" fmla="*/ 33887 h 58091"/>
                <a:gd name="connsiteX4" fmla="*/ 62933 w 106501"/>
                <a:gd name="connsiteY4" fmla="*/ 33887 h 58091"/>
                <a:gd name="connsiteX5" fmla="*/ 62933 w 106501"/>
                <a:gd name="connsiteY5" fmla="*/ 58092 h 58091"/>
                <a:gd name="connsiteX6" fmla="*/ 106502 w 106501"/>
                <a:gd name="connsiteY6" fmla="*/ 58092 h 58091"/>
                <a:gd name="connsiteX7" fmla="*/ 106502 w 106501"/>
                <a:gd name="connsiteY7" fmla="*/ 0 h 58091"/>
                <a:gd name="connsiteX8" fmla="*/ 0 w 106501"/>
                <a:gd name="connsiteY8" fmla="*/ 0 h 5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501" h="58091">
                  <a:moveTo>
                    <a:pt x="0" y="0"/>
                  </a:moveTo>
                  <a:lnTo>
                    <a:pt x="0" y="58092"/>
                  </a:lnTo>
                  <a:lnTo>
                    <a:pt x="43569" y="58092"/>
                  </a:lnTo>
                  <a:lnTo>
                    <a:pt x="43569" y="33887"/>
                  </a:lnTo>
                  <a:lnTo>
                    <a:pt x="62933" y="33887"/>
                  </a:lnTo>
                  <a:lnTo>
                    <a:pt x="62933" y="58092"/>
                  </a:lnTo>
                  <a:lnTo>
                    <a:pt x="106502" y="58092"/>
                  </a:lnTo>
                  <a:lnTo>
                    <a:pt x="1065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544803F-DE7E-4941-88E9-6F8240C120C3}"/>
                </a:ext>
              </a:extLst>
            </p:cNvPr>
            <p:cNvSpPr/>
            <p:nvPr/>
          </p:nvSpPr>
          <p:spPr>
            <a:xfrm>
              <a:off x="7167513" y="5370969"/>
              <a:ext cx="113559" cy="246890"/>
            </a:xfrm>
            <a:custGeom>
              <a:avLst/>
              <a:gdLst>
                <a:gd name="connsiteX0" fmla="*/ 113560 w 113559"/>
                <a:gd name="connsiteY0" fmla="*/ 246890 h 246890"/>
                <a:gd name="connsiteX1" fmla="*/ 82137 w 113559"/>
                <a:gd name="connsiteY1" fmla="*/ 0 h 246890"/>
                <a:gd name="connsiteX2" fmla="*/ 31423 w 113559"/>
                <a:gd name="connsiteY2" fmla="*/ 0 h 246890"/>
                <a:gd name="connsiteX3" fmla="*/ 0 w 113559"/>
                <a:gd name="connsiteY3" fmla="*/ 246890 h 246890"/>
                <a:gd name="connsiteX4" fmla="*/ 113560 w 113559"/>
                <a:gd name="connsiteY4" fmla="*/ 246890 h 24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59" h="246890">
                  <a:moveTo>
                    <a:pt x="113560" y="246890"/>
                  </a:moveTo>
                  <a:lnTo>
                    <a:pt x="82137" y="0"/>
                  </a:lnTo>
                  <a:lnTo>
                    <a:pt x="31423" y="0"/>
                  </a:lnTo>
                  <a:lnTo>
                    <a:pt x="0" y="246890"/>
                  </a:lnTo>
                  <a:lnTo>
                    <a:pt x="113560" y="24689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aphic 25" descr="Planet">
            <a:extLst>
              <a:ext uri="{FF2B5EF4-FFF2-40B4-BE49-F238E27FC236}">
                <a16:creationId xmlns:a16="http://schemas.microsoft.com/office/drawing/2014/main" id="{BEC73A3B-7642-46CC-82C9-D3768C51D1D5}"/>
              </a:ext>
            </a:extLst>
          </p:cNvPr>
          <p:cNvGrpSpPr/>
          <p:nvPr/>
        </p:nvGrpSpPr>
        <p:grpSpPr>
          <a:xfrm>
            <a:off x="4735340" y="5360892"/>
            <a:ext cx="464735" cy="464735"/>
            <a:chOff x="4735340" y="5225740"/>
            <a:chExt cx="464735" cy="46473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79EF32-D70C-4990-A4E7-F06021EC17BB}"/>
                </a:ext>
              </a:extLst>
            </p:cNvPr>
            <p:cNvSpPr/>
            <p:nvPr/>
          </p:nvSpPr>
          <p:spPr>
            <a:xfrm>
              <a:off x="4754528" y="5341923"/>
              <a:ext cx="426348" cy="213971"/>
            </a:xfrm>
            <a:custGeom>
              <a:avLst/>
              <a:gdLst>
                <a:gd name="connsiteX0" fmla="*/ 425699 w 426348"/>
                <a:gd name="connsiteY0" fmla="*/ 29046 h 213971"/>
                <a:gd name="connsiteX1" fmla="*/ 397137 w 426348"/>
                <a:gd name="connsiteY1" fmla="*/ 22269 h 213971"/>
                <a:gd name="connsiteX2" fmla="*/ 300801 w 426348"/>
                <a:gd name="connsiteY2" fmla="*/ 40664 h 213971"/>
                <a:gd name="connsiteX3" fmla="*/ 212695 w 426348"/>
                <a:gd name="connsiteY3" fmla="*/ 0 h 213971"/>
                <a:gd name="connsiteX4" fmla="*/ 96512 w 426348"/>
                <a:gd name="connsiteY4" fmla="*/ 116184 h 213971"/>
                <a:gd name="connsiteX5" fmla="*/ 96996 w 426348"/>
                <a:gd name="connsiteY5" fmla="*/ 123929 h 213971"/>
                <a:gd name="connsiteX6" fmla="*/ 660 w 426348"/>
                <a:gd name="connsiteY6" fmla="*/ 205258 h 213971"/>
                <a:gd name="connsiteX7" fmla="*/ 26801 w 426348"/>
                <a:gd name="connsiteY7" fmla="*/ 213972 h 213971"/>
                <a:gd name="connsiteX8" fmla="*/ 228671 w 426348"/>
                <a:gd name="connsiteY8" fmla="*/ 158300 h 213971"/>
                <a:gd name="connsiteX9" fmla="*/ 425699 w 426348"/>
                <a:gd name="connsiteY9" fmla="*/ 29046 h 213971"/>
                <a:gd name="connsiteX10" fmla="*/ 102805 w 426348"/>
                <a:gd name="connsiteY10" fmla="*/ 153943 h 213971"/>
                <a:gd name="connsiteX11" fmla="*/ 109582 w 426348"/>
                <a:gd name="connsiteY11" fmla="*/ 169435 h 213971"/>
                <a:gd name="connsiteX12" fmla="*/ 57300 w 426348"/>
                <a:gd name="connsiteY12" fmla="*/ 182021 h 213971"/>
                <a:gd name="connsiteX13" fmla="*/ 102805 w 426348"/>
                <a:gd name="connsiteY13" fmla="*/ 153943 h 213971"/>
                <a:gd name="connsiteX14" fmla="*/ 323554 w 426348"/>
                <a:gd name="connsiteY14" fmla="*/ 80845 h 213971"/>
                <a:gd name="connsiteX15" fmla="*/ 317745 w 426348"/>
                <a:gd name="connsiteY15" fmla="*/ 65837 h 213971"/>
                <a:gd name="connsiteX16" fmla="*/ 372932 w 426348"/>
                <a:gd name="connsiteY16" fmla="*/ 53251 h 213971"/>
                <a:gd name="connsiteX17" fmla="*/ 323554 w 426348"/>
                <a:gd name="connsiteY17" fmla="*/ 80845 h 213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6348" h="213971">
                  <a:moveTo>
                    <a:pt x="425699" y="29046"/>
                  </a:moveTo>
                  <a:cubicBezTo>
                    <a:pt x="423278" y="23237"/>
                    <a:pt x="411660" y="22269"/>
                    <a:pt x="397137" y="22269"/>
                  </a:cubicBezTo>
                  <a:cubicBezTo>
                    <a:pt x="375353" y="22269"/>
                    <a:pt x="341466" y="28562"/>
                    <a:pt x="300801" y="40664"/>
                  </a:cubicBezTo>
                  <a:cubicBezTo>
                    <a:pt x="279501" y="15491"/>
                    <a:pt x="248035" y="0"/>
                    <a:pt x="212695" y="0"/>
                  </a:cubicBezTo>
                  <a:cubicBezTo>
                    <a:pt x="148310" y="0"/>
                    <a:pt x="96512" y="51799"/>
                    <a:pt x="96512" y="116184"/>
                  </a:cubicBezTo>
                  <a:cubicBezTo>
                    <a:pt x="96512" y="119088"/>
                    <a:pt x="96512" y="121509"/>
                    <a:pt x="96996" y="123929"/>
                  </a:cubicBezTo>
                  <a:cubicBezTo>
                    <a:pt x="33579" y="157816"/>
                    <a:pt x="-5633" y="189767"/>
                    <a:pt x="660" y="205258"/>
                  </a:cubicBezTo>
                  <a:cubicBezTo>
                    <a:pt x="3080" y="211067"/>
                    <a:pt x="12278" y="213972"/>
                    <a:pt x="26801" y="213972"/>
                  </a:cubicBezTo>
                  <a:cubicBezTo>
                    <a:pt x="66013" y="213972"/>
                    <a:pt x="143469" y="193155"/>
                    <a:pt x="228671" y="158300"/>
                  </a:cubicBezTo>
                  <a:cubicBezTo>
                    <a:pt x="345338" y="110375"/>
                    <a:pt x="434897" y="51314"/>
                    <a:pt x="425699" y="29046"/>
                  </a:cubicBezTo>
                  <a:close/>
                  <a:moveTo>
                    <a:pt x="102805" y="153943"/>
                  </a:moveTo>
                  <a:cubicBezTo>
                    <a:pt x="104741" y="159269"/>
                    <a:pt x="106678" y="164594"/>
                    <a:pt x="109582" y="169435"/>
                  </a:cubicBezTo>
                  <a:cubicBezTo>
                    <a:pt x="89250" y="175244"/>
                    <a:pt x="71823" y="179117"/>
                    <a:pt x="57300" y="182021"/>
                  </a:cubicBezTo>
                  <a:cubicBezTo>
                    <a:pt x="68918" y="173792"/>
                    <a:pt x="84409" y="164110"/>
                    <a:pt x="102805" y="153943"/>
                  </a:cubicBezTo>
                  <a:close/>
                  <a:moveTo>
                    <a:pt x="323554" y="80845"/>
                  </a:moveTo>
                  <a:cubicBezTo>
                    <a:pt x="322102" y="75519"/>
                    <a:pt x="320165" y="70678"/>
                    <a:pt x="317745" y="65837"/>
                  </a:cubicBezTo>
                  <a:cubicBezTo>
                    <a:pt x="336625" y="60512"/>
                    <a:pt x="358893" y="55671"/>
                    <a:pt x="372932" y="53251"/>
                  </a:cubicBezTo>
                  <a:cubicBezTo>
                    <a:pt x="361314" y="60996"/>
                    <a:pt x="340982" y="71163"/>
                    <a:pt x="323554" y="80845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AAB12AF-1D80-44F9-8153-5AC7BBC55FDB}"/>
                </a:ext>
              </a:extLst>
            </p:cNvPr>
            <p:cNvSpPr/>
            <p:nvPr/>
          </p:nvSpPr>
          <p:spPr>
            <a:xfrm>
              <a:off x="4898481" y="5475535"/>
              <a:ext cx="183473" cy="98756"/>
            </a:xfrm>
            <a:custGeom>
              <a:avLst/>
              <a:gdLst>
                <a:gd name="connsiteX0" fmla="*/ 0 w 183473"/>
                <a:gd name="connsiteY0" fmla="*/ 76004 h 98756"/>
                <a:gd name="connsiteX1" fmla="*/ 68742 w 183473"/>
                <a:gd name="connsiteY1" fmla="*/ 98756 h 98756"/>
                <a:gd name="connsiteX2" fmla="*/ 183474 w 183473"/>
                <a:gd name="connsiteY2" fmla="*/ 0 h 98756"/>
                <a:gd name="connsiteX3" fmla="*/ 91979 w 183473"/>
                <a:gd name="connsiteY3" fmla="*/ 42601 h 98756"/>
                <a:gd name="connsiteX4" fmla="*/ 0 w 183473"/>
                <a:gd name="connsiteY4" fmla="*/ 76004 h 9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73" h="98756">
                  <a:moveTo>
                    <a:pt x="0" y="76004"/>
                  </a:moveTo>
                  <a:cubicBezTo>
                    <a:pt x="19364" y="90042"/>
                    <a:pt x="43085" y="98756"/>
                    <a:pt x="68742" y="98756"/>
                  </a:cubicBezTo>
                  <a:cubicBezTo>
                    <a:pt x="126834" y="98756"/>
                    <a:pt x="175244" y="56155"/>
                    <a:pt x="183474" y="0"/>
                  </a:cubicBezTo>
                  <a:cubicBezTo>
                    <a:pt x="155880" y="14523"/>
                    <a:pt x="124898" y="29046"/>
                    <a:pt x="91979" y="42601"/>
                  </a:cubicBezTo>
                  <a:cubicBezTo>
                    <a:pt x="60028" y="55671"/>
                    <a:pt x="29046" y="67290"/>
                    <a:pt x="0" y="76004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1" name="Graphic 27" descr="Books">
            <a:extLst>
              <a:ext uri="{FF2B5EF4-FFF2-40B4-BE49-F238E27FC236}">
                <a16:creationId xmlns:a16="http://schemas.microsoft.com/office/drawing/2014/main" id="{9220ACEB-494D-4AD2-87FE-A675EDD10B7E}"/>
              </a:ext>
            </a:extLst>
          </p:cNvPr>
          <p:cNvSpPr/>
          <p:nvPr/>
        </p:nvSpPr>
        <p:spPr>
          <a:xfrm>
            <a:off x="3796973" y="4090797"/>
            <a:ext cx="412452" cy="384858"/>
          </a:xfrm>
          <a:custGeom>
            <a:avLst/>
            <a:gdLst>
              <a:gd name="connsiteX0" fmla="*/ 412452 w 412452"/>
              <a:gd name="connsiteY0" fmla="*/ 135548 h 384858"/>
              <a:gd name="connsiteX1" fmla="*/ 387279 w 412452"/>
              <a:gd name="connsiteY1" fmla="*/ 126350 h 384858"/>
              <a:gd name="connsiteX2" fmla="*/ 387279 w 412452"/>
              <a:gd name="connsiteY2" fmla="*/ 73583 h 384858"/>
              <a:gd name="connsiteX3" fmla="*/ 412452 w 412452"/>
              <a:gd name="connsiteY3" fmla="*/ 62933 h 384858"/>
              <a:gd name="connsiteX4" fmla="*/ 242049 w 412452"/>
              <a:gd name="connsiteY4" fmla="*/ 0 h 384858"/>
              <a:gd name="connsiteX5" fmla="*/ 34855 w 412452"/>
              <a:gd name="connsiteY5" fmla="*/ 72615 h 384858"/>
              <a:gd name="connsiteX6" fmla="*/ 14523 w 412452"/>
              <a:gd name="connsiteY6" fmla="*/ 130707 h 384858"/>
              <a:gd name="connsiteX7" fmla="*/ 16943 w 412452"/>
              <a:gd name="connsiteY7" fmla="*/ 152007 h 384858"/>
              <a:gd name="connsiteX8" fmla="*/ 0 w 412452"/>
              <a:gd name="connsiteY8" fmla="*/ 208163 h 384858"/>
              <a:gd name="connsiteX9" fmla="*/ 14523 w 412452"/>
              <a:gd name="connsiteY9" fmla="*/ 250279 h 384858"/>
              <a:gd name="connsiteX10" fmla="*/ 13555 w 412452"/>
              <a:gd name="connsiteY10" fmla="*/ 280777 h 384858"/>
              <a:gd name="connsiteX11" fmla="*/ 38728 w 412452"/>
              <a:gd name="connsiteY11" fmla="*/ 329187 h 384858"/>
              <a:gd name="connsiteX12" fmla="*/ 173307 w 412452"/>
              <a:gd name="connsiteY12" fmla="*/ 384859 h 384858"/>
              <a:gd name="connsiteX13" fmla="*/ 411484 w 412452"/>
              <a:gd name="connsiteY13" fmla="*/ 286103 h 384858"/>
              <a:gd name="connsiteX14" fmla="*/ 386311 w 412452"/>
              <a:gd name="connsiteY14" fmla="*/ 276905 h 384858"/>
              <a:gd name="connsiteX15" fmla="*/ 386311 w 412452"/>
              <a:gd name="connsiteY15" fmla="*/ 223654 h 384858"/>
              <a:gd name="connsiteX16" fmla="*/ 411484 w 412452"/>
              <a:gd name="connsiteY16" fmla="*/ 213004 h 384858"/>
              <a:gd name="connsiteX17" fmla="*/ 372756 w 412452"/>
              <a:gd name="connsiteY17" fmla="*/ 198481 h 384858"/>
              <a:gd name="connsiteX18" fmla="*/ 372756 w 412452"/>
              <a:gd name="connsiteY18" fmla="*/ 152007 h 384858"/>
              <a:gd name="connsiteX19" fmla="*/ 412452 w 412452"/>
              <a:gd name="connsiteY19" fmla="*/ 135548 h 384858"/>
              <a:gd name="connsiteX20" fmla="*/ 40664 w 412452"/>
              <a:gd name="connsiteY20" fmla="*/ 106502 h 384858"/>
              <a:gd name="connsiteX21" fmla="*/ 175244 w 412452"/>
              <a:gd name="connsiteY21" fmla="*/ 159269 h 384858"/>
              <a:gd name="connsiteX22" fmla="*/ 368399 w 412452"/>
              <a:gd name="connsiteY22" fmla="*/ 81329 h 384858"/>
              <a:gd name="connsiteX23" fmla="*/ 368399 w 412452"/>
              <a:gd name="connsiteY23" fmla="*/ 122961 h 384858"/>
              <a:gd name="connsiteX24" fmla="*/ 175244 w 412452"/>
              <a:gd name="connsiteY24" fmla="*/ 203322 h 384858"/>
              <a:gd name="connsiteX25" fmla="*/ 40664 w 412452"/>
              <a:gd name="connsiteY25" fmla="*/ 150071 h 384858"/>
              <a:gd name="connsiteX26" fmla="*/ 40664 w 412452"/>
              <a:gd name="connsiteY26" fmla="*/ 106502 h 384858"/>
              <a:gd name="connsiteX27" fmla="*/ 367431 w 412452"/>
              <a:gd name="connsiteY27" fmla="*/ 273516 h 384858"/>
              <a:gd name="connsiteX28" fmla="*/ 174276 w 412452"/>
              <a:gd name="connsiteY28" fmla="*/ 353392 h 384858"/>
              <a:gd name="connsiteX29" fmla="*/ 39212 w 412452"/>
              <a:gd name="connsiteY29" fmla="*/ 300141 h 384858"/>
              <a:gd name="connsiteX30" fmla="*/ 39212 w 412452"/>
              <a:gd name="connsiteY30" fmla="*/ 262382 h 384858"/>
              <a:gd name="connsiteX31" fmla="*/ 159753 w 412452"/>
              <a:gd name="connsiteY31" fmla="*/ 311760 h 384858"/>
              <a:gd name="connsiteX32" fmla="*/ 367915 w 412452"/>
              <a:gd name="connsiteY32" fmla="*/ 229463 h 384858"/>
              <a:gd name="connsiteX33" fmla="*/ 367431 w 412452"/>
              <a:gd name="connsiteY33" fmla="*/ 273516 h 384858"/>
              <a:gd name="connsiteX34" fmla="*/ 353876 w 412452"/>
              <a:gd name="connsiteY34" fmla="*/ 200901 h 384858"/>
              <a:gd name="connsiteX35" fmla="*/ 160721 w 412452"/>
              <a:gd name="connsiteY35" fmla="*/ 280777 h 384858"/>
              <a:gd name="connsiteX36" fmla="*/ 26141 w 412452"/>
              <a:gd name="connsiteY36" fmla="*/ 227527 h 384858"/>
              <a:gd name="connsiteX37" fmla="*/ 26141 w 412452"/>
              <a:gd name="connsiteY37" fmla="*/ 183958 h 384858"/>
              <a:gd name="connsiteX38" fmla="*/ 164594 w 412452"/>
              <a:gd name="connsiteY38" fmla="*/ 239145 h 384858"/>
              <a:gd name="connsiteX39" fmla="*/ 354360 w 412452"/>
              <a:gd name="connsiteY39" fmla="*/ 159753 h 384858"/>
              <a:gd name="connsiteX40" fmla="*/ 354360 w 412452"/>
              <a:gd name="connsiteY40" fmla="*/ 200901 h 38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12452" h="384858">
                <a:moveTo>
                  <a:pt x="412452" y="135548"/>
                </a:moveTo>
                <a:lnTo>
                  <a:pt x="387279" y="126350"/>
                </a:lnTo>
                <a:lnTo>
                  <a:pt x="387279" y="73583"/>
                </a:lnTo>
                <a:lnTo>
                  <a:pt x="412452" y="62933"/>
                </a:lnTo>
                <a:lnTo>
                  <a:pt x="242049" y="0"/>
                </a:lnTo>
                <a:lnTo>
                  <a:pt x="34855" y="72615"/>
                </a:lnTo>
                <a:cubicBezTo>
                  <a:pt x="15007" y="82297"/>
                  <a:pt x="14523" y="108922"/>
                  <a:pt x="14523" y="130707"/>
                </a:cubicBezTo>
                <a:cubicBezTo>
                  <a:pt x="14523" y="137968"/>
                  <a:pt x="15491" y="145230"/>
                  <a:pt x="16943" y="152007"/>
                </a:cubicBezTo>
                <a:cubicBezTo>
                  <a:pt x="484" y="162657"/>
                  <a:pt x="0" y="187346"/>
                  <a:pt x="0" y="208163"/>
                </a:cubicBezTo>
                <a:cubicBezTo>
                  <a:pt x="0" y="225106"/>
                  <a:pt x="3873" y="240597"/>
                  <a:pt x="14523" y="250279"/>
                </a:cubicBezTo>
                <a:cubicBezTo>
                  <a:pt x="12102" y="258509"/>
                  <a:pt x="13555" y="268675"/>
                  <a:pt x="13555" y="280777"/>
                </a:cubicBezTo>
                <a:cubicBezTo>
                  <a:pt x="13555" y="302562"/>
                  <a:pt x="19364" y="322410"/>
                  <a:pt x="38728" y="329187"/>
                </a:cubicBezTo>
                <a:lnTo>
                  <a:pt x="173307" y="384859"/>
                </a:lnTo>
                <a:lnTo>
                  <a:pt x="411484" y="286103"/>
                </a:lnTo>
                <a:lnTo>
                  <a:pt x="386311" y="276905"/>
                </a:lnTo>
                <a:lnTo>
                  <a:pt x="386311" y="223654"/>
                </a:lnTo>
                <a:lnTo>
                  <a:pt x="411484" y="213004"/>
                </a:lnTo>
                <a:lnTo>
                  <a:pt x="372756" y="198481"/>
                </a:lnTo>
                <a:lnTo>
                  <a:pt x="372756" y="152007"/>
                </a:lnTo>
                <a:lnTo>
                  <a:pt x="412452" y="135548"/>
                </a:lnTo>
                <a:close/>
                <a:moveTo>
                  <a:pt x="40664" y="106502"/>
                </a:moveTo>
                <a:lnTo>
                  <a:pt x="175244" y="159269"/>
                </a:lnTo>
                <a:lnTo>
                  <a:pt x="368399" y="81329"/>
                </a:lnTo>
                <a:lnTo>
                  <a:pt x="368399" y="122961"/>
                </a:lnTo>
                <a:lnTo>
                  <a:pt x="175244" y="203322"/>
                </a:lnTo>
                <a:lnTo>
                  <a:pt x="40664" y="150071"/>
                </a:lnTo>
                <a:lnTo>
                  <a:pt x="40664" y="106502"/>
                </a:lnTo>
                <a:close/>
                <a:moveTo>
                  <a:pt x="367431" y="273516"/>
                </a:moveTo>
                <a:lnTo>
                  <a:pt x="174276" y="353392"/>
                </a:lnTo>
                <a:lnTo>
                  <a:pt x="39212" y="300141"/>
                </a:lnTo>
                <a:lnTo>
                  <a:pt x="39212" y="262382"/>
                </a:lnTo>
                <a:lnTo>
                  <a:pt x="159753" y="311760"/>
                </a:lnTo>
                <a:lnTo>
                  <a:pt x="367915" y="229463"/>
                </a:lnTo>
                <a:lnTo>
                  <a:pt x="367431" y="273516"/>
                </a:lnTo>
                <a:close/>
                <a:moveTo>
                  <a:pt x="353876" y="200901"/>
                </a:moveTo>
                <a:lnTo>
                  <a:pt x="160721" y="280777"/>
                </a:lnTo>
                <a:lnTo>
                  <a:pt x="26141" y="227527"/>
                </a:lnTo>
                <a:lnTo>
                  <a:pt x="26141" y="183958"/>
                </a:lnTo>
                <a:lnTo>
                  <a:pt x="164594" y="239145"/>
                </a:lnTo>
                <a:lnTo>
                  <a:pt x="354360" y="159753"/>
                </a:lnTo>
                <a:lnTo>
                  <a:pt x="354360" y="200901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2" name="Graphic 30" descr="Flag">
            <a:extLst>
              <a:ext uri="{FF2B5EF4-FFF2-40B4-BE49-F238E27FC236}">
                <a16:creationId xmlns:a16="http://schemas.microsoft.com/office/drawing/2014/main" id="{3FE257A3-8318-4462-8ECF-721CAC12514A}"/>
              </a:ext>
            </a:extLst>
          </p:cNvPr>
          <p:cNvGrpSpPr/>
          <p:nvPr/>
        </p:nvGrpSpPr>
        <p:grpSpPr>
          <a:xfrm>
            <a:off x="3770832" y="2576557"/>
            <a:ext cx="464735" cy="464735"/>
            <a:chOff x="3770832" y="2441405"/>
            <a:chExt cx="464735" cy="46473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5E68974-D876-47AB-83F0-E08DC78F5DBD}"/>
                </a:ext>
              </a:extLst>
            </p:cNvPr>
            <p:cNvSpPr/>
            <p:nvPr/>
          </p:nvSpPr>
          <p:spPr>
            <a:xfrm>
              <a:off x="3867651" y="2480617"/>
              <a:ext cx="29045" cy="387279"/>
            </a:xfrm>
            <a:custGeom>
              <a:avLst/>
              <a:gdLst>
                <a:gd name="connsiteX0" fmla="*/ 14523 w 29045"/>
                <a:gd name="connsiteY0" fmla="*/ 0 h 387279"/>
                <a:gd name="connsiteX1" fmla="*/ 0 w 29045"/>
                <a:gd name="connsiteY1" fmla="*/ 14523 h 387279"/>
                <a:gd name="connsiteX2" fmla="*/ 0 w 29045"/>
                <a:gd name="connsiteY2" fmla="*/ 387279 h 387279"/>
                <a:gd name="connsiteX3" fmla="*/ 29046 w 29045"/>
                <a:gd name="connsiteY3" fmla="*/ 387279 h 387279"/>
                <a:gd name="connsiteX4" fmla="*/ 29046 w 29045"/>
                <a:gd name="connsiteY4" fmla="*/ 14523 h 387279"/>
                <a:gd name="connsiteX5" fmla="*/ 14523 w 29045"/>
                <a:gd name="connsiteY5" fmla="*/ 0 h 387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5" h="387279">
                  <a:moveTo>
                    <a:pt x="14523" y="0"/>
                  </a:moveTo>
                  <a:cubicBezTo>
                    <a:pt x="6293" y="0"/>
                    <a:pt x="0" y="6293"/>
                    <a:pt x="0" y="14523"/>
                  </a:cubicBezTo>
                  <a:lnTo>
                    <a:pt x="0" y="387279"/>
                  </a:lnTo>
                  <a:lnTo>
                    <a:pt x="29046" y="387279"/>
                  </a:lnTo>
                  <a:lnTo>
                    <a:pt x="29046" y="14523"/>
                  </a:lnTo>
                  <a:cubicBezTo>
                    <a:pt x="29046" y="6293"/>
                    <a:pt x="22753" y="0"/>
                    <a:pt x="1452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B80317E-A1C5-48F5-BEB9-269C05B3BB0E}"/>
                </a:ext>
              </a:extLst>
            </p:cNvPr>
            <p:cNvSpPr/>
            <p:nvPr/>
          </p:nvSpPr>
          <p:spPr>
            <a:xfrm>
              <a:off x="3916061" y="2479648"/>
              <a:ext cx="222685" cy="174275"/>
            </a:xfrm>
            <a:custGeom>
              <a:avLst/>
              <a:gdLst>
                <a:gd name="connsiteX0" fmla="*/ 61481 w 222685"/>
                <a:gd name="connsiteY0" fmla="*/ 0 h 174275"/>
                <a:gd name="connsiteX1" fmla="*/ 0 w 222685"/>
                <a:gd name="connsiteY1" fmla="*/ 14039 h 174275"/>
                <a:gd name="connsiteX2" fmla="*/ 0 w 222685"/>
                <a:gd name="connsiteY2" fmla="*/ 174276 h 174275"/>
                <a:gd name="connsiteX3" fmla="*/ 61481 w 222685"/>
                <a:gd name="connsiteY3" fmla="*/ 160237 h 174275"/>
                <a:gd name="connsiteX4" fmla="*/ 222686 w 222685"/>
                <a:gd name="connsiteY4" fmla="*/ 161205 h 174275"/>
                <a:gd name="connsiteX5" fmla="*/ 222686 w 222685"/>
                <a:gd name="connsiteY5" fmla="*/ 968 h 174275"/>
                <a:gd name="connsiteX6" fmla="*/ 61481 w 222685"/>
                <a:gd name="connsiteY6" fmla="*/ 0 h 17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85" h="174275">
                  <a:moveTo>
                    <a:pt x="61481" y="0"/>
                  </a:moveTo>
                  <a:cubicBezTo>
                    <a:pt x="18880" y="0"/>
                    <a:pt x="0" y="14039"/>
                    <a:pt x="0" y="14039"/>
                  </a:cubicBezTo>
                  <a:lnTo>
                    <a:pt x="0" y="174276"/>
                  </a:lnTo>
                  <a:cubicBezTo>
                    <a:pt x="0" y="174276"/>
                    <a:pt x="18396" y="160237"/>
                    <a:pt x="61481" y="160237"/>
                  </a:cubicBezTo>
                  <a:cubicBezTo>
                    <a:pt x="112795" y="160237"/>
                    <a:pt x="163141" y="188314"/>
                    <a:pt x="222686" y="161205"/>
                  </a:cubicBezTo>
                  <a:lnTo>
                    <a:pt x="222686" y="968"/>
                  </a:lnTo>
                  <a:cubicBezTo>
                    <a:pt x="147650" y="23237"/>
                    <a:pt x="112795" y="0"/>
                    <a:pt x="61481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aphic 28" descr="Mathematics">
            <a:extLst>
              <a:ext uri="{FF2B5EF4-FFF2-40B4-BE49-F238E27FC236}">
                <a16:creationId xmlns:a16="http://schemas.microsoft.com/office/drawing/2014/main" id="{351D3882-EED2-41DA-9F31-56EF2ED00E4B}"/>
              </a:ext>
            </a:extLst>
          </p:cNvPr>
          <p:cNvGrpSpPr/>
          <p:nvPr/>
        </p:nvGrpSpPr>
        <p:grpSpPr>
          <a:xfrm>
            <a:off x="4735340" y="1302676"/>
            <a:ext cx="464735" cy="464735"/>
            <a:chOff x="4735340" y="1167524"/>
            <a:chExt cx="464735" cy="464735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1EC22E9-E89F-4598-9E39-D570154E6C12}"/>
                </a:ext>
              </a:extLst>
            </p:cNvPr>
            <p:cNvSpPr/>
            <p:nvPr/>
          </p:nvSpPr>
          <p:spPr>
            <a:xfrm>
              <a:off x="4783749" y="1220774"/>
              <a:ext cx="358233" cy="348551"/>
            </a:xfrm>
            <a:custGeom>
              <a:avLst/>
              <a:gdLst>
                <a:gd name="connsiteX0" fmla="*/ 0 w 358233"/>
                <a:gd name="connsiteY0" fmla="*/ 0 h 348551"/>
                <a:gd name="connsiteX1" fmla="*/ 0 w 358233"/>
                <a:gd name="connsiteY1" fmla="*/ 348551 h 348551"/>
                <a:gd name="connsiteX2" fmla="*/ 358233 w 358233"/>
                <a:gd name="connsiteY2" fmla="*/ 348551 h 348551"/>
                <a:gd name="connsiteX3" fmla="*/ 358233 w 358233"/>
                <a:gd name="connsiteY3" fmla="*/ 0 h 348551"/>
                <a:gd name="connsiteX4" fmla="*/ 329187 w 358233"/>
                <a:gd name="connsiteY4" fmla="*/ 159753 h 348551"/>
                <a:gd name="connsiteX5" fmla="*/ 193640 w 358233"/>
                <a:gd name="connsiteY5" fmla="*/ 159753 h 348551"/>
                <a:gd name="connsiteX6" fmla="*/ 193640 w 358233"/>
                <a:gd name="connsiteY6" fmla="*/ 29046 h 348551"/>
                <a:gd name="connsiteX7" fmla="*/ 329187 w 358233"/>
                <a:gd name="connsiteY7" fmla="*/ 29046 h 348551"/>
                <a:gd name="connsiteX8" fmla="*/ 164594 w 358233"/>
                <a:gd name="connsiteY8" fmla="*/ 29046 h 348551"/>
                <a:gd name="connsiteX9" fmla="*/ 164594 w 358233"/>
                <a:gd name="connsiteY9" fmla="*/ 159753 h 348551"/>
                <a:gd name="connsiteX10" fmla="*/ 29046 w 358233"/>
                <a:gd name="connsiteY10" fmla="*/ 159753 h 348551"/>
                <a:gd name="connsiteX11" fmla="*/ 29046 w 358233"/>
                <a:gd name="connsiteY11" fmla="*/ 29046 h 348551"/>
                <a:gd name="connsiteX12" fmla="*/ 29046 w 358233"/>
                <a:gd name="connsiteY12" fmla="*/ 188799 h 348551"/>
                <a:gd name="connsiteX13" fmla="*/ 164594 w 358233"/>
                <a:gd name="connsiteY13" fmla="*/ 188799 h 348551"/>
                <a:gd name="connsiteX14" fmla="*/ 164594 w 358233"/>
                <a:gd name="connsiteY14" fmla="*/ 319505 h 348551"/>
                <a:gd name="connsiteX15" fmla="*/ 29046 w 358233"/>
                <a:gd name="connsiteY15" fmla="*/ 319505 h 348551"/>
                <a:gd name="connsiteX16" fmla="*/ 193640 w 358233"/>
                <a:gd name="connsiteY16" fmla="*/ 319505 h 348551"/>
                <a:gd name="connsiteX17" fmla="*/ 193640 w 358233"/>
                <a:gd name="connsiteY17" fmla="*/ 188799 h 348551"/>
                <a:gd name="connsiteX18" fmla="*/ 329187 w 358233"/>
                <a:gd name="connsiteY18" fmla="*/ 188799 h 348551"/>
                <a:gd name="connsiteX19" fmla="*/ 329187 w 358233"/>
                <a:gd name="connsiteY19" fmla="*/ 319505 h 34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8233" h="348551">
                  <a:moveTo>
                    <a:pt x="0" y="0"/>
                  </a:moveTo>
                  <a:lnTo>
                    <a:pt x="0" y="348551"/>
                  </a:lnTo>
                  <a:lnTo>
                    <a:pt x="358233" y="348551"/>
                  </a:lnTo>
                  <a:lnTo>
                    <a:pt x="358233" y="0"/>
                  </a:lnTo>
                  <a:close/>
                  <a:moveTo>
                    <a:pt x="329187" y="159753"/>
                  </a:moveTo>
                  <a:lnTo>
                    <a:pt x="193640" y="159753"/>
                  </a:lnTo>
                  <a:lnTo>
                    <a:pt x="193640" y="29046"/>
                  </a:lnTo>
                  <a:lnTo>
                    <a:pt x="329187" y="29046"/>
                  </a:lnTo>
                  <a:close/>
                  <a:moveTo>
                    <a:pt x="164594" y="29046"/>
                  </a:moveTo>
                  <a:lnTo>
                    <a:pt x="164594" y="159753"/>
                  </a:lnTo>
                  <a:lnTo>
                    <a:pt x="29046" y="159753"/>
                  </a:lnTo>
                  <a:lnTo>
                    <a:pt x="29046" y="29046"/>
                  </a:lnTo>
                  <a:close/>
                  <a:moveTo>
                    <a:pt x="29046" y="188799"/>
                  </a:moveTo>
                  <a:lnTo>
                    <a:pt x="164594" y="188799"/>
                  </a:lnTo>
                  <a:lnTo>
                    <a:pt x="164594" y="319505"/>
                  </a:lnTo>
                  <a:lnTo>
                    <a:pt x="29046" y="319505"/>
                  </a:lnTo>
                  <a:close/>
                  <a:moveTo>
                    <a:pt x="193640" y="319505"/>
                  </a:moveTo>
                  <a:lnTo>
                    <a:pt x="193640" y="188799"/>
                  </a:lnTo>
                  <a:lnTo>
                    <a:pt x="329187" y="188799"/>
                  </a:lnTo>
                  <a:lnTo>
                    <a:pt x="329187" y="31950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9DC2F3B-7246-417C-A4B4-411F23EDE5ED}"/>
                </a:ext>
              </a:extLst>
            </p:cNvPr>
            <p:cNvSpPr/>
            <p:nvPr/>
          </p:nvSpPr>
          <p:spPr>
            <a:xfrm>
              <a:off x="4837000" y="1269184"/>
              <a:ext cx="87137" cy="87137"/>
            </a:xfrm>
            <a:custGeom>
              <a:avLst/>
              <a:gdLst>
                <a:gd name="connsiteX0" fmla="*/ 87138 w 87137"/>
                <a:gd name="connsiteY0" fmla="*/ 33887 h 87137"/>
                <a:gd name="connsiteX1" fmla="*/ 53251 w 87137"/>
                <a:gd name="connsiteY1" fmla="*/ 33887 h 87137"/>
                <a:gd name="connsiteX2" fmla="*/ 53251 w 87137"/>
                <a:gd name="connsiteY2" fmla="*/ 0 h 87137"/>
                <a:gd name="connsiteX3" fmla="*/ 33887 w 87137"/>
                <a:gd name="connsiteY3" fmla="*/ 0 h 87137"/>
                <a:gd name="connsiteX4" fmla="*/ 33887 w 87137"/>
                <a:gd name="connsiteY4" fmla="*/ 33887 h 87137"/>
                <a:gd name="connsiteX5" fmla="*/ 0 w 87137"/>
                <a:gd name="connsiteY5" fmla="*/ 33887 h 87137"/>
                <a:gd name="connsiteX6" fmla="*/ 0 w 87137"/>
                <a:gd name="connsiteY6" fmla="*/ 53251 h 87137"/>
                <a:gd name="connsiteX7" fmla="*/ 33887 w 87137"/>
                <a:gd name="connsiteY7" fmla="*/ 53251 h 87137"/>
                <a:gd name="connsiteX8" fmla="*/ 33887 w 87137"/>
                <a:gd name="connsiteY8" fmla="*/ 87138 h 87137"/>
                <a:gd name="connsiteX9" fmla="*/ 53251 w 87137"/>
                <a:gd name="connsiteY9" fmla="*/ 87138 h 87137"/>
                <a:gd name="connsiteX10" fmla="*/ 53251 w 87137"/>
                <a:gd name="connsiteY10" fmla="*/ 53251 h 87137"/>
                <a:gd name="connsiteX11" fmla="*/ 87138 w 87137"/>
                <a:gd name="connsiteY11" fmla="*/ 53251 h 87137"/>
                <a:gd name="connsiteX12" fmla="*/ 87138 w 87137"/>
                <a:gd name="connsiteY12" fmla="*/ 33887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37" h="87137">
                  <a:moveTo>
                    <a:pt x="87138" y="33887"/>
                  </a:moveTo>
                  <a:lnTo>
                    <a:pt x="53251" y="33887"/>
                  </a:lnTo>
                  <a:lnTo>
                    <a:pt x="53251" y="0"/>
                  </a:lnTo>
                  <a:lnTo>
                    <a:pt x="33887" y="0"/>
                  </a:lnTo>
                  <a:lnTo>
                    <a:pt x="33887" y="33887"/>
                  </a:lnTo>
                  <a:lnTo>
                    <a:pt x="0" y="33887"/>
                  </a:lnTo>
                  <a:lnTo>
                    <a:pt x="0" y="53251"/>
                  </a:lnTo>
                  <a:lnTo>
                    <a:pt x="33887" y="53251"/>
                  </a:lnTo>
                  <a:lnTo>
                    <a:pt x="33887" y="87138"/>
                  </a:lnTo>
                  <a:lnTo>
                    <a:pt x="53251" y="87138"/>
                  </a:lnTo>
                  <a:lnTo>
                    <a:pt x="53251" y="53251"/>
                  </a:lnTo>
                  <a:lnTo>
                    <a:pt x="87138" y="53251"/>
                  </a:lnTo>
                  <a:lnTo>
                    <a:pt x="87138" y="33887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4AD5862-7403-4A50-ACBC-3ADF65E2C1BA}"/>
                </a:ext>
              </a:extLst>
            </p:cNvPr>
            <p:cNvSpPr/>
            <p:nvPr/>
          </p:nvSpPr>
          <p:spPr>
            <a:xfrm>
              <a:off x="4842906" y="1434843"/>
              <a:ext cx="75325" cy="75325"/>
            </a:xfrm>
            <a:custGeom>
              <a:avLst/>
              <a:gdLst>
                <a:gd name="connsiteX0" fmla="*/ 75326 w 75325"/>
                <a:gd name="connsiteY0" fmla="*/ 13700 h 75325"/>
                <a:gd name="connsiteX1" fmla="*/ 61626 w 75325"/>
                <a:gd name="connsiteY1" fmla="*/ 0 h 75325"/>
                <a:gd name="connsiteX2" fmla="*/ 37663 w 75325"/>
                <a:gd name="connsiteY2" fmla="*/ 23963 h 75325"/>
                <a:gd name="connsiteX3" fmla="*/ 13700 w 75325"/>
                <a:gd name="connsiteY3" fmla="*/ 0 h 75325"/>
                <a:gd name="connsiteX4" fmla="*/ 0 w 75325"/>
                <a:gd name="connsiteY4" fmla="*/ 13700 h 75325"/>
                <a:gd name="connsiteX5" fmla="*/ 23963 w 75325"/>
                <a:gd name="connsiteY5" fmla="*/ 37663 h 75325"/>
                <a:gd name="connsiteX6" fmla="*/ 0 w 75325"/>
                <a:gd name="connsiteY6" fmla="*/ 61626 h 75325"/>
                <a:gd name="connsiteX7" fmla="*/ 13700 w 75325"/>
                <a:gd name="connsiteY7" fmla="*/ 75326 h 75325"/>
                <a:gd name="connsiteX8" fmla="*/ 37663 w 75325"/>
                <a:gd name="connsiteY8" fmla="*/ 51363 h 75325"/>
                <a:gd name="connsiteX9" fmla="*/ 61626 w 75325"/>
                <a:gd name="connsiteY9" fmla="*/ 75326 h 75325"/>
                <a:gd name="connsiteX10" fmla="*/ 75326 w 75325"/>
                <a:gd name="connsiteY10" fmla="*/ 61626 h 75325"/>
                <a:gd name="connsiteX11" fmla="*/ 51363 w 75325"/>
                <a:gd name="connsiteY11" fmla="*/ 37663 h 75325"/>
                <a:gd name="connsiteX12" fmla="*/ 75326 w 75325"/>
                <a:gd name="connsiteY12" fmla="*/ 13700 h 7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325" h="75325">
                  <a:moveTo>
                    <a:pt x="75326" y="13700"/>
                  </a:moveTo>
                  <a:lnTo>
                    <a:pt x="61626" y="0"/>
                  </a:lnTo>
                  <a:lnTo>
                    <a:pt x="37663" y="23963"/>
                  </a:lnTo>
                  <a:lnTo>
                    <a:pt x="13700" y="0"/>
                  </a:lnTo>
                  <a:lnTo>
                    <a:pt x="0" y="13700"/>
                  </a:lnTo>
                  <a:lnTo>
                    <a:pt x="23963" y="37663"/>
                  </a:lnTo>
                  <a:lnTo>
                    <a:pt x="0" y="61626"/>
                  </a:lnTo>
                  <a:lnTo>
                    <a:pt x="13700" y="75326"/>
                  </a:lnTo>
                  <a:lnTo>
                    <a:pt x="37663" y="51363"/>
                  </a:lnTo>
                  <a:lnTo>
                    <a:pt x="61626" y="75326"/>
                  </a:lnTo>
                  <a:lnTo>
                    <a:pt x="75326" y="61626"/>
                  </a:lnTo>
                  <a:lnTo>
                    <a:pt x="51363" y="37663"/>
                  </a:lnTo>
                  <a:lnTo>
                    <a:pt x="75326" y="1370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8650806-CB0A-4590-B518-0DC3DCA40DAD}"/>
                </a:ext>
              </a:extLst>
            </p:cNvPr>
            <p:cNvSpPr/>
            <p:nvPr/>
          </p:nvSpPr>
          <p:spPr>
            <a:xfrm rot="-5400000">
              <a:off x="5035481" y="1269184"/>
              <a:ext cx="19363" cy="87137"/>
            </a:xfrm>
            <a:custGeom>
              <a:avLst/>
              <a:gdLst>
                <a:gd name="connsiteX0" fmla="*/ 0 w 19363"/>
                <a:gd name="connsiteY0" fmla="*/ 0 h 87137"/>
                <a:gd name="connsiteX1" fmla="*/ 19364 w 19363"/>
                <a:gd name="connsiteY1" fmla="*/ 0 h 87137"/>
                <a:gd name="connsiteX2" fmla="*/ 19364 w 19363"/>
                <a:gd name="connsiteY2" fmla="*/ 87138 h 87137"/>
                <a:gd name="connsiteX3" fmla="*/ 0 w 19363"/>
                <a:gd name="connsiteY3" fmla="*/ 87138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63" h="87137">
                  <a:moveTo>
                    <a:pt x="0" y="0"/>
                  </a:moveTo>
                  <a:lnTo>
                    <a:pt x="19364" y="0"/>
                  </a:lnTo>
                  <a:lnTo>
                    <a:pt x="19364" y="87138"/>
                  </a:lnTo>
                  <a:lnTo>
                    <a:pt x="0" y="87138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E94F417-CD5A-4D50-9F46-BE67F863A70C}"/>
                </a:ext>
              </a:extLst>
            </p:cNvPr>
            <p:cNvSpPr/>
            <p:nvPr/>
          </p:nvSpPr>
          <p:spPr>
            <a:xfrm rot="-5400000">
              <a:off x="5035481" y="1433778"/>
              <a:ext cx="19363" cy="87137"/>
            </a:xfrm>
            <a:custGeom>
              <a:avLst/>
              <a:gdLst>
                <a:gd name="connsiteX0" fmla="*/ 0 w 19363"/>
                <a:gd name="connsiteY0" fmla="*/ 0 h 87137"/>
                <a:gd name="connsiteX1" fmla="*/ 19364 w 19363"/>
                <a:gd name="connsiteY1" fmla="*/ 0 h 87137"/>
                <a:gd name="connsiteX2" fmla="*/ 19364 w 19363"/>
                <a:gd name="connsiteY2" fmla="*/ 87138 h 87137"/>
                <a:gd name="connsiteX3" fmla="*/ 0 w 19363"/>
                <a:gd name="connsiteY3" fmla="*/ 87138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63" h="87137">
                  <a:moveTo>
                    <a:pt x="0" y="0"/>
                  </a:moveTo>
                  <a:lnTo>
                    <a:pt x="19364" y="0"/>
                  </a:lnTo>
                  <a:lnTo>
                    <a:pt x="19364" y="87138"/>
                  </a:lnTo>
                  <a:lnTo>
                    <a:pt x="0" y="87138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E080BD1-E7DE-4540-99A9-BB7F87B59E72}"/>
                </a:ext>
              </a:extLst>
            </p:cNvPr>
            <p:cNvSpPr/>
            <p:nvPr/>
          </p:nvSpPr>
          <p:spPr>
            <a:xfrm>
              <a:off x="5035481" y="1438619"/>
              <a:ext cx="19363" cy="19363"/>
            </a:xfrm>
            <a:custGeom>
              <a:avLst/>
              <a:gdLst>
                <a:gd name="connsiteX0" fmla="*/ 19364 w 19363"/>
                <a:gd name="connsiteY0" fmla="*/ 9682 h 19363"/>
                <a:gd name="connsiteX1" fmla="*/ 9682 w 19363"/>
                <a:gd name="connsiteY1" fmla="*/ 19364 h 19363"/>
                <a:gd name="connsiteX2" fmla="*/ 0 w 19363"/>
                <a:gd name="connsiteY2" fmla="*/ 9682 h 19363"/>
                <a:gd name="connsiteX3" fmla="*/ 9682 w 19363"/>
                <a:gd name="connsiteY3" fmla="*/ 0 h 19363"/>
                <a:gd name="connsiteX4" fmla="*/ 19364 w 19363"/>
                <a:gd name="connsiteY4" fmla="*/ 9682 h 1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3" h="19363">
                  <a:moveTo>
                    <a:pt x="19364" y="9682"/>
                  </a:moveTo>
                  <a:cubicBezTo>
                    <a:pt x="19364" y="15029"/>
                    <a:pt x="15029" y="19364"/>
                    <a:pt x="9682" y="19364"/>
                  </a:cubicBezTo>
                  <a:cubicBezTo>
                    <a:pt x="4335" y="19364"/>
                    <a:pt x="0" y="15029"/>
                    <a:pt x="0" y="9682"/>
                  </a:cubicBezTo>
                  <a:cubicBezTo>
                    <a:pt x="0" y="4335"/>
                    <a:pt x="4335" y="0"/>
                    <a:pt x="9682" y="0"/>
                  </a:cubicBezTo>
                  <a:cubicBezTo>
                    <a:pt x="15029" y="0"/>
                    <a:pt x="19364" y="4335"/>
                    <a:pt x="19364" y="968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B39360-5BBB-4B25-9258-40D32213C434}"/>
                </a:ext>
              </a:extLst>
            </p:cNvPr>
            <p:cNvSpPr/>
            <p:nvPr/>
          </p:nvSpPr>
          <p:spPr>
            <a:xfrm>
              <a:off x="5035481" y="1496711"/>
              <a:ext cx="19363" cy="19363"/>
            </a:xfrm>
            <a:custGeom>
              <a:avLst/>
              <a:gdLst>
                <a:gd name="connsiteX0" fmla="*/ 19364 w 19363"/>
                <a:gd name="connsiteY0" fmla="*/ 9682 h 19363"/>
                <a:gd name="connsiteX1" fmla="*/ 9682 w 19363"/>
                <a:gd name="connsiteY1" fmla="*/ 19364 h 19363"/>
                <a:gd name="connsiteX2" fmla="*/ 0 w 19363"/>
                <a:gd name="connsiteY2" fmla="*/ 9682 h 19363"/>
                <a:gd name="connsiteX3" fmla="*/ 9682 w 19363"/>
                <a:gd name="connsiteY3" fmla="*/ 0 h 19363"/>
                <a:gd name="connsiteX4" fmla="*/ 19364 w 19363"/>
                <a:gd name="connsiteY4" fmla="*/ 9682 h 1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3" h="19363">
                  <a:moveTo>
                    <a:pt x="19364" y="9682"/>
                  </a:moveTo>
                  <a:cubicBezTo>
                    <a:pt x="19364" y="15029"/>
                    <a:pt x="15029" y="19364"/>
                    <a:pt x="9682" y="19364"/>
                  </a:cubicBezTo>
                  <a:cubicBezTo>
                    <a:pt x="4335" y="19364"/>
                    <a:pt x="0" y="15029"/>
                    <a:pt x="0" y="9682"/>
                  </a:cubicBezTo>
                  <a:cubicBezTo>
                    <a:pt x="0" y="4335"/>
                    <a:pt x="4335" y="0"/>
                    <a:pt x="9682" y="0"/>
                  </a:cubicBezTo>
                  <a:cubicBezTo>
                    <a:pt x="15029" y="0"/>
                    <a:pt x="19364" y="4335"/>
                    <a:pt x="19364" y="968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23" descr="Basketball">
            <a:extLst>
              <a:ext uri="{FF2B5EF4-FFF2-40B4-BE49-F238E27FC236}">
                <a16:creationId xmlns:a16="http://schemas.microsoft.com/office/drawing/2014/main" id="{D43FE079-5702-4282-9010-8D140BB61499}"/>
              </a:ext>
            </a:extLst>
          </p:cNvPr>
          <p:cNvGrpSpPr/>
          <p:nvPr/>
        </p:nvGrpSpPr>
        <p:grpSpPr>
          <a:xfrm>
            <a:off x="7040335" y="1351085"/>
            <a:ext cx="367915" cy="367915"/>
            <a:chOff x="7040335" y="1215933"/>
            <a:chExt cx="367915" cy="367915"/>
          </a:xfrm>
          <a:solidFill>
            <a:srgbClr val="000000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74A4D6C-30E2-4B47-BD49-313EF1327F9D}"/>
                </a:ext>
              </a:extLst>
            </p:cNvPr>
            <p:cNvSpPr/>
            <p:nvPr/>
          </p:nvSpPr>
          <p:spPr>
            <a:xfrm>
              <a:off x="7100848" y="1215933"/>
              <a:ext cx="113069" cy="118604"/>
            </a:xfrm>
            <a:custGeom>
              <a:avLst/>
              <a:gdLst>
                <a:gd name="connsiteX0" fmla="*/ 71647 w 113069"/>
                <a:gd name="connsiteY0" fmla="*/ 118604 h 118604"/>
                <a:gd name="connsiteX1" fmla="*/ 112795 w 113069"/>
                <a:gd name="connsiteY1" fmla="*/ 0 h 118604"/>
                <a:gd name="connsiteX2" fmla="*/ 0 w 113069"/>
                <a:gd name="connsiteY2" fmla="*/ 46958 h 118604"/>
                <a:gd name="connsiteX3" fmla="*/ 71647 w 113069"/>
                <a:gd name="connsiteY3" fmla="*/ 118604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069" h="118604">
                  <a:moveTo>
                    <a:pt x="71647" y="118604"/>
                  </a:moveTo>
                  <a:cubicBezTo>
                    <a:pt x="101661" y="85201"/>
                    <a:pt x="115216" y="42117"/>
                    <a:pt x="112795" y="0"/>
                  </a:cubicBezTo>
                  <a:cubicBezTo>
                    <a:pt x="72131" y="2420"/>
                    <a:pt x="32435" y="17912"/>
                    <a:pt x="0" y="46958"/>
                  </a:cubicBezTo>
                  <a:lnTo>
                    <a:pt x="71647" y="118604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F0DB30F-BCA8-475E-8C01-7F05BBB5EDDD}"/>
                </a:ext>
              </a:extLst>
            </p:cNvPr>
            <p:cNvSpPr/>
            <p:nvPr/>
          </p:nvSpPr>
          <p:spPr>
            <a:xfrm>
              <a:off x="7286258" y="1406644"/>
              <a:ext cx="121992" cy="116207"/>
            </a:xfrm>
            <a:custGeom>
              <a:avLst/>
              <a:gdLst>
                <a:gd name="connsiteX0" fmla="*/ 0 w 121992"/>
                <a:gd name="connsiteY0" fmla="*/ 41173 h 116207"/>
                <a:gd name="connsiteX1" fmla="*/ 75035 w 121992"/>
                <a:gd name="connsiteY1" fmla="*/ 116208 h 116207"/>
                <a:gd name="connsiteX2" fmla="*/ 121993 w 121992"/>
                <a:gd name="connsiteY2" fmla="*/ 508 h 116207"/>
                <a:gd name="connsiteX3" fmla="*/ 0 w 121992"/>
                <a:gd name="connsiteY3" fmla="*/ 41173 h 1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92" h="116207">
                  <a:moveTo>
                    <a:pt x="0" y="41173"/>
                  </a:moveTo>
                  <a:lnTo>
                    <a:pt x="75035" y="116208"/>
                  </a:lnTo>
                  <a:cubicBezTo>
                    <a:pt x="105049" y="83289"/>
                    <a:pt x="120541" y="42141"/>
                    <a:pt x="121993" y="508"/>
                  </a:cubicBezTo>
                  <a:cubicBezTo>
                    <a:pt x="78424" y="-2880"/>
                    <a:pt x="34371" y="10674"/>
                    <a:pt x="0" y="41173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5117E1F-ED3B-4850-97D6-752611197C6C}"/>
                </a:ext>
              </a:extLst>
            </p:cNvPr>
            <p:cNvSpPr/>
            <p:nvPr/>
          </p:nvSpPr>
          <p:spPr>
            <a:xfrm>
              <a:off x="7186533" y="1216417"/>
              <a:ext cx="160720" cy="169918"/>
            </a:xfrm>
            <a:custGeom>
              <a:avLst/>
              <a:gdLst>
                <a:gd name="connsiteX0" fmla="*/ 37760 w 160720"/>
                <a:gd name="connsiteY0" fmla="*/ 169919 h 169918"/>
                <a:gd name="connsiteX1" fmla="*/ 160721 w 160720"/>
                <a:gd name="connsiteY1" fmla="*/ 46958 h 169918"/>
                <a:gd name="connsiteX2" fmla="*/ 46958 w 160720"/>
                <a:gd name="connsiteY2" fmla="*/ 0 h 169918"/>
                <a:gd name="connsiteX3" fmla="*/ 0 w 160720"/>
                <a:gd name="connsiteY3" fmla="*/ 132159 h 169918"/>
                <a:gd name="connsiteX4" fmla="*/ 37760 w 160720"/>
                <a:gd name="connsiteY4" fmla="*/ 169919 h 16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720" h="169918">
                  <a:moveTo>
                    <a:pt x="37760" y="169919"/>
                  </a:moveTo>
                  <a:lnTo>
                    <a:pt x="160721" y="46958"/>
                  </a:lnTo>
                  <a:cubicBezTo>
                    <a:pt x="128286" y="17428"/>
                    <a:pt x="87622" y="1936"/>
                    <a:pt x="46958" y="0"/>
                  </a:cubicBezTo>
                  <a:cubicBezTo>
                    <a:pt x="49378" y="46958"/>
                    <a:pt x="33887" y="94883"/>
                    <a:pt x="0" y="132159"/>
                  </a:cubicBezTo>
                  <a:lnTo>
                    <a:pt x="37760" y="16991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B77CB30-3041-487A-B2EF-EAD5A353DC8A}"/>
                </a:ext>
              </a:extLst>
            </p:cNvPr>
            <p:cNvSpPr/>
            <p:nvPr/>
          </p:nvSpPr>
          <p:spPr>
            <a:xfrm>
              <a:off x="7237848" y="1276446"/>
              <a:ext cx="169918" cy="157816"/>
            </a:xfrm>
            <a:custGeom>
              <a:avLst/>
              <a:gdLst>
                <a:gd name="connsiteX0" fmla="*/ 0 w 169918"/>
                <a:gd name="connsiteY0" fmla="*/ 123445 h 157816"/>
                <a:gd name="connsiteX1" fmla="*/ 34371 w 169918"/>
                <a:gd name="connsiteY1" fmla="*/ 157816 h 157816"/>
                <a:gd name="connsiteX2" fmla="*/ 169919 w 169918"/>
                <a:gd name="connsiteY2" fmla="*/ 110859 h 157816"/>
                <a:gd name="connsiteX3" fmla="*/ 122961 w 169918"/>
                <a:gd name="connsiteY3" fmla="*/ 0 h 157816"/>
                <a:gd name="connsiteX4" fmla="*/ 0 w 169918"/>
                <a:gd name="connsiteY4" fmla="*/ 123445 h 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8" h="157816">
                  <a:moveTo>
                    <a:pt x="0" y="123445"/>
                  </a:moveTo>
                  <a:lnTo>
                    <a:pt x="34371" y="157816"/>
                  </a:lnTo>
                  <a:cubicBezTo>
                    <a:pt x="72615" y="123445"/>
                    <a:pt x="121509" y="107954"/>
                    <a:pt x="169919" y="110859"/>
                  </a:cubicBezTo>
                  <a:cubicBezTo>
                    <a:pt x="167014" y="71163"/>
                    <a:pt x="151523" y="31951"/>
                    <a:pt x="122961" y="0"/>
                  </a:cubicBezTo>
                  <a:lnTo>
                    <a:pt x="0" y="12344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EBACF26-FC05-4C83-830F-899157DB5FC2}"/>
                </a:ext>
              </a:extLst>
            </p:cNvPr>
            <p:cNvSpPr/>
            <p:nvPr/>
          </p:nvSpPr>
          <p:spPr>
            <a:xfrm>
              <a:off x="7231046" y="1461856"/>
              <a:ext cx="116207" cy="121992"/>
            </a:xfrm>
            <a:custGeom>
              <a:avLst/>
              <a:gdLst>
                <a:gd name="connsiteX0" fmla="*/ 41173 w 116207"/>
                <a:gd name="connsiteY0" fmla="*/ 0 h 121992"/>
                <a:gd name="connsiteX1" fmla="*/ 508 w 116207"/>
                <a:gd name="connsiteY1" fmla="*/ 121993 h 121992"/>
                <a:gd name="connsiteX2" fmla="*/ 116208 w 116207"/>
                <a:gd name="connsiteY2" fmla="*/ 75035 h 121992"/>
                <a:gd name="connsiteX3" fmla="*/ 41173 w 116207"/>
                <a:gd name="connsiteY3" fmla="*/ 0 h 12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207" h="121992">
                  <a:moveTo>
                    <a:pt x="41173" y="0"/>
                  </a:moveTo>
                  <a:cubicBezTo>
                    <a:pt x="10674" y="34371"/>
                    <a:pt x="-2880" y="78424"/>
                    <a:pt x="508" y="121993"/>
                  </a:cubicBezTo>
                  <a:cubicBezTo>
                    <a:pt x="42141" y="120541"/>
                    <a:pt x="83289" y="104565"/>
                    <a:pt x="116208" y="75035"/>
                  </a:cubicBezTo>
                  <a:lnTo>
                    <a:pt x="41173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20253D5-B39B-4E0E-AF88-F0F1B16D47FF}"/>
                </a:ext>
              </a:extLst>
            </p:cNvPr>
            <p:cNvSpPr/>
            <p:nvPr/>
          </p:nvSpPr>
          <p:spPr>
            <a:xfrm>
              <a:off x="7101332" y="1413446"/>
              <a:ext cx="157332" cy="169918"/>
            </a:xfrm>
            <a:custGeom>
              <a:avLst/>
              <a:gdLst>
                <a:gd name="connsiteX0" fmla="*/ 157332 w 157332"/>
                <a:gd name="connsiteY0" fmla="*/ 34371 h 169918"/>
                <a:gd name="connsiteX1" fmla="*/ 122961 w 157332"/>
                <a:gd name="connsiteY1" fmla="*/ 0 h 169918"/>
                <a:gd name="connsiteX2" fmla="*/ 0 w 157332"/>
                <a:gd name="connsiteY2" fmla="*/ 122961 h 169918"/>
                <a:gd name="connsiteX3" fmla="*/ 110859 w 157332"/>
                <a:gd name="connsiteY3" fmla="*/ 169919 h 169918"/>
                <a:gd name="connsiteX4" fmla="*/ 157332 w 157332"/>
                <a:gd name="connsiteY4" fmla="*/ 34371 h 16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32" h="169918">
                  <a:moveTo>
                    <a:pt x="157332" y="34371"/>
                  </a:moveTo>
                  <a:lnTo>
                    <a:pt x="122961" y="0"/>
                  </a:lnTo>
                  <a:lnTo>
                    <a:pt x="0" y="122961"/>
                  </a:lnTo>
                  <a:cubicBezTo>
                    <a:pt x="31466" y="151523"/>
                    <a:pt x="70678" y="167014"/>
                    <a:pt x="110859" y="169919"/>
                  </a:cubicBezTo>
                  <a:cubicBezTo>
                    <a:pt x="107470" y="121993"/>
                    <a:pt x="122961" y="72615"/>
                    <a:pt x="157332" y="34371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CC7CCB1-76EA-488A-B634-C030AE986BC7}"/>
                </a:ext>
              </a:extLst>
            </p:cNvPr>
            <p:cNvSpPr/>
            <p:nvPr/>
          </p:nvSpPr>
          <p:spPr>
            <a:xfrm>
              <a:off x="7040335" y="1276930"/>
              <a:ext cx="118604" cy="113062"/>
            </a:xfrm>
            <a:custGeom>
              <a:avLst/>
              <a:gdLst>
                <a:gd name="connsiteX0" fmla="*/ 46958 w 118604"/>
                <a:gd name="connsiteY0" fmla="*/ 0 h 113062"/>
                <a:gd name="connsiteX1" fmla="*/ 0 w 118604"/>
                <a:gd name="connsiteY1" fmla="*/ 112795 h 113062"/>
                <a:gd name="connsiteX2" fmla="*/ 118604 w 118604"/>
                <a:gd name="connsiteY2" fmla="*/ 71647 h 113062"/>
                <a:gd name="connsiteX3" fmla="*/ 46958 w 118604"/>
                <a:gd name="connsiteY3" fmla="*/ 0 h 11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604" h="113062">
                  <a:moveTo>
                    <a:pt x="46958" y="0"/>
                  </a:moveTo>
                  <a:cubicBezTo>
                    <a:pt x="17912" y="31951"/>
                    <a:pt x="2420" y="72131"/>
                    <a:pt x="0" y="112795"/>
                  </a:cubicBezTo>
                  <a:cubicBezTo>
                    <a:pt x="42117" y="115216"/>
                    <a:pt x="84717" y="101177"/>
                    <a:pt x="118604" y="71647"/>
                  </a:cubicBezTo>
                  <a:lnTo>
                    <a:pt x="46958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1A6C85D-7E0F-4C1F-8313-3014B4A79CC0}"/>
                </a:ext>
              </a:extLst>
            </p:cNvPr>
            <p:cNvSpPr/>
            <p:nvPr/>
          </p:nvSpPr>
          <p:spPr>
            <a:xfrm>
              <a:off x="7040819" y="1362131"/>
              <a:ext cx="169918" cy="160720"/>
            </a:xfrm>
            <a:custGeom>
              <a:avLst/>
              <a:gdLst>
                <a:gd name="connsiteX0" fmla="*/ 169919 w 169918"/>
                <a:gd name="connsiteY0" fmla="*/ 37760 h 160720"/>
                <a:gd name="connsiteX1" fmla="*/ 132159 w 169918"/>
                <a:gd name="connsiteY1" fmla="*/ 0 h 160720"/>
                <a:gd name="connsiteX2" fmla="*/ 0 w 169918"/>
                <a:gd name="connsiteY2" fmla="*/ 46958 h 160720"/>
                <a:gd name="connsiteX3" fmla="*/ 46958 w 169918"/>
                <a:gd name="connsiteY3" fmla="*/ 160721 h 160720"/>
                <a:gd name="connsiteX4" fmla="*/ 169919 w 169918"/>
                <a:gd name="connsiteY4" fmla="*/ 37760 h 16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8" h="160720">
                  <a:moveTo>
                    <a:pt x="169919" y="37760"/>
                  </a:moveTo>
                  <a:lnTo>
                    <a:pt x="132159" y="0"/>
                  </a:lnTo>
                  <a:cubicBezTo>
                    <a:pt x="94883" y="33887"/>
                    <a:pt x="46958" y="49378"/>
                    <a:pt x="0" y="46958"/>
                  </a:cubicBezTo>
                  <a:cubicBezTo>
                    <a:pt x="1936" y="88106"/>
                    <a:pt x="17912" y="128286"/>
                    <a:pt x="46958" y="160721"/>
                  </a:cubicBezTo>
                  <a:lnTo>
                    <a:pt x="169919" y="3776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2" name="Graphic 24" descr="Scissors">
            <a:extLst>
              <a:ext uri="{FF2B5EF4-FFF2-40B4-BE49-F238E27FC236}">
                <a16:creationId xmlns:a16="http://schemas.microsoft.com/office/drawing/2014/main" id="{18B766D9-38C8-4A9B-B269-5CBDC9CAC62B}"/>
              </a:ext>
            </a:extLst>
          </p:cNvPr>
          <p:cNvSpPr/>
          <p:nvPr/>
        </p:nvSpPr>
        <p:spPr>
          <a:xfrm>
            <a:off x="7995161" y="2614884"/>
            <a:ext cx="387279" cy="387679"/>
          </a:xfrm>
          <a:custGeom>
            <a:avLst/>
            <a:gdLst>
              <a:gd name="connsiteX0" fmla="*/ 329187 w 387279"/>
              <a:gd name="connsiteY0" fmla="*/ 189199 h 387679"/>
              <a:gd name="connsiteX1" fmla="*/ 300141 w 387279"/>
              <a:gd name="connsiteY1" fmla="*/ 160153 h 387679"/>
              <a:gd name="connsiteX2" fmla="*/ 329187 w 387279"/>
              <a:gd name="connsiteY2" fmla="*/ 131107 h 387679"/>
              <a:gd name="connsiteX3" fmla="*/ 358233 w 387279"/>
              <a:gd name="connsiteY3" fmla="*/ 160153 h 387679"/>
              <a:gd name="connsiteX4" fmla="*/ 329187 w 387279"/>
              <a:gd name="connsiteY4" fmla="*/ 189199 h 387679"/>
              <a:gd name="connsiteX5" fmla="*/ 216392 w 387279"/>
              <a:gd name="connsiteY5" fmla="*/ 85602 h 387679"/>
              <a:gd name="connsiteX6" fmla="*/ 200417 w 387279"/>
              <a:gd name="connsiteY6" fmla="*/ 47842 h 387679"/>
              <a:gd name="connsiteX7" fmla="*/ 238177 w 387279"/>
              <a:gd name="connsiteY7" fmla="*/ 31867 h 387679"/>
              <a:gd name="connsiteX8" fmla="*/ 254152 w 387279"/>
              <a:gd name="connsiteY8" fmla="*/ 69627 h 387679"/>
              <a:gd name="connsiteX9" fmla="*/ 216392 w 387279"/>
              <a:gd name="connsiteY9" fmla="*/ 85602 h 387679"/>
              <a:gd name="connsiteX10" fmla="*/ 203322 w 387279"/>
              <a:gd name="connsiteY10" fmla="*/ 198881 h 387679"/>
              <a:gd name="connsiteX11" fmla="*/ 188799 w 387279"/>
              <a:gd name="connsiteY11" fmla="*/ 184358 h 387679"/>
              <a:gd name="connsiteX12" fmla="*/ 203322 w 387279"/>
              <a:gd name="connsiteY12" fmla="*/ 169835 h 387679"/>
              <a:gd name="connsiteX13" fmla="*/ 217845 w 387279"/>
              <a:gd name="connsiteY13" fmla="*/ 184358 h 387679"/>
              <a:gd name="connsiteX14" fmla="*/ 203322 w 387279"/>
              <a:gd name="connsiteY14" fmla="*/ 198881 h 387679"/>
              <a:gd name="connsiteX15" fmla="*/ 329187 w 387279"/>
              <a:gd name="connsiteY15" fmla="*/ 102062 h 387679"/>
              <a:gd name="connsiteX16" fmla="*/ 295300 w 387279"/>
              <a:gd name="connsiteY16" fmla="*/ 112712 h 387679"/>
              <a:gd name="connsiteX17" fmla="*/ 248343 w 387279"/>
              <a:gd name="connsiteY17" fmla="*/ 138853 h 387679"/>
              <a:gd name="connsiteX18" fmla="*/ 274484 w 387279"/>
              <a:gd name="connsiteY18" fmla="*/ 91895 h 387679"/>
              <a:gd name="connsiteX19" fmla="*/ 281262 w 387279"/>
              <a:gd name="connsiteY19" fmla="*/ 79793 h 387679"/>
              <a:gd name="connsiteX20" fmla="*/ 249311 w 387279"/>
              <a:gd name="connsiteY20" fmla="*/ 4274 h 387679"/>
              <a:gd name="connsiteX21" fmla="*/ 173792 w 387279"/>
              <a:gd name="connsiteY21" fmla="*/ 36224 h 387679"/>
              <a:gd name="connsiteX22" fmla="*/ 205742 w 387279"/>
              <a:gd name="connsiteY22" fmla="*/ 111743 h 387679"/>
              <a:gd name="connsiteX23" fmla="*/ 223170 w 387279"/>
              <a:gd name="connsiteY23" fmla="*/ 115616 h 387679"/>
              <a:gd name="connsiteX24" fmla="*/ 179601 w 387279"/>
              <a:gd name="connsiteY24" fmla="*/ 159185 h 387679"/>
              <a:gd name="connsiteX25" fmla="*/ 168951 w 387279"/>
              <a:gd name="connsiteY25" fmla="*/ 182906 h 387679"/>
              <a:gd name="connsiteX26" fmla="*/ 29046 w 387279"/>
              <a:gd name="connsiteY26" fmla="*/ 261814 h 387679"/>
              <a:gd name="connsiteX27" fmla="*/ 0 w 387279"/>
              <a:gd name="connsiteY27" fmla="*/ 310224 h 387679"/>
              <a:gd name="connsiteX28" fmla="*/ 140389 w 387279"/>
              <a:gd name="connsiteY28" fmla="*/ 247291 h 387679"/>
              <a:gd name="connsiteX29" fmla="*/ 77456 w 387279"/>
              <a:gd name="connsiteY29" fmla="*/ 387680 h 387679"/>
              <a:gd name="connsiteX30" fmla="*/ 125866 w 387279"/>
              <a:gd name="connsiteY30" fmla="*/ 358634 h 387679"/>
              <a:gd name="connsiteX31" fmla="*/ 203806 w 387279"/>
              <a:gd name="connsiteY31" fmla="*/ 219213 h 387679"/>
              <a:gd name="connsiteX32" fmla="*/ 227527 w 387279"/>
              <a:gd name="connsiteY32" fmla="*/ 208563 h 387679"/>
              <a:gd name="connsiteX33" fmla="*/ 271095 w 387279"/>
              <a:gd name="connsiteY33" fmla="*/ 164994 h 387679"/>
              <a:gd name="connsiteX34" fmla="*/ 329187 w 387279"/>
              <a:gd name="connsiteY34" fmla="*/ 218245 h 387679"/>
              <a:gd name="connsiteX35" fmla="*/ 387279 w 387279"/>
              <a:gd name="connsiteY35" fmla="*/ 160153 h 387679"/>
              <a:gd name="connsiteX36" fmla="*/ 329187 w 387279"/>
              <a:gd name="connsiteY36" fmla="*/ 102062 h 38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87279" h="387679">
                <a:moveTo>
                  <a:pt x="329187" y="189199"/>
                </a:moveTo>
                <a:cubicBezTo>
                  <a:pt x="313212" y="189199"/>
                  <a:pt x="300141" y="176129"/>
                  <a:pt x="300141" y="160153"/>
                </a:cubicBezTo>
                <a:cubicBezTo>
                  <a:pt x="300141" y="144178"/>
                  <a:pt x="313212" y="131107"/>
                  <a:pt x="329187" y="131107"/>
                </a:cubicBezTo>
                <a:cubicBezTo>
                  <a:pt x="345163" y="131107"/>
                  <a:pt x="358233" y="144178"/>
                  <a:pt x="358233" y="160153"/>
                </a:cubicBezTo>
                <a:cubicBezTo>
                  <a:pt x="358233" y="176129"/>
                  <a:pt x="345163" y="189199"/>
                  <a:pt x="329187" y="189199"/>
                </a:cubicBezTo>
                <a:close/>
                <a:moveTo>
                  <a:pt x="216392" y="85602"/>
                </a:moveTo>
                <a:cubicBezTo>
                  <a:pt x="201385" y="79793"/>
                  <a:pt x="194608" y="62849"/>
                  <a:pt x="200417" y="47842"/>
                </a:cubicBezTo>
                <a:cubicBezTo>
                  <a:pt x="206226" y="32835"/>
                  <a:pt x="223170" y="26058"/>
                  <a:pt x="238177" y="31867"/>
                </a:cubicBezTo>
                <a:cubicBezTo>
                  <a:pt x="253184" y="37676"/>
                  <a:pt x="259961" y="54620"/>
                  <a:pt x="254152" y="69627"/>
                </a:cubicBezTo>
                <a:cubicBezTo>
                  <a:pt x="248343" y="84150"/>
                  <a:pt x="231399" y="91411"/>
                  <a:pt x="216392" y="85602"/>
                </a:cubicBezTo>
                <a:close/>
                <a:moveTo>
                  <a:pt x="203322" y="198881"/>
                </a:moveTo>
                <a:cubicBezTo>
                  <a:pt x="195092" y="198881"/>
                  <a:pt x="188799" y="192588"/>
                  <a:pt x="188799" y="184358"/>
                </a:cubicBezTo>
                <a:cubicBezTo>
                  <a:pt x="188799" y="176129"/>
                  <a:pt x="195092" y="169835"/>
                  <a:pt x="203322" y="169835"/>
                </a:cubicBezTo>
                <a:cubicBezTo>
                  <a:pt x="211551" y="169835"/>
                  <a:pt x="217845" y="176129"/>
                  <a:pt x="217845" y="184358"/>
                </a:cubicBezTo>
                <a:cubicBezTo>
                  <a:pt x="217845" y="192588"/>
                  <a:pt x="211551" y="198881"/>
                  <a:pt x="203322" y="198881"/>
                </a:cubicBezTo>
                <a:close/>
                <a:moveTo>
                  <a:pt x="329187" y="102062"/>
                </a:moveTo>
                <a:cubicBezTo>
                  <a:pt x="316601" y="102062"/>
                  <a:pt x="304982" y="105934"/>
                  <a:pt x="295300" y="112712"/>
                </a:cubicBezTo>
                <a:lnTo>
                  <a:pt x="248343" y="138853"/>
                </a:lnTo>
                <a:lnTo>
                  <a:pt x="274484" y="91895"/>
                </a:lnTo>
                <a:cubicBezTo>
                  <a:pt x="276905" y="88023"/>
                  <a:pt x="279325" y="84150"/>
                  <a:pt x="281262" y="79793"/>
                </a:cubicBezTo>
                <a:cubicBezTo>
                  <a:pt x="293364" y="50263"/>
                  <a:pt x="278841" y="16376"/>
                  <a:pt x="249311" y="4274"/>
                </a:cubicBezTo>
                <a:cubicBezTo>
                  <a:pt x="219781" y="-7829"/>
                  <a:pt x="185894" y="6694"/>
                  <a:pt x="173792" y="36224"/>
                </a:cubicBezTo>
                <a:cubicBezTo>
                  <a:pt x="161689" y="65754"/>
                  <a:pt x="176212" y="99641"/>
                  <a:pt x="205742" y="111743"/>
                </a:cubicBezTo>
                <a:cubicBezTo>
                  <a:pt x="211551" y="114164"/>
                  <a:pt x="217360" y="115132"/>
                  <a:pt x="223170" y="115616"/>
                </a:cubicBezTo>
                <a:lnTo>
                  <a:pt x="179601" y="159185"/>
                </a:lnTo>
                <a:lnTo>
                  <a:pt x="168951" y="182906"/>
                </a:lnTo>
                <a:lnTo>
                  <a:pt x="29046" y="261814"/>
                </a:lnTo>
                <a:lnTo>
                  <a:pt x="0" y="310224"/>
                </a:lnTo>
                <a:lnTo>
                  <a:pt x="140389" y="247291"/>
                </a:lnTo>
                <a:lnTo>
                  <a:pt x="77456" y="387680"/>
                </a:lnTo>
                <a:lnTo>
                  <a:pt x="125866" y="358634"/>
                </a:lnTo>
                <a:lnTo>
                  <a:pt x="203806" y="219213"/>
                </a:lnTo>
                <a:lnTo>
                  <a:pt x="227527" y="208563"/>
                </a:lnTo>
                <a:lnTo>
                  <a:pt x="271095" y="164994"/>
                </a:lnTo>
                <a:cubicBezTo>
                  <a:pt x="273516" y="195009"/>
                  <a:pt x="298689" y="218245"/>
                  <a:pt x="329187" y="218245"/>
                </a:cubicBezTo>
                <a:cubicBezTo>
                  <a:pt x="361138" y="218245"/>
                  <a:pt x="387279" y="192104"/>
                  <a:pt x="387279" y="160153"/>
                </a:cubicBezTo>
                <a:cubicBezTo>
                  <a:pt x="387279" y="128203"/>
                  <a:pt x="361138" y="102062"/>
                  <a:pt x="329187" y="102062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3" name="Graphic 26" descr="GMO">
            <a:extLst>
              <a:ext uri="{FF2B5EF4-FFF2-40B4-BE49-F238E27FC236}">
                <a16:creationId xmlns:a16="http://schemas.microsoft.com/office/drawing/2014/main" id="{BBE10E12-69DE-4D37-86BE-62A7BE83058F}"/>
              </a:ext>
            </a:extLst>
          </p:cNvPr>
          <p:cNvGrpSpPr/>
          <p:nvPr/>
        </p:nvGrpSpPr>
        <p:grpSpPr>
          <a:xfrm>
            <a:off x="8061344" y="4060300"/>
            <a:ext cx="268541" cy="445369"/>
            <a:chOff x="8061344" y="3925148"/>
            <a:chExt cx="268541" cy="445369"/>
          </a:xfrm>
          <a:solidFill>
            <a:srgbClr val="000000"/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A23B43E-6D17-4E37-900A-6A5FEC00BB77}"/>
                </a:ext>
              </a:extLst>
            </p:cNvPr>
            <p:cNvSpPr/>
            <p:nvPr/>
          </p:nvSpPr>
          <p:spPr>
            <a:xfrm>
              <a:off x="8061344" y="4109104"/>
              <a:ext cx="254912" cy="261413"/>
            </a:xfrm>
            <a:custGeom>
              <a:avLst/>
              <a:gdLst>
                <a:gd name="connsiteX0" fmla="*/ 166185 w 254912"/>
                <a:gd name="connsiteY0" fmla="*/ 96195 h 261413"/>
                <a:gd name="connsiteX1" fmla="*/ 166185 w 254912"/>
                <a:gd name="connsiteY1" fmla="*/ 41076 h 261413"/>
                <a:gd name="connsiteX2" fmla="*/ 171854 w 254912"/>
                <a:gd name="connsiteY2" fmla="*/ 27385 h 261413"/>
                <a:gd name="connsiteX3" fmla="*/ 182712 w 254912"/>
                <a:gd name="connsiteY3" fmla="*/ 16527 h 261413"/>
                <a:gd name="connsiteX4" fmla="*/ 182710 w 254912"/>
                <a:gd name="connsiteY4" fmla="*/ 2835 h 261413"/>
                <a:gd name="connsiteX5" fmla="*/ 175867 w 254912"/>
                <a:gd name="connsiteY5" fmla="*/ 0 h 261413"/>
                <a:gd name="connsiteX6" fmla="*/ 79047 w 254912"/>
                <a:gd name="connsiteY6" fmla="*/ 0 h 261413"/>
                <a:gd name="connsiteX7" fmla="*/ 69367 w 254912"/>
                <a:gd name="connsiteY7" fmla="*/ 9684 h 261413"/>
                <a:gd name="connsiteX8" fmla="*/ 72202 w 254912"/>
                <a:gd name="connsiteY8" fmla="*/ 16527 h 261413"/>
                <a:gd name="connsiteX9" fmla="*/ 83061 w 254912"/>
                <a:gd name="connsiteY9" fmla="*/ 27385 h 261413"/>
                <a:gd name="connsiteX10" fmla="*/ 88729 w 254912"/>
                <a:gd name="connsiteY10" fmla="*/ 41076 h 261413"/>
                <a:gd name="connsiteX11" fmla="*/ 88729 w 254912"/>
                <a:gd name="connsiteY11" fmla="*/ 96195 h 261413"/>
                <a:gd name="connsiteX12" fmla="*/ 5237 w 254912"/>
                <a:gd name="connsiteY12" fmla="*/ 215734 h 261413"/>
                <a:gd name="connsiteX13" fmla="*/ 12415 w 254912"/>
                <a:gd name="connsiteY13" fmla="*/ 256179 h 261413"/>
                <a:gd name="connsiteX14" fmla="*/ 29054 w 254912"/>
                <a:gd name="connsiteY14" fmla="*/ 261413 h 261413"/>
                <a:gd name="connsiteX15" fmla="*/ 225860 w 254912"/>
                <a:gd name="connsiteY15" fmla="*/ 261413 h 261413"/>
                <a:gd name="connsiteX16" fmla="*/ 254912 w 254912"/>
                <a:gd name="connsiteY16" fmla="*/ 232374 h 261413"/>
                <a:gd name="connsiteX17" fmla="*/ 249678 w 254912"/>
                <a:gd name="connsiteY17" fmla="*/ 215734 h 261413"/>
                <a:gd name="connsiteX18" fmla="*/ 106351 w 254912"/>
                <a:gd name="connsiteY18" fmla="*/ 104783 h 261413"/>
                <a:gd name="connsiteX19" fmla="*/ 108093 w 254912"/>
                <a:gd name="connsiteY19" fmla="*/ 99240 h 261413"/>
                <a:gd name="connsiteX20" fmla="*/ 108093 w 254912"/>
                <a:gd name="connsiteY20" fmla="*/ 41076 h 261413"/>
                <a:gd name="connsiteX21" fmla="*/ 101447 w 254912"/>
                <a:gd name="connsiteY21" fmla="*/ 19364 h 261413"/>
                <a:gd name="connsiteX22" fmla="*/ 153468 w 254912"/>
                <a:gd name="connsiteY22" fmla="*/ 19364 h 261413"/>
                <a:gd name="connsiteX23" fmla="*/ 146821 w 254912"/>
                <a:gd name="connsiteY23" fmla="*/ 41076 h 261413"/>
                <a:gd name="connsiteX24" fmla="*/ 146821 w 254912"/>
                <a:gd name="connsiteY24" fmla="*/ 99240 h 261413"/>
                <a:gd name="connsiteX25" fmla="*/ 148564 w 254912"/>
                <a:gd name="connsiteY25" fmla="*/ 104783 h 261413"/>
                <a:gd name="connsiteX26" fmla="*/ 173447 w 254912"/>
                <a:gd name="connsiteY26" fmla="*/ 140389 h 261413"/>
                <a:gd name="connsiteX27" fmla="*/ 134719 w 254912"/>
                <a:gd name="connsiteY27" fmla="*/ 140389 h 261413"/>
                <a:gd name="connsiteX28" fmla="*/ 134719 w 254912"/>
                <a:gd name="connsiteY28" fmla="*/ 169435 h 261413"/>
                <a:gd name="connsiteX29" fmla="*/ 127457 w 254912"/>
                <a:gd name="connsiteY29" fmla="*/ 176696 h 261413"/>
                <a:gd name="connsiteX30" fmla="*/ 120196 w 254912"/>
                <a:gd name="connsiteY30" fmla="*/ 169435 h 261413"/>
                <a:gd name="connsiteX31" fmla="*/ 120196 w 254912"/>
                <a:gd name="connsiteY31" fmla="*/ 140389 h 261413"/>
                <a:gd name="connsiteX32" fmla="*/ 81468 w 254912"/>
                <a:gd name="connsiteY32" fmla="*/ 140389 h 26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4912" h="261413">
                  <a:moveTo>
                    <a:pt x="166185" y="96195"/>
                  </a:moveTo>
                  <a:lnTo>
                    <a:pt x="166185" y="41076"/>
                  </a:lnTo>
                  <a:cubicBezTo>
                    <a:pt x="166172" y="35939"/>
                    <a:pt x="168213" y="31009"/>
                    <a:pt x="171854" y="27385"/>
                  </a:cubicBezTo>
                  <a:lnTo>
                    <a:pt x="182712" y="16527"/>
                  </a:lnTo>
                  <a:cubicBezTo>
                    <a:pt x="186493" y="12745"/>
                    <a:pt x="186492" y="6615"/>
                    <a:pt x="182710" y="2835"/>
                  </a:cubicBezTo>
                  <a:cubicBezTo>
                    <a:pt x="180895" y="1020"/>
                    <a:pt x="178434" y="0"/>
                    <a:pt x="175867" y="0"/>
                  </a:cubicBezTo>
                  <a:lnTo>
                    <a:pt x="79047" y="0"/>
                  </a:lnTo>
                  <a:cubicBezTo>
                    <a:pt x="73700" y="1"/>
                    <a:pt x="69366" y="4337"/>
                    <a:pt x="69367" y="9684"/>
                  </a:cubicBezTo>
                  <a:cubicBezTo>
                    <a:pt x="69368" y="12251"/>
                    <a:pt x="70388" y="14712"/>
                    <a:pt x="72202" y="16527"/>
                  </a:cubicBezTo>
                  <a:lnTo>
                    <a:pt x="83061" y="27385"/>
                  </a:lnTo>
                  <a:cubicBezTo>
                    <a:pt x="86701" y="31009"/>
                    <a:pt x="88742" y="35939"/>
                    <a:pt x="88729" y="41076"/>
                  </a:cubicBezTo>
                  <a:lnTo>
                    <a:pt x="88729" y="96195"/>
                  </a:lnTo>
                  <a:lnTo>
                    <a:pt x="5237" y="215734"/>
                  </a:lnTo>
                  <a:cubicBezTo>
                    <a:pt x="-3949" y="228884"/>
                    <a:pt x="-736" y="246993"/>
                    <a:pt x="12415" y="256179"/>
                  </a:cubicBezTo>
                  <a:cubicBezTo>
                    <a:pt x="17294" y="259587"/>
                    <a:pt x="23103" y="261415"/>
                    <a:pt x="29054" y="261413"/>
                  </a:cubicBezTo>
                  <a:lnTo>
                    <a:pt x="225860" y="261413"/>
                  </a:lnTo>
                  <a:cubicBezTo>
                    <a:pt x="241902" y="261417"/>
                    <a:pt x="254909" y="248415"/>
                    <a:pt x="254912" y="232374"/>
                  </a:cubicBezTo>
                  <a:cubicBezTo>
                    <a:pt x="254913" y="226422"/>
                    <a:pt x="253086" y="220613"/>
                    <a:pt x="249678" y="215734"/>
                  </a:cubicBezTo>
                  <a:close/>
                  <a:moveTo>
                    <a:pt x="106351" y="104783"/>
                  </a:moveTo>
                  <a:cubicBezTo>
                    <a:pt x="107485" y="103158"/>
                    <a:pt x="108094" y="101223"/>
                    <a:pt x="108093" y="99240"/>
                  </a:cubicBezTo>
                  <a:lnTo>
                    <a:pt x="108093" y="41076"/>
                  </a:lnTo>
                  <a:cubicBezTo>
                    <a:pt x="108115" y="33334"/>
                    <a:pt x="105798" y="25767"/>
                    <a:pt x="101447" y="19364"/>
                  </a:cubicBezTo>
                  <a:lnTo>
                    <a:pt x="153468" y="19364"/>
                  </a:lnTo>
                  <a:cubicBezTo>
                    <a:pt x="149116" y="25767"/>
                    <a:pt x="146800" y="33334"/>
                    <a:pt x="146821" y="41076"/>
                  </a:cubicBezTo>
                  <a:lnTo>
                    <a:pt x="146821" y="99240"/>
                  </a:lnTo>
                  <a:cubicBezTo>
                    <a:pt x="146821" y="101223"/>
                    <a:pt x="147429" y="103158"/>
                    <a:pt x="148564" y="104783"/>
                  </a:cubicBezTo>
                  <a:lnTo>
                    <a:pt x="173447" y="140389"/>
                  </a:lnTo>
                  <a:lnTo>
                    <a:pt x="134719" y="140389"/>
                  </a:lnTo>
                  <a:lnTo>
                    <a:pt x="134719" y="169435"/>
                  </a:lnTo>
                  <a:cubicBezTo>
                    <a:pt x="134719" y="173445"/>
                    <a:pt x="131468" y="176696"/>
                    <a:pt x="127457" y="176696"/>
                  </a:cubicBezTo>
                  <a:cubicBezTo>
                    <a:pt x="123447" y="176696"/>
                    <a:pt x="120196" y="173445"/>
                    <a:pt x="120196" y="169435"/>
                  </a:cubicBezTo>
                  <a:lnTo>
                    <a:pt x="120196" y="140389"/>
                  </a:lnTo>
                  <a:lnTo>
                    <a:pt x="81468" y="14038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FB41FE6-46FA-4415-AA05-409BE36B99E6}"/>
                </a:ext>
              </a:extLst>
            </p:cNvPr>
            <p:cNvSpPr/>
            <p:nvPr/>
          </p:nvSpPr>
          <p:spPr>
            <a:xfrm>
              <a:off x="8087080" y="3925148"/>
              <a:ext cx="242805" cy="169433"/>
            </a:xfrm>
            <a:custGeom>
              <a:avLst/>
              <a:gdLst>
                <a:gd name="connsiteX0" fmla="*/ 81709 w 242805"/>
                <a:gd name="connsiteY0" fmla="*/ 139700 h 169433"/>
                <a:gd name="connsiteX1" fmla="*/ 92001 w 242805"/>
                <a:gd name="connsiteY1" fmla="*/ 169433 h 169433"/>
                <a:gd name="connsiteX2" fmla="*/ 111365 w 242805"/>
                <a:gd name="connsiteY2" fmla="*/ 169433 h 169433"/>
                <a:gd name="connsiteX3" fmla="*/ 141790 w 242805"/>
                <a:gd name="connsiteY3" fmla="*/ 118361 h 169433"/>
                <a:gd name="connsiteX4" fmla="*/ 141790 w 242805"/>
                <a:gd name="connsiteY4" fmla="*/ 118361 h 169433"/>
                <a:gd name="connsiteX5" fmla="*/ 217891 w 242805"/>
                <a:gd name="connsiteY5" fmla="*/ 93313 h 169433"/>
                <a:gd name="connsiteX6" fmla="*/ 241984 w 242805"/>
                <a:gd name="connsiteY6" fmla="*/ 822 h 169433"/>
                <a:gd name="connsiteX7" fmla="*/ 150470 w 242805"/>
                <a:gd name="connsiteY7" fmla="*/ 24910 h 169433"/>
                <a:gd name="connsiteX8" fmla="*/ 126347 w 242805"/>
                <a:gd name="connsiteY8" fmla="*/ 105121 h 169433"/>
                <a:gd name="connsiteX9" fmla="*/ 100923 w 242805"/>
                <a:gd name="connsiteY9" fmla="*/ 133455 h 169433"/>
                <a:gd name="connsiteX10" fmla="*/ 97050 w 242805"/>
                <a:gd name="connsiteY10" fmla="*/ 127951 h 169433"/>
                <a:gd name="connsiteX11" fmla="*/ 76282 w 242805"/>
                <a:gd name="connsiteY11" fmla="*/ 63929 h 169433"/>
                <a:gd name="connsiteX12" fmla="*/ 661 w 242805"/>
                <a:gd name="connsiteY12" fmla="*/ 44177 h 169433"/>
                <a:gd name="connsiteX13" fmla="*/ 20412 w 242805"/>
                <a:gd name="connsiteY13" fmla="*/ 119813 h 169433"/>
                <a:gd name="connsiteX14" fmla="*/ 81709 w 242805"/>
                <a:gd name="connsiteY14" fmla="*/ 139700 h 1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805" h="169433">
                  <a:moveTo>
                    <a:pt x="81709" y="139700"/>
                  </a:moveTo>
                  <a:cubicBezTo>
                    <a:pt x="88375" y="148177"/>
                    <a:pt x="92000" y="158648"/>
                    <a:pt x="92001" y="169433"/>
                  </a:cubicBezTo>
                  <a:lnTo>
                    <a:pt x="111365" y="169433"/>
                  </a:lnTo>
                  <a:cubicBezTo>
                    <a:pt x="111379" y="148119"/>
                    <a:pt x="123054" y="128522"/>
                    <a:pt x="141790" y="118361"/>
                  </a:cubicBezTo>
                  <a:lnTo>
                    <a:pt x="141790" y="118361"/>
                  </a:lnTo>
                  <a:cubicBezTo>
                    <a:pt x="161537" y="118845"/>
                    <a:pt x="195738" y="115456"/>
                    <a:pt x="217891" y="93313"/>
                  </a:cubicBezTo>
                  <a:cubicBezTo>
                    <a:pt x="249691" y="60559"/>
                    <a:pt x="241984" y="822"/>
                    <a:pt x="241984" y="822"/>
                  </a:cubicBezTo>
                  <a:cubicBezTo>
                    <a:pt x="241984" y="822"/>
                    <a:pt x="182261" y="-6885"/>
                    <a:pt x="150470" y="24910"/>
                  </a:cubicBezTo>
                  <a:cubicBezTo>
                    <a:pt x="127379" y="48007"/>
                    <a:pt x="125873" y="85834"/>
                    <a:pt x="126347" y="105121"/>
                  </a:cubicBezTo>
                  <a:cubicBezTo>
                    <a:pt x="115662" y="112320"/>
                    <a:pt x="106926" y="122055"/>
                    <a:pt x="100923" y="133455"/>
                  </a:cubicBezTo>
                  <a:cubicBezTo>
                    <a:pt x="99722" y="131552"/>
                    <a:pt x="98444" y="129718"/>
                    <a:pt x="97050" y="127951"/>
                  </a:cubicBezTo>
                  <a:cubicBezTo>
                    <a:pt x="97510" y="112019"/>
                    <a:pt x="95007" y="82658"/>
                    <a:pt x="76282" y="63929"/>
                  </a:cubicBezTo>
                  <a:cubicBezTo>
                    <a:pt x="49792" y="37434"/>
                    <a:pt x="661" y="44177"/>
                    <a:pt x="661" y="44177"/>
                  </a:cubicBezTo>
                  <a:cubicBezTo>
                    <a:pt x="661" y="44177"/>
                    <a:pt x="-5599" y="93318"/>
                    <a:pt x="20412" y="119813"/>
                  </a:cubicBezTo>
                  <a:cubicBezTo>
                    <a:pt x="37278" y="136669"/>
                    <a:pt x="65332" y="139216"/>
                    <a:pt x="81709" y="13970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B1F631A-6BE5-40AA-A833-B1E07CED2440}"/>
                </a:ext>
              </a:extLst>
            </p:cNvPr>
            <p:cNvSpPr/>
            <p:nvPr/>
          </p:nvSpPr>
          <p:spPr>
            <a:xfrm>
              <a:off x="8181540" y="4142991"/>
              <a:ext cx="14522" cy="91978"/>
            </a:xfrm>
            <a:custGeom>
              <a:avLst/>
              <a:gdLst>
                <a:gd name="connsiteX0" fmla="*/ 0 w 14522"/>
                <a:gd name="connsiteY0" fmla="*/ 0 h 91978"/>
                <a:gd name="connsiteX1" fmla="*/ 14523 w 14522"/>
                <a:gd name="connsiteY1" fmla="*/ 0 h 91978"/>
                <a:gd name="connsiteX2" fmla="*/ 14523 w 14522"/>
                <a:gd name="connsiteY2" fmla="*/ 91979 h 91978"/>
                <a:gd name="connsiteX3" fmla="*/ 0 w 14522"/>
                <a:gd name="connsiteY3" fmla="*/ 91979 h 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2" h="91978">
                  <a:moveTo>
                    <a:pt x="0" y="0"/>
                  </a:moveTo>
                  <a:lnTo>
                    <a:pt x="14523" y="0"/>
                  </a:lnTo>
                  <a:lnTo>
                    <a:pt x="14523" y="91979"/>
                  </a:lnTo>
                  <a:lnTo>
                    <a:pt x="0" y="9197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Backpack Radial Cycle – Slide Template</a:t>
            </a: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5E98304D-7E30-4408-893E-1007C3D29BC9}"/>
              </a:ext>
            </a:extLst>
          </p:cNvPr>
          <p:cNvGrpSpPr/>
          <p:nvPr/>
        </p:nvGrpSpPr>
        <p:grpSpPr>
          <a:xfrm>
            <a:off x="4956715" y="1911746"/>
            <a:ext cx="2278571" cy="3252032"/>
            <a:chOff x="4956715" y="1911746"/>
            <a:chExt cx="2278571" cy="3252032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C0D9441-5C2A-4211-BC96-110C22496081}"/>
                </a:ext>
              </a:extLst>
            </p:cNvPr>
            <p:cNvSpPr/>
            <p:nvPr/>
          </p:nvSpPr>
          <p:spPr>
            <a:xfrm>
              <a:off x="5064153" y="3240221"/>
              <a:ext cx="2063694" cy="19235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1" h="21600" extrusionOk="0">
                  <a:moveTo>
                    <a:pt x="5176" y="0"/>
                  </a:moveTo>
                  <a:lnTo>
                    <a:pt x="16405" y="0"/>
                  </a:lnTo>
                  <a:cubicBezTo>
                    <a:pt x="19259" y="0"/>
                    <a:pt x="21581" y="2493"/>
                    <a:pt x="21581" y="5558"/>
                  </a:cubicBezTo>
                  <a:lnTo>
                    <a:pt x="21581" y="16042"/>
                  </a:lnTo>
                  <a:cubicBezTo>
                    <a:pt x="21581" y="19107"/>
                    <a:pt x="19259" y="21600"/>
                    <a:pt x="16405" y="21600"/>
                  </a:cubicBezTo>
                  <a:lnTo>
                    <a:pt x="5176" y="21600"/>
                  </a:lnTo>
                  <a:cubicBezTo>
                    <a:pt x="2322" y="21600"/>
                    <a:pt x="0" y="19107"/>
                    <a:pt x="0" y="16042"/>
                  </a:cubicBezTo>
                  <a:lnTo>
                    <a:pt x="0" y="5558"/>
                  </a:lnTo>
                  <a:cubicBezTo>
                    <a:pt x="-19" y="2493"/>
                    <a:pt x="2322" y="0"/>
                    <a:pt x="5176" y="0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2880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en-US" sz="2000" cap="all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B8B50248-1397-42C2-8D30-688409A230EC}"/>
                </a:ext>
              </a:extLst>
            </p:cNvPr>
            <p:cNvSpPr/>
            <p:nvPr/>
          </p:nvSpPr>
          <p:spPr>
            <a:xfrm>
              <a:off x="5063248" y="2457696"/>
              <a:ext cx="2065504" cy="192355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523CE0EA-FBB5-4206-9C1A-9CB8C6A0CB9B}"/>
                </a:ext>
              </a:extLst>
            </p:cNvPr>
            <p:cNvGrpSpPr/>
            <p:nvPr/>
          </p:nvGrpSpPr>
          <p:grpSpPr>
            <a:xfrm>
              <a:off x="4956715" y="1911746"/>
              <a:ext cx="2278571" cy="2198355"/>
              <a:chOff x="4962246" y="1776594"/>
              <a:chExt cx="2278571" cy="2198355"/>
            </a:xfrm>
          </p:grpSpPr>
          <p:sp>
            <p:nvSpPr>
              <p:cNvPr id="5" name="Shape">
                <a:extLst>
                  <a:ext uri="{FF2B5EF4-FFF2-40B4-BE49-F238E27FC236}">
                    <a16:creationId xmlns:a16="http://schemas.microsoft.com/office/drawing/2014/main" id="{88467AC1-46CE-4702-A5C7-E4F290FDA6D0}"/>
                  </a:ext>
                </a:extLst>
              </p:cNvPr>
              <p:cNvSpPr/>
              <p:nvPr/>
            </p:nvSpPr>
            <p:spPr>
              <a:xfrm>
                <a:off x="5744770" y="1776594"/>
                <a:ext cx="706096" cy="5222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786" y="16482"/>
                    </a:moveTo>
                    <a:lnTo>
                      <a:pt x="17870" y="16482"/>
                    </a:lnTo>
                    <a:lnTo>
                      <a:pt x="17870" y="8806"/>
                    </a:lnTo>
                    <a:cubicBezTo>
                      <a:pt x="17870" y="6774"/>
                      <a:pt x="16645" y="5118"/>
                      <a:pt x="15142" y="5118"/>
                    </a:cubicBezTo>
                    <a:lnTo>
                      <a:pt x="6569" y="5118"/>
                    </a:lnTo>
                    <a:cubicBezTo>
                      <a:pt x="5066" y="5118"/>
                      <a:pt x="3841" y="6774"/>
                      <a:pt x="3841" y="8806"/>
                    </a:cubicBezTo>
                    <a:lnTo>
                      <a:pt x="3841" y="16482"/>
                    </a:lnTo>
                    <a:lnTo>
                      <a:pt x="3786" y="16482"/>
                    </a:lnTo>
                    <a:close/>
                    <a:moveTo>
                      <a:pt x="6513" y="0"/>
                    </a:moveTo>
                    <a:lnTo>
                      <a:pt x="15087" y="0"/>
                    </a:lnTo>
                    <a:cubicBezTo>
                      <a:pt x="18650" y="0"/>
                      <a:pt x="21600" y="3989"/>
                      <a:pt x="21600" y="8806"/>
                    </a:cubicBez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8806"/>
                    </a:lnTo>
                    <a:cubicBezTo>
                      <a:pt x="0" y="3989"/>
                      <a:pt x="2951" y="0"/>
                      <a:pt x="6513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63ECACF4-0CE0-4D54-A7BA-D52C063491F0}"/>
                  </a:ext>
                </a:extLst>
              </p:cNvPr>
              <p:cNvSpPr/>
              <p:nvPr/>
            </p:nvSpPr>
            <p:spPr>
              <a:xfrm>
                <a:off x="4962246" y="2031371"/>
                <a:ext cx="2278571" cy="13266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67" h="21600" extrusionOk="0">
                    <a:moveTo>
                      <a:pt x="1345" y="0"/>
                    </a:moveTo>
                    <a:lnTo>
                      <a:pt x="20189" y="0"/>
                    </a:lnTo>
                    <a:cubicBezTo>
                      <a:pt x="20947" y="0"/>
                      <a:pt x="21567" y="1067"/>
                      <a:pt x="21567" y="2370"/>
                    </a:cubicBezTo>
                    <a:lnTo>
                      <a:pt x="21567" y="10815"/>
                    </a:lnTo>
                    <a:cubicBezTo>
                      <a:pt x="21567" y="16741"/>
                      <a:pt x="18742" y="21600"/>
                      <a:pt x="15297" y="21600"/>
                    </a:cubicBezTo>
                    <a:lnTo>
                      <a:pt x="6271" y="21600"/>
                    </a:lnTo>
                    <a:cubicBezTo>
                      <a:pt x="2826" y="21600"/>
                      <a:pt x="1" y="16741"/>
                      <a:pt x="1" y="10815"/>
                    </a:cubicBezTo>
                    <a:lnTo>
                      <a:pt x="1" y="2370"/>
                    </a:lnTo>
                    <a:cubicBezTo>
                      <a:pt x="-33" y="1067"/>
                      <a:pt x="587" y="0"/>
                      <a:pt x="1345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4DB528DC-A0FC-40BD-965A-9AFC67690EEA}"/>
                  </a:ext>
                </a:extLst>
              </p:cNvPr>
              <p:cNvSpPr/>
              <p:nvPr/>
            </p:nvSpPr>
            <p:spPr>
              <a:xfrm>
                <a:off x="5271617" y="1958578"/>
                <a:ext cx="284135" cy="2016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45" h="21600" extrusionOk="0">
                    <a:moveTo>
                      <a:pt x="6034" y="0"/>
                    </a:moveTo>
                    <a:lnTo>
                      <a:pt x="15193" y="0"/>
                    </a:lnTo>
                    <a:cubicBezTo>
                      <a:pt x="18611" y="0"/>
                      <a:pt x="21345" y="390"/>
                      <a:pt x="21345" y="877"/>
                    </a:cubicBezTo>
                    <a:lnTo>
                      <a:pt x="21345" y="20079"/>
                    </a:lnTo>
                    <a:cubicBezTo>
                      <a:pt x="21345" y="20918"/>
                      <a:pt x="16560" y="21600"/>
                      <a:pt x="10682" y="21600"/>
                    </a:cubicBezTo>
                    <a:lnTo>
                      <a:pt x="10682" y="21600"/>
                    </a:lnTo>
                    <a:cubicBezTo>
                      <a:pt x="4803" y="21600"/>
                      <a:pt x="18" y="20918"/>
                      <a:pt x="18" y="20079"/>
                    </a:cubicBezTo>
                    <a:lnTo>
                      <a:pt x="18" y="877"/>
                    </a:lnTo>
                    <a:cubicBezTo>
                      <a:pt x="-255" y="390"/>
                      <a:pt x="2616" y="0"/>
                      <a:pt x="6034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DCBCB0BE-9FCB-465F-88A9-373E7BC22BA6}"/>
                  </a:ext>
                </a:extLst>
              </p:cNvPr>
              <p:cNvSpPr/>
              <p:nvPr/>
            </p:nvSpPr>
            <p:spPr>
              <a:xfrm>
                <a:off x="5162426" y="3414440"/>
                <a:ext cx="496813" cy="322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9" y="7078"/>
                    </a:moveTo>
                    <a:lnTo>
                      <a:pt x="17011" y="7078"/>
                    </a:lnTo>
                    <a:lnTo>
                      <a:pt x="17011" y="14522"/>
                    </a:lnTo>
                    <a:lnTo>
                      <a:pt x="4589" y="14522"/>
                    </a:lnTo>
                    <a:lnTo>
                      <a:pt x="4589" y="7078"/>
                    </a:lnTo>
                    <a:lnTo>
                      <a:pt x="4589" y="7078"/>
                    </a:lnTo>
                    <a:close/>
                    <a:moveTo>
                      <a:pt x="4114" y="0"/>
                    </a:moveTo>
                    <a:cubicBezTo>
                      <a:pt x="1899" y="0"/>
                      <a:pt x="0" y="2807"/>
                      <a:pt x="0" y="6346"/>
                    </a:cubicBezTo>
                    <a:lnTo>
                      <a:pt x="0" y="15254"/>
                    </a:lnTo>
                    <a:cubicBezTo>
                      <a:pt x="0" y="18671"/>
                      <a:pt x="1820" y="21600"/>
                      <a:pt x="4114" y="21600"/>
                    </a:cubicBezTo>
                    <a:lnTo>
                      <a:pt x="17486" y="21600"/>
                    </a:lnTo>
                    <a:cubicBezTo>
                      <a:pt x="19701" y="21600"/>
                      <a:pt x="21600" y="18793"/>
                      <a:pt x="21600" y="15254"/>
                    </a:cubicBezTo>
                    <a:lnTo>
                      <a:pt x="21600" y="6346"/>
                    </a:lnTo>
                    <a:cubicBezTo>
                      <a:pt x="21600" y="2929"/>
                      <a:pt x="19780" y="0"/>
                      <a:pt x="17486" y="0"/>
                    </a:cubicBezTo>
                    <a:lnTo>
                      <a:pt x="4114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66076955-950B-4879-86F5-9E73715C99A5}"/>
                  </a:ext>
                </a:extLst>
              </p:cNvPr>
              <p:cNvSpPr/>
              <p:nvPr/>
            </p:nvSpPr>
            <p:spPr>
              <a:xfrm>
                <a:off x="5326212" y="2340741"/>
                <a:ext cx="112922" cy="9062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74" h="21600" extrusionOk="0">
                    <a:moveTo>
                      <a:pt x="10646" y="0"/>
                    </a:moveTo>
                    <a:lnTo>
                      <a:pt x="10646" y="0"/>
                    </a:lnTo>
                    <a:cubicBezTo>
                      <a:pt x="16474" y="0"/>
                      <a:pt x="21274" y="607"/>
                      <a:pt x="21274" y="1345"/>
                    </a:cubicBezTo>
                    <a:lnTo>
                      <a:pt x="21274" y="20255"/>
                    </a:lnTo>
                    <a:cubicBezTo>
                      <a:pt x="21274" y="20993"/>
                      <a:pt x="16474" y="21600"/>
                      <a:pt x="10646" y="21600"/>
                    </a:cubicBezTo>
                    <a:lnTo>
                      <a:pt x="10646" y="21600"/>
                    </a:lnTo>
                    <a:cubicBezTo>
                      <a:pt x="4817" y="21600"/>
                      <a:pt x="17" y="20993"/>
                      <a:pt x="17" y="20255"/>
                    </a:cubicBezTo>
                    <a:lnTo>
                      <a:pt x="17" y="1345"/>
                    </a:lnTo>
                    <a:cubicBezTo>
                      <a:pt x="-326" y="651"/>
                      <a:pt x="4474" y="0"/>
                      <a:pt x="10646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1" name="Shape">
                <a:extLst>
                  <a:ext uri="{FF2B5EF4-FFF2-40B4-BE49-F238E27FC236}">
                    <a16:creationId xmlns:a16="http://schemas.microsoft.com/office/drawing/2014/main" id="{162EE0E6-FA75-42B4-8A07-7FA5FA6F591C}"/>
                  </a:ext>
                </a:extLst>
              </p:cNvPr>
              <p:cNvSpPr/>
              <p:nvPr/>
            </p:nvSpPr>
            <p:spPr>
              <a:xfrm>
                <a:off x="6636487" y="1958578"/>
                <a:ext cx="283958" cy="2016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67" h="21600" extrusionOk="0">
                    <a:moveTo>
                      <a:pt x="6058" y="0"/>
                    </a:moveTo>
                    <a:lnTo>
                      <a:pt x="15276" y="0"/>
                    </a:lnTo>
                    <a:cubicBezTo>
                      <a:pt x="18715" y="0"/>
                      <a:pt x="21467" y="390"/>
                      <a:pt x="21467" y="877"/>
                    </a:cubicBezTo>
                    <a:lnTo>
                      <a:pt x="21467" y="20079"/>
                    </a:lnTo>
                    <a:cubicBezTo>
                      <a:pt x="21467" y="20918"/>
                      <a:pt x="16652" y="21600"/>
                      <a:pt x="10736" y="21600"/>
                    </a:cubicBezTo>
                    <a:lnTo>
                      <a:pt x="10736" y="21600"/>
                    </a:lnTo>
                    <a:cubicBezTo>
                      <a:pt x="4820" y="21600"/>
                      <a:pt x="4" y="20918"/>
                      <a:pt x="4" y="20079"/>
                    </a:cubicBezTo>
                    <a:lnTo>
                      <a:pt x="4" y="877"/>
                    </a:lnTo>
                    <a:cubicBezTo>
                      <a:pt x="-133" y="390"/>
                      <a:pt x="2756" y="0"/>
                      <a:pt x="6058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2" name="Shape">
                <a:extLst>
                  <a:ext uri="{FF2B5EF4-FFF2-40B4-BE49-F238E27FC236}">
                    <a16:creationId xmlns:a16="http://schemas.microsoft.com/office/drawing/2014/main" id="{6EC1BD4C-5533-4479-AC19-121DBA761400}"/>
                  </a:ext>
                </a:extLst>
              </p:cNvPr>
              <p:cNvSpPr/>
              <p:nvPr/>
            </p:nvSpPr>
            <p:spPr>
              <a:xfrm>
                <a:off x="6527296" y="3414440"/>
                <a:ext cx="496813" cy="322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9" y="7078"/>
                    </a:moveTo>
                    <a:lnTo>
                      <a:pt x="17011" y="7078"/>
                    </a:lnTo>
                    <a:lnTo>
                      <a:pt x="17011" y="14522"/>
                    </a:lnTo>
                    <a:lnTo>
                      <a:pt x="4589" y="14522"/>
                    </a:lnTo>
                    <a:lnTo>
                      <a:pt x="4589" y="7078"/>
                    </a:lnTo>
                    <a:lnTo>
                      <a:pt x="4589" y="7078"/>
                    </a:lnTo>
                    <a:close/>
                    <a:moveTo>
                      <a:pt x="4114" y="0"/>
                    </a:moveTo>
                    <a:cubicBezTo>
                      <a:pt x="1899" y="0"/>
                      <a:pt x="0" y="2807"/>
                      <a:pt x="0" y="6346"/>
                    </a:cubicBezTo>
                    <a:lnTo>
                      <a:pt x="0" y="15254"/>
                    </a:lnTo>
                    <a:cubicBezTo>
                      <a:pt x="0" y="18671"/>
                      <a:pt x="1820" y="21600"/>
                      <a:pt x="4114" y="21600"/>
                    </a:cubicBezTo>
                    <a:lnTo>
                      <a:pt x="17486" y="21600"/>
                    </a:lnTo>
                    <a:cubicBezTo>
                      <a:pt x="19701" y="21600"/>
                      <a:pt x="21600" y="18793"/>
                      <a:pt x="21600" y="15254"/>
                    </a:cubicBezTo>
                    <a:lnTo>
                      <a:pt x="21600" y="6346"/>
                    </a:lnTo>
                    <a:cubicBezTo>
                      <a:pt x="21600" y="2929"/>
                      <a:pt x="19780" y="0"/>
                      <a:pt x="17486" y="0"/>
                    </a:cubicBezTo>
                    <a:lnTo>
                      <a:pt x="4114" y="0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Shape">
                <a:extLst>
                  <a:ext uri="{FF2B5EF4-FFF2-40B4-BE49-F238E27FC236}">
                    <a16:creationId xmlns:a16="http://schemas.microsoft.com/office/drawing/2014/main" id="{AB7A11F6-79A6-46A9-AF25-6028B1CD347C}"/>
                  </a:ext>
                </a:extLst>
              </p:cNvPr>
              <p:cNvSpPr/>
              <p:nvPr/>
            </p:nvSpPr>
            <p:spPr>
              <a:xfrm>
                <a:off x="6672882" y="2340741"/>
                <a:ext cx="112831" cy="9062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lnTo>
                      <a:pt x="10800" y="0"/>
                    </a:lnTo>
                    <a:cubicBezTo>
                      <a:pt x="16722" y="0"/>
                      <a:pt x="21600" y="607"/>
                      <a:pt x="21600" y="1345"/>
                    </a:cubicBezTo>
                    <a:lnTo>
                      <a:pt x="21600" y="20255"/>
                    </a:lnTo>
                    <a:cubicBezTo>
                      <a:pt x="21600" y="20993"/>
                      <a:pt x="16722" y="21600"/>
                      <a:pt x="10800" y="21600"/>
                    </a:cubicBezTo>
                    <a:lnTo>
                      <a:pt x="10800" y="21600"/>
                    </a:lnTo>
                    <a:cubicBezTo>
                      <a:pt x="4878" y="21600"/>
                      <a:pt x="0" y="20993"/>
                      <a:pt x="0" y="20255"/>
                    </a:cubicBezTo>
                    <a:lnTo>
                      <a:pt x="0" y="1345"/>
                    </a:lnTo>
                    <a:cubicBezTo>
                      <a:pt x="0" y="651"/>
                      <a:pt x="4877" y="0"/>
                      <a:pt x="10800" y="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4" name="Shape">
            <a:extLst>
              <a:ext uri="{FF2B5EF4-FFF2-40B4-BE49-F238E27FC236}">
                <a16:creationId xmlns:a16="http://schemas.microsoft.com/office/drawing/2014/main" id="{2BD75B03-EC97-4855-9DB0-7E53828210D8}"/>
              </a:ext>
            </a:extLst>
          </p:cNvPr>
          <p:cNvSpPr/>
          <p:nvPr/>
        </p:nvSpPr>
        <p:spPr>
          <a:xfrm>
            <a:off x="3833953" y="1474989"/>
            <a:ext cx="1171974" cy="4160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600" extrusionOk="0">
                <a:moveTo>
                  <a:pt x="20529" y="21600"/>
                </a:moveTo>
                <a:lnTo>
                  <a:pt x="21567" y="21194"/>
                </a:lnTo>
                <a:cubicBezTo>
                  <a:pt x="9612" y="18945"/>
                  <a:pt x="1742" y="15099"/>
                  <a:pt x="1742" y="10753"/>
                </a:cubicBezTo>
                <a:cubicBezTo>
                  <a:pt x="1742" y="6491"/>
                  <a:pt x="9310" y="2721"/>
                  <a:pt x="20864" y="454"/>
                </a:cubicBezTo>
                <a:lnTo>
                  <a:pt x="20094" y="0"/>
                </a:lnTo>
                <a:cubicBezTo>
                  <a:pt x="7971" y="2353"/>
                  <a:pt x="0" y="6293"/>
                  <a:pt x="0" y="10753"/>
                </a:cubicBezTo>
                <a:cubicBezTo>
                  <a:pt x="-33" y="15279"/>
                  <a:pt x="8138" y="19266"/>
                  <a:pt x="2052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3D974EA-7517-43EC-8734-D6EC1CB8D2E6}"/>
              </a:ext>
            </a:extLst>
          </p:cNvPr>
          <p:cNvSpPr/>
          <p:nvPr/>
        </p:nvSpPr>
        <p:spPr>
          <a:xfrm>
            <a:off x="3670169" y="3949954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A35EEB6F-7BE4-4046-9A8C-902558E5CB63}"/>
              </a:ext>
            </a:extLst>
          </p:cNvPr>
          <p:cNvSpPr/>
          <p:nvPr/>
        </p:nvSpPr>
        <p:spPr>
          <a:xfrm>
            <a:off x="3670169" y="2475894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B1F2B077-EE70-44D8-8CE0-230E06EFFA12}"/>
              </a:ext>
            </a:extLst>
          </p:cNvPr>
          <p:cNvSpPr/>
          <p:nvPr/>
        </p:nvSpPr>
        <p:spPr>
          <a:xfrm>
            <a:off x="4634677" y="1202015"/>
            <a:ext cx="666060" cy="66605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C0410E53-ED41-43F1-AE62-0262C316E40E}"/>
              </a:ext>
            </a:extLst>
          </p:cNvPr>
          <p:cNvSpPr/>
          <p:nvPr/>
        </p:nvSpPr>
        <p:spPr>
          <a:xfrm>
            <a:off x="4634677" y="5260229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282606A4-ECB7-4176-9889-436F9EBE77AC}"/>
              </a:ext>
            </a:extLst>
          </p:cNvPr>
          <p:cNvSpPr/>
          <p:nvPr/>
        </p:nvSpPr>
        <p:spPr>
          <a:xfrm>
            <a:off x="7182435" y="1474989"/>
            <a:ext cx="1171974" cy="4160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600" extrusionOk="0">
                <a:moveTo>
                  <a:pt x="1038" y="21600"/>
                </a:moveTo>
                <a:lnTo>
                  <a:pt x="0" y="21194"/>
                </a:lnTo>
                <a:cubicBezTo>
                  <a:pt x="11955" y="18945"/>
                  <a:pt x="19825" y="15099"/>
                  <a:pt x="19825" y="10753"/>
                </a:cubicBezTo>
                <a:cubicBezTo>
                  <a:pt x="19825" y="6491"/>
                  <a:pt x="12257" y="2721"/>
                  <a:pt x="703" y="454"/>
                </a:cubicBezTo>
                <a:lnTo>
                  <a:pt x="1473" y="0"/>
                </a:lnTo>
                <a:cubicBezTo>
                  <a:pt x="13596" y="2353"/>
                  <a:pt x="21567" y="6293"/>
                  <a:pt x="21567" y="10753"/>
                </a:cubicBezTo>
                <a:cubicBezTo>
                  <a:pt x="21600" y="15279"/>
                  <a:pt x="13429" y="19266"/>
                  <a:pt x="1038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9BED5223-3B7A-45FA-A663-766105238F72}"/>
              </a:ext>
            </a:extLst>
          </p:cNvPr>
          <p:cNvSpPr/>
          <p:nvPr/>
        </p:nvSpPr>
        <p:spPr>
          <a:xfrm>
            <a:off x="7855771" y="3949954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E0554FEB-22EA-44AB-901E-5867B778462F}"/>
              </a:ext>
            </a:extLst>
          </p:cNvPr>
          <p:cNvSpPr/>
          <p:nvPr/>
        </p:nvSpPr>
        <p:spPr>
          <a:xfrm>
            <a:off x="7855771" y="2475894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E447A6A4-835C-4819-9476-C8EEC1A79FEF}"/>
              </a:ext>
            </a:extLst>
          </p:cNvPr>
          <p:cNvSpPr/>
          <p:nvPr/>
        </p:nvSpPr>
        <p:spPr>
          <a:xfrm>
            <a:off x="6891263" y="1202015"/>
            <a:ext cx="666060" cy="66605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F15A3839-321A-448A-8B60-14897D8245AF}"/>
              </a:ext>
            </a:extLst>
          </p:cNvPr>
          <p:cNvSpPr/>
          <p:nvPr/>
        </p:nvSpPr>
        <p:spPr>
          <a:xfrm>
            <a:off x="6891263" y="5260229"/>
            <a:ext cx="666060" cy="666060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21E1E6E-9A11-4A9E-8C3B-37159AA30D3A}"/>
              </a:ext>
            </a:extLst>
          </p:cNvPr>
          <p:cNvGrpSpPr/>
          <p:nvPr/>
        </p:nvGrpSpPr>
        <p:grpSpPr>
          <a:xfrm>
            <a:off x="7819313" y="1008506"/>
            <a:ext cx="3080889" cy="920821"/>
            <a:chOff x="8921977" y="1466725"/>
            <a:chExt cx="2926080" cy="92082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37BA48A-927B-47B3-8720-070B5C946ED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9D0E04-0BDA-4399-8E07-D58442FC578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57573FC-22B3-4B26-A248-01F6D8D645CE}"/>
              </a:ext>
            </a:extLst>
          </p:cNvPr>
          <p:cNvGrpSpPr/>
          <p:nvPr/>
        </p:nvGrpSpPr>
        <p:grpSpPr>
          <a:xfrm>
            <a:off x="7819313" y="5132098"/>
            <a:ext cx="3080889" cy="920821"/>
            <a:chOff x="8921977" y="1466725"/>
            <a:chExt cx="2926080" cy="92082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BCEB70A-B561-4A4C-AA4E-E5F9EACCFCA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4B6C198-D14C-402B-B88C-7C011252FB3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4CE5D84-6AFD-46A1-8772-372973A3C05E}"/>
              </a:ext>
            </a:extLst>
          </p:cNvPr>
          <p:cNvGrpSpPr/>
          <p:nvPr/>
        </p:nvGrpSpPr>
        <p:grpSpPr>
          <a:xfrm>
            <a:off x="8733713" y="3804459"/>
            <a:ext cx="3080889" cy="920821"/>
            <a:chOff x="8921977" y="1466725"/>
            <a:chExt cx="2926080" cy="92082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F959B8E-9C76-48C6-BCB2-C62D4512ECF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236CDCF-1292-438B-A1D4-6BB8DB9CB3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CA72155-BEA7-4F4F-A5EF-F11F51DB6D70}"/>
              </a:ext>
            </a:extLst>
          </p:cNvPr>
          <p:cNvGrpSpPr/>
          <p:nvPr/>
        </p:nvGrpSpPr>
        <p:grpSpPr>
          <a:xfrm>
            <a:off x="8733713" y="2327351"/>
            <a:ext cx="3080889" cy="920821"/>
            <a:chOff x="8921977" y="1466725"/>
            <a:chExt cx="2926080" cy="9208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CE1F31D-D3DC-42BE-A4D7-FA60F5751C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C62242A2-2028-4A99-A450-B28847E2AED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A44A176-C2D6-48BD-97CF-C2EE35A237D7}"/>
              </a:ext>
            </a:extLst>
          </p:cNvPr>
          <p:cNvGrpSpPr/>
          <p:nvPr/>
        </p:nvGrpSpPr>
        <p:grpSpPr>
          <a:xfrm>
            <a:off x="1311230" y="1008506"/>
            <a:ext cx="3080889" cy="920821"/>
            <a:chOff x="8921977" y="1466725"/>
            <a:chExt cx="2926080" cy="9208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07C1CE1-F95E-4BA5-881E-BD62EE549AB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87BF77B-DA11-4A77-9A18-102B3ADE015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AB06564-5E72-4992-8228-24E4C8144C63}"/>
              </a:ext>
            </a:extLst>
          </p:cNvPr>
          <p:cNvGrpSpPr/>
          <p:nvPr/>
        </p:nvGrpSpPr>
        <p:grpSpPr>
          <a:xfrm>
            <a:off x="1311230" y="5132098"/>
            <a:ext cx="3080889" cy="920821"/>
            <a:chOff x="8921977" y="1466725"/>
            <a:chExt cx="2926080" cy="920821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8D421B-54E3-4BF9-8F00-99A5386E451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273322E-4251-44C9-87E1-87DB3A783B0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475F56B-FEAC-41B9-BD48-06E56231FE18}"/>
              </a:ext>
            </a:extLst>
          </p:cNvPr>
          <p:cNvGrpSpPr/>
          <p:nvPr/>
        </p:nvGrpSpPr>
        <p:grpSpPr>
          <a:xfrm>
            <a:off x="398605" y="3804459"/>
            <a:ext cx="3080889" cy="920821"/>
            <a:chOff x="8921977" y="1466725"/>
            <a:chExt cx="2926080" cy="920821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7708BEA5-F7F3-4586-94FE-4E9D7622543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28ECC8A-1E05-482B-AF50-8D7915EE0D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2C93C15-1C4D-4DD9-9EB6-7AB3811CC3CE}"/>
              </a:ext>
            </a:extLst>
          </p:cNvPr>
          <p:cNvGrpSpPr/>
          <p:nvPr/>
        </p:nvGrpSpPr>
        <p:grpSpPr>
          <a:xfrm>
            <a:off x="398605" y="2327351"/>
            <a:ext cx="3080889" cy="920821"/>
            <a:chOff x="8921977" y="1466725"/>
            <a:chExt cx="2926080" cy="92082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1956E78-0699-474B-936D-AD1A2CA79F6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DDD794B-4D91-43C1-B7A9-CE2CCFAA778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7" name="Graphic 29" descr="Pyramid">
            <a:extLst>
              <a:ext uri="{FF2B5EF4-FFF2-40B4-BE49-F238E27FC236}">
                <a16:creationId xmlns:a16="http://schemas.microsoft.com/office/drawing/2014/main" id="{368100F2-AAE0-46C3-9CF2-38F5C7678F07}"/>
              </a:ext>
            </a:extLst>
          </p:cNvPr>
          <p:cNvGrpSpPr/>
          <p:nvPr/>
        </p:nvGrpSpPr>
        <p:grpSpPr>
          <a:xfrm>
            <a:off x="6991926" y="5360892"/>
            <a:ext cx="464735" cy="464735"/>
            <a:chOff x="6991926" y="5225740"/>
            <a:chExt cx="464735" cy="46473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1D5EC49-125F-4FB5-9015-1840A839FA79}"/>
                </a:ext>
              </a:extLst>
            </p:cNvPr>
            <p:cNvSpPr/>
            <p:nvPr/>
          </p:nvSpPr>
          <p:spPr>
            <a:xfrm>
              <a:off x="7285193" y="5496835"/>
              <a:ext cx="118216" cy="48409"/>
            </a:xfrm>
            <a:custGeom>
              <a:avLst/>
              <a:gdLst>
                <a:gd name="connsiteX0" fmla="*/ 6158 w 118216"/>
                <a:gd name="connsiteY0" fmla="*/ 48410 h 48409"/>
                <a:gd name="connsiteX1" fmla="*/ 118217 w 118216"/>
                <a:gd name="connsiteY1" fmla="*/ 48410 h 48409"/>
                <a:gd name="connsiteX2" fmla="*/ 103694 w 118216"/>
                <a:gd name="connsiteY2" fmla="*/ 0 h 48409"/>
                <a:gd name="connsiteX3" fmla="*/ 0 w 118216"/>
                <a:gd name="connsiteY3" fmla="*/ 0 h 48409"/>
                <a:gd name="connsiteX4" fmla="*/ 6158 w 118216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16" h="48409">
                  <a:moveTo>
                    <a:pt x="6158" y="48410"/>
                  </a:moveTo>
                  <a:lnTo>
                    <a:pt x="118217" y="48410"/>
                  </a:lnTo>
                  <a:lnTo>
                    <a:pt x="103694" y="0"/>
                  </a:lnTo>
                  <a:lnTo>
                    <a:pt x="0" y="0"/>
                  </a:lnTo>
                  <a:lnTo>
                    <a:pt x="6158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46FE76B-0712-46B2-B144-DA1C9EFE0570}"/>
                </a:ext>
              </a:extLst>
            </p:cNvPr>
            <p:cNvSpPr/>
            <p:nvPr/>
          </p:nvSpPr>
          <p:spPr>
            <a:xfrm>
              <a:off x="7293200" y="5559768"/>
              <a:ext cx="153778" cy="48409"/>
            </a:xfrm>
            <a:custGeom>
              <a:avLst/>
              <a:gdLst>
                <a:gd name="connsiteX0" fmla="*/ 6163 w 153778"/>
                <a:gd name="connsiteY0" fmla="*/ 48410 h 48409"/>
                <a:gd name="connsiteX1" fmla="*/ 153779 w 153778"/>
                <a:gd name="connsiteY1" fmla="*/ 48410 h 48409"/>
                <a:gd name="connsiteX2" fmla="*/ 139256 w 153778"/>
                <a:gd name="connsiteY2" fmla="*/ 0 h 48409"/>
                <a:gd name="connsiteX3" fmla="*/ 0 w 153778"/>
                <a:gd name="connsiteY3" fmla="*/ 0 h 48409"/>
                <a:gd name="connsiteX4" fmla="*/ 6163 w 153778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778" h="48409">
                  <a:moveTo>
                    <a:pt x="6163" y="48410"/>
                  </a:moveTo>
                  <a:lnTo>
                    <a:pt x="153779" y="48410"/>
                  </a:lnTo>
                  <a:lnTo>
                    <a:pt x="139256" y="0"/>
                  </a:lnTo>
                  <a:lnTo>
                    <a:pt x="0" y="0"/>
                  </a:lnTo>
                  <a:lnTo>
                    <a:pt x="6163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9A4049A-6D21-4A6F-980F-50485BE0415A}"/>
                </a:ext>
              </a:extLst>
            </p:cNvPr>
            <p:cNvSpPr/>
            <p:nvPr/>
          </p:nvSpPr>
          <p:spPr>
            <a:xfrm>
              <a:off x="7045176" y="5496835"/>
              <a:ext cx="118216" cy="48409"/>
            </a:xfrm>
            <a:custGeom>
              <a:avLst/>
              <a:gdLst>
                <a:gd name="connsiteX0" fmla="*/ 118217 w 118216"/>
                <a:gd name="connsiteY0" fmla="*/ 0 h 48409"/>
                <a:gd name="connsiteX1" fmla="*/ 14523 w 118216"/>
                <a:gd name="connsiteY1" fmla="*/ 0 h 48409"/>
                <a:gd name="connsiteX2" fmla="*/ 0 w 118216"/>
                <a:gd name="connsiteY2" fmla="*/ 48410 h 48409"/>
                <a:gd name="connsiteX3" fmla="*/ 112059 w 118216"/>
                <a:gd name="connsiteY3" fmla="*/ 48410 h 48409"/>
                <a:gd name="connsiteX4" fmla="*/ 118217 w 118216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216" h="48409">
                  <a:moveTo>
                    <a:pt x="118217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112059" y="48410"/>
                  </a:lnTo>
                  <a:lnTo>
                    <a:pt x="118217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174B1FEC-1ABD-43C0-97F7-EA14E2A99F48}"/>
                </a:ext>
              </a:extLst>
            </p:cNvPr>
            <p:cNvSpPr/>
            <p:nvPr/>
          </p:nvSpPr>
          <p:spPr>
            <a:xfrm>
              <a:off x="7088745" y="5433902"/>
              <a:ext cx="82659" cy="48409"/>
            </a:xfrm>
            <a:custGeom>
              <a:avLst/>
              <a:gdLst>
                <a:gd name="connsiteX0" fmla="*/ 82660 w 82659"/>
                <a:gd name="connsiteY0" fmla="*/ 0 h 48409"/>
                <a:gd name="connsiteX1" fmla="*/ 14523 w 82659"/>
                <a:gd name="connsiteY1" fmla="*/ 0 h 48409"/>
                <a:gd name="connsiteX2" fmla="*/ 0 w 82659"/>
                <a:gd name="connsiteY2" fmla="*/ 48410 h 48409"/>
                <a:gd name="connsiteX3" fmla="*/ 76497 w 82659"/>
                <a:gd name="connsiteY3" fmla="*/ 48410 h 48409"/>
                <a:gd name="connsiteX4" fmla="*/ 82660 w 82659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59" h="48409">
                  <a:moveTo>
                    <a:pt x="82660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76497" y="48410"/>
                  </a:lnTo>
                  <a:lnTo>
                    <a:pt x="8266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18B6919-9292-437B-9DC1-C937D9853D7C}"/>
                </a:ext>
              </a:extLst>
            </p:cNvPr>
            <p:cNvSpPr/>
            <p:nvPr/>
          </p:nvSpPr>
          <p:spPr>
            <a:xfrm>
              <a:off x="7001607" y="5559768"/>
              <a:ext cx="153778" cy="48409"/>
            </a:xfrm>
            <a:custGeom>
              <a:avLst/>
              <a:gdLst>
                <a:gd name="connsiteX0" fmla="*/ 153779 w 153778"/>
                <a:gd name="connsiteY0" fmla="*/ 0 h 48409"/>
                <a:gd name="connsiteX1" fmla="*/ 14523 w 153778"/>
                <a:gd name="connsiteY1" fmla="*/ 0 h 48409"/>
                <a:gd name="connsiteX2" fmla="*/ 0 w 153778"/>
                <a:gd name="connsiteY2" fmla="*/ 48410 h 48409"/>
                <a:gd name="connsiteX3" fmla="*/ 147616 w 153778"/>
                <a:gd name="connsiteY3" fmla="*/ 48410 h 48409"/>
                <a:gd name="connsiteX4" fmla="*/ 153779 w 153778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3778" h="48409">
                  <a:moveTo>
                    <a:pt x="153779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147616" y="48410"/>
                  </a:lnTo>
                  <a:lnTo>
                    <a:pt x="153779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39A38B1B-DA37-40CA-A180-8221425E9F20}"/>
                </a:ext>
              </a:extLst>
            </p:cNvPr>
            <p:cNvSpPr/>
            <p:nvPr/>
          </p:nvSpPr>
          <p:spPr>
            <a:xfrm>
              <a:off x="7277181" y="5433902"/>
              <a:ext cx="82659" cy="48409"/>
            </a:xfrm>
            <a:custGeom>
              <a:avLst/>
              <a:gdLst>
                <a:gd name="connsiteX0" fmla="*/ 6163 w 82659"/>
                <a:gd name="connsiteY0" fmla="*/ 48410 h 48409"/>
                <a:gd name="connsiteX1" fmla="*/ 82660 w 82659"/>
                <a:gd name="connsiteY1" fmla="*/ 48410 h 48409"/>
                <a:gd name="connsiteX2" fmla="*/ 68137 w 82659"/>
                <a:gd name="connsiteY2" fmla="*/ 0 h 48409"/>
                <a:gd name="connsiteX3" fmla="*/ 0 w 82659"/>
                <a:gd name="connsiteY3" fmla="*/ 0 h 48409"/>
                <a:gd name="connsiteX4" fmla="*/ 6163 w 82659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59" h="48409">
                  <a:moveTo>
                    <a:pt x="6163" y="48410"/>
                  </a:moveTo>
                  <a:lnTo>
                    <a:pt x="82660" y="48410"/>
                  </a:lnTo>
                  <a:lnTo>
                    <a:pt x="68137" y="0"/>
                  </a:lnTo>
                  <a:lnTo>
                    <a:pt x="0" y="0"/>
                  </a:lnTo>
                  <a:lnTo>
                    <a:pt x="6163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4798114-348D-409D-8FF8-BBD920AE4660}"/>
                </a:ext>
              </a:extLst>
            </p:cNvPr>
            <p:cNvSpPr/>
            <p:nvPr/>
          </p:nvSpPr>
          <p:spPr>
            <a:xfrm>
              <a:off x="7132314" y="5370969"/>
              <a:ext cx="47097" cy="48409"/>
            </a:xfrm>
            <a:custGeom>
              <a:avLst/>
              <a:gdLst>
                <a:gd name="connsiteX0" fmla="*/ 47098 w 47097"/>
                <a:gd name="connsiteY0" fmla="*/ 0 h 48409"/>
                <a:gd name="connsiteX1" fmla="*/ 14523 w 47097"/>
                <a:gd name="connsiteY1" fmla="*/ 0 h 48409"/>
                <a:gd name="connsiteX2" fmla="*/ 0 w 47097"/>
                <a:gd name="connsiteY2" fmla="*/ 48410 h 48409"/>
                <a:gd name="connsiteX3" fmla="*/ 40940 w 47097"/>
                <a:gd name="connsiteY3" fmla="*/ 48410 h 48409"/>
                <a:gd name="connsiteX4" fmla="*/ 47098 w 47097"/>
                <a:gd name="connsiteY4" fmla="*/ 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97" h="48409">
                  <a:moveTo>
                    <a:pt x="47098" y="0"/>
                  </a:moveTo>
                  <a:lnTo>
                    <a:pt x="14523" y="0"/>
                  </a:lnTo>
                  <a:lnTo>
                    <a:pt x="0" y="48410"/>
                  </a:lnTo>
                  <a:lnTo>
                    <a:pt x="40940" y="48410"/>
                  </a:lnTo>
                  <a:lnTo>
                    <a:pt x="47098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D031403E-40A0-48BB-96CD-9A4A6919A6E3}"/>
                </a:ext>
              </a:extLst>
            </p:cNvPr>
            <p:cNvSpPr/>
            <p:nvPr/>
          </p:nvSpPr>
          <p:spPr>
            <a:xfrm>
              <a:off x="7269174" y="5370969"/>
              <a:ext cx="47097" cy="48409"/>
            </a:xfrm>
            <a:custGeom>
              <a:avLst/>
              <a:gdLst>
                <a:gd name="connsiteX0" fmla="*/ 6158 w 47097"/>
                <a:gd name="connsiteY0" fmla="*/ 48410 h 48409"/>
                <a:gd name="connsiteX1" fmla="*/ 47098 w 47097"/>
                <a:gd name="connsiteY1" fmla="*/ 48410 h 48409"/>
                <a:gd name="connsiteX2" fmla="*/ 32575 w 47097"/>
                <a:gd name="connsiteY2" fmla="*/ 0 h 48409"/>
                <a:gd name="connsiteX3" fmla="*/ 0 w 47097"/>
                <a:gd name="connsiteY3" fmla="*/ 0 h 48409"/>
                <a:gd name="connsiteX4" fmla="*/ 6158 w 47097"/>
                <a:gd name="connsiteY4" fmla="*/ 48410 h 48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097" h="48409">
                  <a:moveTo>
                    <a:pt x="6158" y="48410"/>
                  </a:moveTo>
                  <a:lnTo>
                    <a:pt x="47098" y="48410"/>
                  </a:lnTo>
                  <a:lnTo>
                    <a:pt x="32575" y="0"/>
                  </a:lnTo>
                  <a:lnTo>
                    <a:pt x="0" y="0"/>
                  </a:lnTo>
                  <a:lnTo>
                    <a:pt x="6158" y="4841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B7F8815-4026-4B43-95D2-3EA5A3FBCCEF}"/>
                </a:ext>
              </a:extLst>
            </p:cNvPr>
            <p:cNvSpPr/>
            <p:nvPr/>
          </p:nvSpPr>
          <p:spPr>
            <a:xfrm>
              <a:off x="7171042" y="5298354"/>
              <a:ext cx="106501" cy="58091"/>
            </a:xfrm>
            <a:custGeom>
              <a:avLst/>
              <a:gdLst>
                <a:gd name="connsiteX0" fmla="*/ 0 w 106501"/>
                <a:gd name="connsiteY0" fmla="*/ 0 h 58091"/>
                <a:gd name="connsiteX1" fmla="*/ 0 w 106501"/>
                <a:gd name="connsiteY1" fmla="*/ 58092 h 58091"/>
                <a:gd name="connsiteX2" fmla="*/ 43569 w 106501"/>
                <a:gd name="connsiteY2" fmla="*/ 58092 h 58091"/>
                <a:gd name="connsiteX3" fmla="*/ 43569 w 106501"/>
                <a:gd name="connsiteY3" fmla="*/ 33887 h 58091"/>
                <a:gd name="connsiteX4" fmla="*/ 62933 w 106501"/>
                <a:gd name="connsiteY4" fmla="*/ 33887 h 58091"/>
                <a:gd name="connsiteX5" fmla="*/ 62933 w 106501"/>
                <a:gd name="connsiteY5" fmla="*/ 58092 h 58091"/>
                <a:gd name="connsiteX6" fmla="*/ 106502 w 106501"/>
                <a:gd name="connsiteY6" fmla="*/ 58092 h 58091"/>
                <a:gd name="connsiteX7" fmla="*/ 106502 w 106501"/>
                <a:gd name="connsiteY7" fmla="*/ 0 h 58091"/>
                <a:gd name="connsiteX8" fmla="*/ 0 w 106501"/>
                <a:gd name="connsiteY8" fmla="*/ 0 h 58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6501" h="58091">
                  <a:moveTo>
                    <a:pt x="0" y="0"/>
                  </a:moveTo>
                  <a:lnTo>
                    <a:pt x="0" y="58092"/>
                  </a:lnTo>
                  <a:lnTo>
                    <a:pt x="43569" y="58092"/>
                  </a:lnTo>
                  <a:lnTo>
                    <a:pt x="43569" y="33887"/>
                  </a:lnTo>
                  <a:lnTo>
                    <a:pt x="62933" y="33887"/>
                  </a:lnTo>
                  <a:lnTo>
                    <a:pt x="62933" y="58092"/>
                  </a:lnTo>
                  <a:lnTo>
                    <a:pt x="106502" y="58092"/>
                  </a:lnTo>
                  <a:lnTo>
                    <a:pt x="10650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D544803F-DE7E-4941-88E9-6F8240C120C3}"/>
                </a:ext>
              </a:extLst>
            </p:cNvPr>
            <p:cNvSpPr/>
            <p:nvPr/>
          </p:nvSpPr>
          <p:spPr>
            <a:xfrm>
              <a:off x="7167513" y="5370969"/>
              <a:ext cx="113559" cy="246890"/>
            </a:xfrm>
            <a:custGeom>
              <a:avLst/>
              <a:gdLst>
                <a:gd name="connsiteX0" fmla="*/ 113560 w 113559"/>
                <a:gd name="connsiteY0" fmla="*/ 246890 h 246890"/>
                <a:gd name="connsiteX1" fmla="*/ 82137 w 113559"/>
                <a:gd name="connsiteY1" fmla="*/ 0 h 246890"/>
                <a:gd name="connsiteX2" fmla="*/ 31423 w 113559"/>
                <a:gd name="connsiteY2" fmla="*/ 0 h 246890"/>
                <a:gd name="connsiteX3" fmla="*/ 0 w 113559"/>
                <a:gd name="connsiteY3" fmla="*/ 246890 h 246890"/>
                <a:gd name="connsiteX4" fmla="*/ 113560 w 113559"/>
                <a:gd name="connsiteY4" fmla="*/ 246890 h 246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559" h="246890">
                  <a:moveTo>
                    <a:pt x="113560" y="246890"/>
                  </a:moveTo>
                  <a:lnTo>
                    <a:pt x="82137" y="0"/>
                  </a:lnTo>
                  <a:lnTo>
                    <a:pt x="31423" y="0"/>
                  </a:lnTo>
                  <a:lnTo>
                    <a:pt x="0" y="246890"/>
                  </a:lnTo>
                  <a:lnTo>
                    <a:pt x="113560" y="24689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aphic 25" descr="Planet">
            <a:extLst>
              <a:ext uri="{FF2B5EF4-FFF2-40B4-BE49-F238E27FC236}">
                <a16:creationId xmlns:a16="http://schemas.microsoft.com/office/drawing/2014/main" id="{BEC73A3B-7642-46CC-82C9-D3768C51D1D5}"/>
              </a:ext>
            </a:extLst>
          </p:cNvPr>
          <p:cNvGrpSpPr/>
          <p:nvPr/>
        </p:nvGrpSpPr>
        <p:grpSpPr>
          <a:xfrm>
            <a:off x="4735340" y="5360892"/>
            <a:ext cx="464735" cy="464735"/>
            <a:chOff x="4735340" y="5225740"/>
            <a:chExt cx="464735" cy="464735"/>
          </a:xfrm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EF79EF32-D70C-4990-A4E7-F06021EC17BB}"/>
                </a:ext>
              </a:extLst>
            </p:cNvPr>
            <p:cNvSpPr/>
            <p:nvPr/>
          </p:nvSpPr>
          <p:spPr>
            <a:xfrm>
              <a:off x="4754528" y="5341923"/>
              <a:ext cx="426348" cy="213971"/>
            </a:xfrm>
            <a:custGeom>
              <a:avLst/>
              <a:gdLst>
                <a:gd name="connsiteX0" fmla="*/ 425699 w 426348"/>
                <a:gd name="connsiteY0" fmla="*/ 29046 h 213971"/>
                <a:gd name="connsiteX1" fmla="*/ 397137 w 426348"/>
                <a:gd name="connsiteY1" fmla="*/ 22269 h 213971"/>
                <a:gd name="connsiteX2" fmla="*/ 300801 w 426348"/>
                <a:gd name="connsiteY2" fmla="*/ 40664 h 213971"/>
                <a:gd name="connsiteX3" fmla="*/ 212695 w 426348"/>
                <a:gd name="connsiteY3" fmla="*/ 0 h 213971"/>
                <a:gd name="connsiteX4" fmla="*/ 96512 w 426348"/>
                <a:gd name="connsiteY4" fmla="*/ 116184 h 213971"/>
                <a:gd name="connsiteX5" fmla="*/ 96996 w 426348"/>
                <a:gd name="connsiteY5" fmla="*/ 123929 h 213971"/>
                <a:gd name="connsiteX6" fmla="*/ 660 w 426348"/>
                <a:gd name="connsiteY6" fmla="*/ 205258 h 213971"/>
                <a:gd name="connsiteX7" fmla="*/ 26801 w 426348"/>
                <a:gd name="connsiteY7" fmla="*/ 213972 h 213971"/>
                <a:gd name="connsiteX8" fmla="*/ 228671 w 426348"/>
                <a:gd name="connsiteY8" fmla="*/ 158300 h 213971"/>
                <a:gd name="connsiteX9" fmla="*/ 425699 w 426348"/>
                <a:gd name="connsiteY9" fmla="*/ 29046 h 213971"/>
                <a:gd name="connsiteX10" fmla="*/ 102805 w 426348"/>
                <a:gd name="connsiteY10" fmla="*/ 153943 h 213971"/>
                <a:gd name="connsiteX11" fmla="*/ 109582 w 426348"/>
                <a:gd name="connsiteY11" fmla="*/ 169435 h 213971"/>
                <a:gd name="connsiteX12" fmla="*/ 57300 w 426348"/>
                <a:gd name="connsiteY12" fmla="*/ 182021 h 213971"/>
                <a:gd name="connsiteX13" fmla="*/ 102805 w 426348"/>
                <a:gd name="connsiteY13" fmla="*/ 153943 h 213971"/>
                <a:gd name="connsiteX14" fmla="*/ 323554 w 426348"/>
                <a:gd name="connsiteY14" fmla="*/ 80845 h 213971"/>
                <a:gd name="connsiteX15" fmla="*/ 317745 w 426348"/>
                <a:gd name="connsiteY15" fmla="*/ 65837 h 213971"/>
                <a:gd name="connsiteX16" fmla="*/ 372932 w 426348"/>
                <a:gd name="connsiteY16" fmla="*/ 53251 h 213971"/>
                <a:gd name="connsiteX17" fmla="*/ 323554 w 426348"/>
                <a:gd name="connsiteY17" fmla="*/ 80845 h 213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6348" h="213971">
                  <a:moveTo>
                    <a:pt x="425699" y="29046"/>
                  </a:moveTo>
                  <a:cubicBezTo>
                    <a:pt x="423278" y="23237"/>
                    <a:pt x="411660" y="22269"/>
                    <a:pt x="397137" y="22269"/>
                  </a:cubicBezTo>
                  <a:cubicBezTo>
                    <a:pt x="375353" y="22269"/>
                    <a:pt x="341466" y="28562"/>
                    <a:pt x="300801" y="40664"/>
                  </a:cubicBezTo>
                  <a:cubicBezTo>
                    <a:pt x="279501" y="15491"/>
                    <a:pt x="248035" y="0"/>
                    <a:pt x="212695" y="0"/>
                  </a:cubicBezTo>
                  <a:cubicBezTo>
                    <a:pt x="148310" y="0"/>
                    <a:pt x="96512" y="51799"/>
                    <a:pt x="96512" y="116184"/>
                  </a:cubicBezTo>
                  <a:cubicBezTo>
                    <a:pt x="96512" y="119088"/>
                    <a:pt x="96512" y="121509"/>
                    <a:pt x="96996" y="123929"/>
                  </a:cubicBezTo>
                  <a:cubicBezTo>
                    <a:pt x="33579" y="157816"/>
                    <a:pt x="-5633" y="189767"/>
                    <a:pt x="660" y="205258"/>
                  </a:cubicBezTo>
                  <a:cubicBezTo>
                    <a:pt x="3080" y="211067"/>
                    <a:pt x="12278" y="213972"/>
                    <a:pt x="26801" y="213972"/>
                  </a:cubicBezTo>
                  <a:cubicBezTo>
                    <a:pt x="66013" y="213972"/>
                    <a:pt x="143469" y="193155"/>
                    <a:pt x="228671" y="158300"/>
                  </a:cubicBezTo>
                  <a:cubicBezTo>
                    <a:pt x="345338" y="110375"/>
                    <a:pt x="434897" y="51314"/>
                    <a:pt x="425699" y="29046"/>
                  </a:cubicBezTo>
                  <a:close/>
                  <a:moveTo>
                    <a:pt x="102805" y="153943"/>
                  </a:moveTo>
                  <a:cubicBezTo>
                    <a:pt x="104741" y="159269"/>
                    <a:pt x="106678" y="164594"/>
                    <a:pt x="109582" y="169435"/>
                  </a:cubicBezTo>
                  <a:cubicBezTo>
                    <a:pt x="89250" y="175244"/>
                    <a:pt x="71823" y="179117"/>
                    <a:pt x="57300" y="182021"/>
                  </a:cubicBezTo>
                  <a:cubicBezTo>
                    <a:pt x="68918" y="173792"/>
                    <a:pt x="84409" y="164110"/>
                    <a:pt x="102805" y="153943"/>
                  </a:cubicBezTo>
                  <a:close/>
                  <a:moveTo>
                    <a:pt x="323554" y="80845"/>
                  </a:moveTo>
                  <a:cubicBezTo>
                    <a:pt x="322102" y="75519"/>
                    <a:pt x="320165" y="70678"/>
                    <a:pt x="317745" y="65837"/>
                  </a:cubicBezTo>
                  <a:cubicBezTo>
                    <a:pt x="336625" y="60512"/>
                    <a:pt x="358893" y="55671"/>
                    <a:pt x="372932" y="53251"/>
                  </a:cubicBezTo>
                  <a:cubicBezTo>
                    <a:pt x="361314" y="60996"/>
                    <a:pt x="340982" y="71163"/>
                    <a:pt x="323554" y="80845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AAB12AF-1D80-44F9-8153-5AC7BBC55FDB}"/>
                </a:ext>
              </a:extLst>
            </p:cNvPr>
            <p:cNvSpPr/>
            <p:nvPr/>
          </p:nvSpPr>
          <p:spPr>
            <a:xfrm>
              <a:off x="4898481" y="5475535"/>
              <a:ext cx="183473" cy="98756"/>
            </a:xfrm>
            <a:custGeom>
              <a:avLst/>
              <a:gdLst>
                <a:gd name="connsiteX0" fmla="*/ 0 w 183473"/>
                <a:gd name="connsiteY0" fmla="*/ 76004 h 98756"/>
                <a:gd name="connsiteX1" fmla="*/ 68742 w 183473"/>
                <a:gd name="connsiteY1" fmla="*/ 98756 h 98756"/>
                <a:gd name="connsiteX2" fmla="*/ 183474 w 183473"/>
                <a:gd name="connsiteY2" fmla="*/ 0 h 98756"/>
                <a:gd name="connsiteX3" fmla="*/ 91979 w 183473"/>
                <a:gd name="connsiteY3" fmla="*/ 42601 h 98756"/>
                <a:gd name="connsiteX4" fmla="*/ 0 w 183473"/>
                <a:gd name="connsiteY4" fmla="*/ 76004 h 98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3473" h="98756">
                  <a:moveTo>
                    <a:pt x="0" y="76004"/>
                  </a:moveTo>
                  <a:cubicBezTo>
                    <a:pt x="19364" y="90042"/>
                    <a:pt x="43085" y="98756"/>
                    <a:pt x="68742" y="98756"/>
                  </a:cubicBezTo>
                  <a:cubicBezTo>
                    <a:pt x="126834" y="98756"/>
                    <a:pt x="175244" y="56155"/>
                    <a:pt x="183474" y="0"/>
                  </a:cubicBezTo>
                  <a:cubicBezTo>
                    <a:pt x="155880" y="14523"/>
                    <a:pt x="124898" y="29046"/>
                    <a:pt x="91979" y="42601"/>
                  </a:cubicBezTo>
                  <a:cubicBezTo>
                    <a:pt x="60028" y="55671"/>
                    <a:pt x="29046" y="67290"/>
                    <a:pt x="0" y="76004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1" name="Graphic 27" descr="Books">
            <a:extLst>
              <a:ext uri="{FF2B5EF4-FFF2-40B4-BE49-F238E27FC236}">
                <a16:creationId xmlns:a16="http://schemas.microsoft.com/office/drawing/2014/main" id="{9220ACEB-494D-4AD2-87FE-A675EDD10B7E}"/>
              </a:ext>
            </a:extLst>
          </p:cNvPr>
          <p:cNvSpPr/>
          <p:nvPr/>
        </p:nvSpPr>
        <p:spPr>
          <a:xfrm>
            <a:off x="3796973" y="4090797"/>
            <a:ext cx="412452" cy="384858"/>
          </a:xfrm>
          <a:custGeom>
            <a:avLst/>
            <a:gdLst>
              <a:gd name="connsiteX0" fmla="*/ 412452 w 412452"/>
              <a:gd name="connsiteY0" fmla="*/ 135548 h 384858"/>
              <a:gd name="connsiteX1" fmla="*/ 387279 w 412452"/>
              <a:gd name="connsiteY1" fmla="*/ 126350 h 384858"/>
              <a:gd name="connsiteX2" fmla="*/ 387279 w 412452"/>
              <a:gd name="connsiteY2" fmla="*/ 73583 h 384858"/>
              <a:gd name="connsiteX3" fmla="*/ 412452 w 412452"/>
              <a:gd name="connsiteY3" fmla="*/ 62933 h 384858"/>
              <a:gd name="connsiteX4" fmla="*/ 242049 w 412452"/>
              <a:gd name="connsiteY4" fmla="*/ 0 h 384858"/>
              <a:gd name="connsiteX5" fmla="*/ 34855 w 412452"/>
              <a:gd name="connsiteY5" fmla="*/ 72615 h 384858"/>
              <a:gd name="connsiteX6" fmla="*/ 14523 w 412452"/>
              <a:gd name="connsiteY6" fmla="*/ 130707 h 384858"/>
              <a:gd name="connsiteX7" fmla="*/ 16943 w 412452"/>
              <a:gd name="connsiteY7" fmla="*/ 152007 h 384858"/>
              <a:gd name="connsiteX8" fmla="*/ 0 w 412452"/>
              <a:gd name="connsiteY8" fmla="*/ 208163 h 384858"/>
              <a:gd name="connsiteX9" fmla="*/ 14523 w 412452"/>
              <a:gd name="connsiteY9" fmla="*/ 250279 h 384858"/>
              <a:gd name="connsiteX10" fmla="*/ 13555 w 412452"/>
              <a:gd name="connsiteY10" fmla="*/ 280777 h 384858"/>
              <a:gd name="connsiteX11" fmla="*/ 38728 w 412452"/>
              <a:gd name="connsiteY11" fmla="*/ 329187 h 384858"/>
              <a:gd name="connsiteX12" fmla="*/ 173307 w 412452"/>
              <a:gd name="connsiteY12" fmla="*/ 384859 h 384858"/>
              <a:gd name="connsiteX13" fmla="*/ 411484 w 412452"/>
              <a:gd name="connsiteY13" fmla="*/ 286103 h 384858"/>
              <a:gd name="connsiteX14" fmla="*/ 386311 w 412452"/>
              <a:gd name="connsiteY14" fmla="*/ 276905 h 384858"/>
              <a:gd name="connsiteX15" fmla="*/ 386311 w 412452"/>
              <a:gd name="connsiteY15" fmla="*/ 223654 h 384858"/>
              <a:gd name="connsiteX16" fmla="*/ 411484 w 412452"/>
              <a:gd name="connsiteY16" fmla="*/ 213004 h 384858"/>
              <a:gd name="connsiteX17" fmla="*/ 372756 w 412452"/>
              <a:gd name="connsiteY17" fmla="*/ 198481 h 384858"/>
              <a:gd name="connsiteX18" fmla="*/ 372756 w 412452"/>
              <a:gd name="connsiteY18" fmla="*/ 152007 h 384858"/>
              <a:gd name="connsiteX19" fmla="*/ 412452 w 412452"/>
              <a:gd name="connsiteY19" fmla="*/ 135548 h 384858"/>
              <a:gd name="connsiteX20" fmla="*/ 40664 w 412452"/>
              <a:gd name="connsiteY20" fmla="*/ 106502 h 384858"/>
              <a:gd name="connsiteX21" fmla="*/ 175244 w 412452"/>
              <a:gd name="connsiteY21" fmla="*/ 159269 h 384858"/>
              <a:gd name="connsiteX22" fmla="*/ 368399 w 412452"/>
              <a:gd name="connsiteY22" fmla="*/ 81329 h 384858"/>
              <a:gd name="connsiteX23" fmla="*/ 368399 w 412452"/>
              <a:gd name="connsiteY23" fmla="*/ 122961 h 384858"/>
              <a:gd name="connsiteX24" fmla="*/ 175244 w 412452"/>
              <a:gd name="connsiteY24" fmla="*/ 203322 h 384858"/>
              <a:gd name="connsiteX25" fmla="*/ 40664 w 412452"/>
              <a:gd name="connsiteY25" fmla="*/ 150071 h 384858"/>
              <a:gd name="connsiteX26" fmla="*/ 40664 w 412452"/>
              <a:gd name="connsiteY26" fmla="*/ 106502 h 384858"/>
              <a:gd name="connsiteX27" fmla="*/ 367431 w 412452"/>
              <a:gd name="connsiteY27" fmla="*/ 273516 h 384858"/>
              <a:gd name="connsiteX28" fmla="*/ 174276 w 412452"/>
              <a:gd name="connsiteY28" fmla="*/ 353392 h 384858"/>
              <a:gd name="connsiteX29" fmla="*/ 39212 w 412452"/>
              <a:gd name="connsiteY29" fmla="*/ 300141 h 384858"/>
              <a:gd name="connsiteX30" fmla="*/ 39212 w 412452"/>
              <a:gd name="connsiteY30" fmla="*/ 262382 h 384858"/>
              <a:gd name="connsiteX31" fmla="*/ 159753 w 412452"/>
              <a:gd name="connsiteY31" fmla="*/ 311760 h 384858"/>
              <a:gd name="connsiteX32" fmla="*/ 367915 w 412452"/>
              <a:gd name="connsiteY32" fmla="*/ 229463 h 384858"/>
              <a:gd name="connsiteX33" fmla="*/ 367431 w 412452"/>
              <a:gd name="connsiteY33" fmla="*/ 273516 h 384858"/>
              <a:gd name="connsiteX34" fmla="*/ 353876 w 412452"/>
              <a:gd name="connsiteY34" fmla="*/ 200901 h 384858"/>
              <a:gd name="connsiteX35" fmla="*/ 160721 w 412452"/>
              <a:gd name="connsiteY35" fmla="*/ 280777 h 384858"/>
              <a:gd name="connsiteX36" fmla="*/ 26141 w 412452"/>
              <a:gd name="connsiteY36" fmla="*/ 227527 h 384858"/>
              <a:gd name="connsiteX37" fmla="*/ 26141 w 412452"/>
              <a:gd name="connsiteY37" fmla="*/ 183958 h 384858"/>
              <a:gd name="connsiteX38" fmla="*/ 164594 w 412452"/>
              <a:gd name="connsiteY38" fmla="*/ 239145 h 384858"/>
              <a:gd name="connsiteX39" fmla="*/ 354360 w 412452"/>
              <a:gd name="connsiteY39" fmla="*/ 159753 h 384858"/>
              <a:gd name="connsiteX40" fmla="*/ 354360 w 412452"/>
              <a:gd name="connsiteY40" fmla="*/ 200901 h 384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12452" h="384858">
                <a:moveTo>
                  <a:pt x="412452" y="135548"/>
                </a:moveTo>
                <a:lnTo>
                  <a:pt x="387279" y="126350"/>
                </a:lnTo>
                <a:lnTo>
                  <a:pt x="387279" y="73583"/>
                </a:lnTo>
                <a:lnTo>
                  <a:pt x="412452" y="62933"/>
                </a:lnTo>
                <a:lnTo>
                  <a:pt x="242049" y="0"/>
                </a:lnTo>
                <a:lnTo>
                  <a:pt x="34855" y="72615"/>
                </a:lnTo>
                <a:cubicBezTo>
                  <a:pt x="15007" y="82297"/>
                  <a:pt x="14523" y="108922"/>
                  <a:pt x="14523" y="130707"/>
                </a:cubicBezTo>
                <a:cubicBezTo>
                  <a:pt x="14523" y="137968"/>
                  <a:pt x="15491" y="145230"/>
                  <a:pt x="16943" y="152007"/>
                </a:cubicBezTo>
                <a:cubicBezTo>
                  <a:pt x="484" y="162657"/>
                  <a:pt x="0" y="187346"/>
                  <a:pt x="0" y="208163"/>
                </a:cubicBezTo>
                <a:cubicBezTo>
                  <a:pt x="0" y="225106"/>
                  <a:pt x="3873" y="240597"/>
                  <a:pt x="14523" y="250279"/>
                </a:cubicBezTo>
                <a:cubicBezTo>
                  <a:pt x="12102" y="258509"/>
                  <a:pt x="13555" y="268675"/>
                  <a:pt x="13555" y="280777"/>
                </a:cubicBezTo>
                <a:cubicBezTo>
                  <a:pt x="13555" y="302562"/>
                  <a:pt x="19364" y="322410"/>
                  <a:pt x="38728" y="329187"/>
                </a:cubicBezTo>
                <a:lnTo>
                  <a:pt x="173307" y="384859"/>
                </a:lnTo>
                <a:lnTo>
                  <a:pt x="411484" y="286103"/>
                </a:lnTo>
                <a:lnTo>
                  <a:pt x="386311" y="276905"/>
                </a:lnTo>
                <a:lnTo>
                  <a:pt x="386311" y="223654"/>
                </a:lnTo>
                <a:lnTo>
                  <a:pt x="411484" y="213004"/>
                </a:lnTo>
                <a:lnTo>
                  <a:pt x="372756" y="198481"/>
                </a:lnTo>
                <a:lnTo>
                  <a:pt x="372756" y="152007"/>
                </a:lnTo>
                <a:lnTo>
                  <a:pt x="412452" y="135548"/>
                </a:lnTo>
                <a:close/>
                <a:moveTo>
                  <a:pt x="40664" y="106502"/>
                </a:moveTo>
                <a:lnTo>
                  <a:pt x="175244" y="159269"/>
                </a:lnTo>
                <a:lnTo>
                  <a:pt x="368399" y="81329"/>
                </a:lnTo>
                <a:lnTo>
                  <a:pt x="368399" y="122961"/>
                </a:lnTo>
                <a:lnTo>
                  <a:pt x="175244" y="203322"/>
                </a:lnTo>
                <a:lnTo>
                  <a:pt x="40664" y="150071"/>
                </a:lnTo>
                <a:lnTo>
                  <a:pt x="40664" y="106502"/>
                </a:lnTo>
                <a:close/>
                <a:moveTo>
                  <a:pt x="367431" y="273516"/>
                </a:moveTo>
                <a:lnTo>
                  <a:pt x="174276" y="353392"/>
                </a:lnTo>
                <a:lnTo>
                  <a:pt x="39212" y="300141"/>
                </a:lnTo>
                <a:lnTo>
                  <a:pt x="39212" y="262382"/>
                </a:lnTo>
                <a:lnTo>
                  <a:pt x="159753" y="311760"/>
                </a:lnTo>
                <a:lnTo>
                  <a:pt x="367915" y="229463"/>
                </a:lnTo>
                <a:lnTo>
                  <a:pt x="367431" y="273516"/>
                </a:lnTo>
                <a:close/>
                <a:moveTo>
                  <a:pt x="353876" y="200901"/>
                </a:moveTo>
                <a:lnTo>
                  <a:pt x="160721" y="280777"/>
                </a:lnTo>
                <a:lnTo>
                  <a:pt x="26141" y="227527"/>
                </a:lnTo>
                <a:lnTo>
                  <a:pt x="26141" y="183958"/>
                </a:lnTo>
                <a:lnTo>
                  <a:pt x="164594" y="239145"/>
                </a:lnTo>
                <a:lnTo>
                  <a:pt x="354360" y="159753"/>
                </a:lnTo>
                <a:lnTo>
                  <a:pt x="354360" y="200901"/>
                </a:ln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2" name="Graphic 30" descr="Flag">
            <a:extLst>
              <a:ext uri="{FF2B5EF4-FFF2-40B4-BE49-F238E27FC236}">
                <a16:creationId xmlns:a16="http://schemas.microsoft.com/office/drawing/2014/main" id="{3FE257A3-8318-4462-8ECF-721CAC12514A}"/>
              </a:ext>
            </a:extLst>
          </p:cNvPr>
          <p:cNvGrpSpPr/>
          <p:nvPr/>
        </p:nvGrpSpPr>
        <p:grpSpPr>
          <a:xfrm>
            <a:off x="3770832" y="2576557"/>
            <a:ext cx="464735" cy="464735"/>
            <a:chOff x="3770832" y="2441405"/>
            <a:chExt cx="464735" cy="46473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5E68974-D876-47AB-83F0-E08DC78F5DBD}"/>
                </a:ext>
              </a:extLst>
            </p:cNvPr>
            <p:cNvSpPr/>
            <p:nvPr/>
          </p:nvSpPr>
          <p:spPr>
            <a:xfrm>
              <a:off x="3867651" y="2480617"/>
              <a:ext cx="29045" cy="387279"/>
            </a:xfrm>
            <a:custGeom>
              <a:avLst/>
              <a:gdLst>
                <a:gd name="connsiteX0" fmla="*/ 14523 w 29045"/>
                <a:gd name="connsiteY0" fmla="*/ 0 h 387279"/>
                <a:gd name="connsiteX1" fmla="*/ 0 w 29045"/>
                <a:gd name="connsiteY1" fmla="*/ 14523 h 387279"/>
                <a:gd name="connsiteX2" fmla="*/ 0 w 29045"/>
                <a:gd name="connsiteY2" fmla="*/ 387279 h 387279"/>
                <a:gd name="connsiteX3" fmla="*/ 29046 w 29045"/>
                <a:gd name="connsiteY3" fmla="*/ 387279 h 387279"/>
                <a:gd name="connsiteX4" fmla="*/ 29046 w 29045"/>
                <a:gd name="connsiteY4" fmla="*/ 14523 h 387279"/>
                <a:gd name="connsiteX5" fmla="*/ 14523 w 29045"/>
                <a:gd name="connsiteY5" fmla="*/ 0 h 387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5" h="387279">
                  <a:moveTo>
                    <a:pt x="14523" y="0"/>
                  </a:moveTo>
                  <a:cubicBezTo>
                    <a:pt x="6293" y="0"/>
                    <a:pt x="0" y="6293"/>
                    <a:pt x="0" y="14523"/>
                  </a:cubicBezTo>
                  <a:lnTo>
                    <a:pt x="0" y="387279"/>
                  </a:lnTo>
                  <a:lnTo>
                    <a:pt x="29046" y="387279"/>
                  </a:lnTo>
                  <a:lnTo>
                    <a:pt x="29046" y="14523"/>
                  </a:lnTo>
                  <a:cubicBezTo>
                    <a:pt x="29046" y="6293"/>
                    <a:pt x="22753" y="0"/>
                    <a:pt x="14523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B80317E-A1C5-48F5-BEB9-269C05B3BB0E}"/>
                </a:ext>
              </a:extLst>
            </p:cNvPr>
            <p:cNvSpPr/>
            <p:nvPr/>
          </p:nvSpPr>
          <p:spPr>
            <a:xfrm>
              <a:off x="3916061" y="2479648"/>
              <a:ext cx="222685" cy="174275"/>
            </a:xfrm>
            <a:custGeom>
              <a:avLst/>
              <a:gdLst>
                <a:gd name="connsiteX0" fmla="*/ 61481 w 222685"/>
                <a:gd name="connsiteY0" fmla="*/ 0 h 174275"/>
                <a:gd name="connsiteX1" fmla="*/ 0 w 222685"/>
                <a:gd name="connsiteY1" fmla="*/ 14039 h 174275"/>
                <a:gd name="connsiteX2" fmla="*/ 0 w 222685"/>
                <a:gd name="connsiteY2" fmla="*/ 174276 h 174275"/>
                <a:gd name="connsiteX3" fmla="*/ 61481 w 222685"/>
                <a:gd name="connsiteY3" fmla="*/ 160237 h 174275"/>
                <a:gd name="connsiteX4" fmla="*/ 222686 w 222685"/>
                <a:gd name="connsiteY4" fmla="*/ 161205 h 174275"/>
                <a:gd name="connsiteX5" fmla="*/ 222686 w 222685"/>
                <a:gd name="connsiteY5" fmla="*/ 968 h 174275"/>
                <a:gd name="connsiteX6" fmla="*/ 61481 w 222685"/>
                <a:gd name="connsiteY6" fmla="*/ 0 h 174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85" h="174275">
                  <a:moveTo>
                    <a:pt x="61481" y="0"/>
                  </a:moveTo>
                  <a:cubicBezTo>
                    <a:pt x="18880" y="0"/>
                    <a:pt x="0" y="14039"/>
                    <a:pt x="0" y="14039"/>
                  </a:cubicBezTo>
                  <a:lnTo>
                    <a:pt x="0" y="174276"/>
                  </a:lnTo>
                  <a:cubicBezTo>
                    <a:pt x="0" y="174276"/>
                    <a:pt x="18396" y="160237"/>
                    <a:pt x="61481" y="160237"/>
                  </a:cubicBezTo>
                  <a:cubicBezTo>
                    <a:pt x="112795" y="160237"/>
                    <a:pt x="163141" y="188314"/>
                    <a:pt x="222686" y="161205"/>
                  </a:cubicBezTo>
                  <a:lnTo>
                    <a:pt x="222686" y="968"/>
                  </a:lnTo>
                  <a:cubicBezTo>
                    <a:pt x="147650" y="23237"/>
                    <a:pt x="112795" y="0"/>
                    <a:pt x="61481" y="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5" name="Graphic 28" descr="Mathematics">
            <a:extLst>
              <a:ext uri="{FF2B5EF4-FFF2-40B4-BE49-F238E27FC236}">
                <a16:creationId xmlns:a16="http://schemas.microsoft.com/office/drawing/2014/main" id="{351D3882-EED2-41DA-9F31-56EF2ED00E4B}"/>
              </a:ext>
            </a:extLst>
          </p:cNvPr>
          <p:cNvGrpSpPr/>
          <p:nvPr/>
        </p:nvGrpSpPr>
        <p:grpSpPr>
          <a:xfrm>
            <a:off x="4735340" y="1302676"/>
            <a:ext cx="464735" cy="464735"/>
            <a:chOff x="4735340" y="1167524"/>
            <a:chExt cx="464735" cy="464735"/>
          </a:xfrm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D1EC22E9-E89F-4598-9E39-D570154E6C12}"/>
                </a:ext>
              </a:extLst>
            </p:cNvPr>
            <p:cNvSpPr/>
            <p:nvPr/>
          </p:nvSpPr>
          <p:spPr>
            <a:xfrm>
              <a:off x="4783749" y="1220774"/>
              <a:ext cx="358233" cy="348551"/>
            </a:xfrm>
            <a:custGeom>
              <a:avLst/>
              <a:gdLst>
                <a:gd name="connsiteX0" fmla="*/ 0 w 358233"/>
                <a:gd name="connsiteY0" fmla="*/ 0 h 348551"/>
                <a:gd name="connsiteX1" fmla="*/ 0 w 358233"/>
                <a:gd name="connsiteY1" fmla="*/ 348551 h 348551"/>
                <a:gd name="connsiteX2" fmla="*/ 358233 w 358233"/>
                <a:gd name="connsiteY2" fmla="*/ 348551 h 348551"/>
                <a:gd name="connsiteX3" fmla="*/ 358233 w 358233"/>
                <a:gd name="connsiteY3" fmla="*/ 0 h 348551"/>
                <a:gd name="connsiteX4" fmla="*/ 329187 w 358233"/>
                <a:gd name="connsiteY4" fmla="*/ 159753 h 348551"/>
                <a:gd name="connsiteX5" fmla="*/ 193640 w 358233"/>
                <a:gd name="connsiteY5" fmla="*/ 159753 h 348551"/>
                <a:gd name="connsiteX6" fmla="*/ 193640 w 358233"/>
                <a:gd name="connsiteY6" fmla="*/ 29046 h 348551"/>
                <a:gd name="connsiteX7" fmla="*/ 329187 w 358233"/>
                <a:gd name="connsiteY7" fmla="*/ 29046 h 348551"/>
                <a:gd name="connsiteX8" fmla="*/ 164594 w 358233"/>
                <a:gd name="connsiteY8" fmla="*/ 29046 h 348551"/>
                <a:gd name="connsiteX9" fmla="*/ 164594 w 358233"/>
                <a:gd name="connsiteY9" fmla="*/ 159753 h 348551"/>
                <a:gd name="connsiteX10" fmla="*/ 29046 w 358233"/>
                <a:gd name="connsiteY10" fmla="*/ 159753 h 348551"/>
                <a:gd name="connsiteX11" fmla="*/ 29046 w 358233"/>
                <a:gd name="connsiteY11" fmla="*/ 29046 h 348551"/>
                <a:gd name="connsiteX12" fmla="*/ 29046 w 358233"/>
                <a:gd name="connsiteY12" fmla="*/ 188799 h 348551"/>
                <a:gd name="connsiteX13" fmla="*/ 164594 w 358233"/>
                <a:gd name="connsiteY13" fmla="*/ 188799 h 348551"/>
                <a:gd name="connsiteX14" fmla="*/ 164594 w 358233"/>
                <a:gd name="connsiteY14" fmla="*/ 319505 h 348551"/>
                <a:gd name="connsiteX15" fmla="*/ 29046 w 358233"/>
                <a:gd name="connsiteY15" fmla="*/ 319505 h 348551"/>
                <a:gd name="connsiteX16" fmla="*/ 193640 w 358233"/>
                <a:gd name="connsiteY16" fmla="*/ 319505 h 348551"/>
                <a:gd name="connsiteX17" fmla="*/ 193640 w 358233"/>
                <a:gd name="connsiteY17" fmla="*/ 188799 h 348551"/>
                <a:gd name="connsiteX18" fmla="*/ 329187 w 358233"/>
                <a:gd name="connsiteY18" fmla="*/ 188799 h 348551"/>
                <a:gd name="connsiteX19" fmla="*/ 329187 w 358233"/>
                <a:gd name="connsiteY19" fmla="*/ 319505 h 348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58233" h="348551">
                  <a:moveTo>
                    <a:pt x="0" y="0"/>
                  </a:moveTo>
                  <a:lnTo>
                    <a:pt x="0" y="348551"/>
                  </a:lnTo>
                  <a:lnTo>
                    <a:pt x="358233" y="348551"/>
                  </a:lnTo>
                  <a:lnTo>
                    <a:pt x="358233" y="0"/>
                  </a:lnTo>
                  <a:close/>
                  <a:moveTo>
                    <a:pt x="329187" y="159753"/>
                  </a:moveTo>
                  <a:lnTo>
                    <a:pt x="193640" y="159753"/>
                  </a:lnTo>
                  <a:lnTo>
                    <a:pt x="193640" y="29046"/>
                  </a:lnTo>
                  <a:lnTo>
                    <a:pt x="329187" y="29046"/>
                  </a:lnTo>
                  <a:close/>
                  <a:moveTo>
                    <a:pt x="164594" y="29046"/>
                  </a:moveTo>
                  <a:lnTo>
                    <a:pt x="164594" y="159753"/>
                  </a:lnTo>
                  <a:lnTo>
                    <a:pt x="29046" y="159753"/>
                  </a:lnTo>
                  <a:lnTo>
                    <a:pt x="29046" y="29046"/>
                  </a:lnTo>
                  <a:close/>
                  <a:moveTo>
                    <a:pt x="29046" y="188799"/>
                  </a:moveTo>
                  <a:lnTo>
                    <a:pt x="164594" y="188799"/>
                  </a:lnTo>
                  <a:lnTo>
                    <a:pt x="164594" y="319505"/>
                  </a:lnTo>
                  <a:lnTo>
                    <a:pt x="29046" y="319505"/>
                  </a:lnTo>
                  <a:close/>
                  <a:moveTo>
                    <a:pt x="193640" y="319505"/>
                  </a:moveTo>
                  <a:lnTo>
                    <a:pt x="193640" y="188799"/>
                  </a:lnTo>
                  <a:lnTo>
                    <a:pt x="329187" y="188799"/>
                  </a:lnTo>
                  <a:lnTo>
                    <a:pt x="329187" y="31950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9DC2F3B-7246-417C-A4B4-411F23EDE5ED}"/>
                </a:ext>
              </a:extLst>
            </p:cNvPr>
            <p:cNvSpPr/>
            <p:nvPr/>
          </p:nvSpPr>
          <p:spPr>
            <a:xfrm>
              <a:off x="4837000" y="1269184"/>
              <a:ext cx="87137" cy="87137"/>
            </a:xfrm>
            <a:custGeom>
              <a:avLst/>
              <a:gdLst>
                <a:gd name="connsiteX0" fmla="*/ 87138 w 87137"/>
                <a:gd name="connsiteY0" fmla="*/ 33887 h 87137"/>
                <a:gd name="connsiteX1" fmla="*/ 53251 w 87137"/>
                <a:gd name="connsiteY1" fmla="*/ 33887 h 87137"/>
                <a:gd name="connsiteX2" fmla="*/ 53251 w 87137"/>
                <a:gd name="connsiteY2" fmla="*/ 0 h 87137"/>
                <a:gd name="connsiteX3" fmla="*/ 33887 w 87137"/>
                <a:gd name="connsiteY3" fmla="*/ 0 h 87137"/>
                <a:gd name="connsiteX4" fmla="*/ 33887 w 87137"/>
                <a:gd name="connsiteY4" fmla="*/ 33887 h 87137"/>
                <a:gd name="connsiteX5" fmla="*/ 0 w 87137"/>
                <a:gd name="connsiteY5" fmla="*/ 33887 h 87137"/>
                <a:gd name="connsiteX6" fmla="*/ 0 w 87137"/>
                <a:gd name="connsiteY6" fmla="*/ 53251 h 87137"/>
                <a:gd name="connsiteX7" fmla="*/ 33887 w 87137"/>
                <a:gd name="connsiteY7" fmla="*/ 53251 h 87137"/>
                <a:gd name="connsiteX8" fmla="*/ 33887 w 87137"/>
                <a:gd name="connsiteY8" fmla="*/ 87138 h 87137"/>
                <a:gd name="connsiteX9" fmla="*/ 53251 w 87137"/>
                <a:gd name="connsiteY9" fmla="*/ 87138 h 87137"/>
                <a:gd name="connsiteX10" fmla="*/ 53251 w 87137"/>
                <a:gd name="connsiteY10" fmla="*/ 53251 h 87137"/>
                <a:gd name="connsiteX11" fmla="*/ 87138 w 87137"/>
                <a:gd name="connsiteY11" fmla="*/ 53251 h 87137"/>
                <a:gd name="connsiteX12" fmla="*/ 87138 w 87137"/>
                <a:gd name="connsiteY12" fmla="*/ 33887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7137" h="87137">
                  <a:moveTo>
                    <a:pt x="87138" y="33887"/>
                  </a:moveTo>
                  <a:lnTo>
                    <a:pt x="53251" y="33887"/>
                  </a:lnTo>
                  <a:lnTo>
                    <a:pt x="53251" y="0"/>
                  </a:lnTo>
                  <a:lnTo>
                    <a:pt x="33887" y="0"/>
                  </a:lnTo>
                  <a:lnTo>
                    <a:pt x="33887" y="33887"/>
                  </a:lnTo>
                  <a:lnTo>
                    <a:pt x="0" y="33887"/>
                  </a:lnTo>
                  <a:lnTo>
                    <a:pt x="0" y="53251"/>
                  </a:lnTo>
                  <a:lnTo>
                    <a:pt x="33887" y="53251"/>
                  </a:lnTo>
                  <a:lnTo>
                    <a:pt x="33887" y="87138"/>
                  </a:lnTo>
                  <a:lnTo>
                    <a:pt x="53251" y="87138"/>
                  </a:lnTo>
                  <a:lnTo>
                    <a:pt x="53251" y="53251"/>
                  </a:lnTo>
                  <a:lnTo>
                    <a:pt x="87138" y="53251"/>
                  </a:lnTo>
                  <a:lnTo>
                    <a:pt x="87138" y="33887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4AD5862-7403-4A50-ACBC-3ADF65E2C1BA}"/>
                </a:ext>
              </a:extLst>
            </p:cNvPr>
            <p:cNvSpPr/>
            <p:nvPr/>
          </p:nvSpPr>
          <p:spPr>
            <a:xfrm>
              <a:off x="4842906" y="1434843"/>
              <a:ext cx="75325" cy="75325"/>
            </a:xfrm>
            <a:custGeom>
              <a:avLst/>
              <a:gdLst>
                <a:gd name="connsiteX0" fmla="*/ 75326 w 75325"/>
                <a:gd name="connsiteY0" fmla="*/ 13700 h 75325"/>
                <a:gd name="connsiteX1" fmla="*/ 61626 w 75325"/>
                <a:gd name="connsiteY1" fmla="*/ 0 h 75325"/>
                <a:gd name="connsiteX2" fmla="*/ 37663 w 75325"/>
                <a:gd name="connsiteY2" fmla="*/ 23963 h 75325"/>
                <a:gd name="connsiteX3" fmla="*/ 13700 w 75325"/>
                <a:gd name="connsiteY3" fmla="*/ 0 h 75325"/>
                <a:gd name="connsiteX4" fmla="*/ 0 w 75325"/>
                <a:gd name="connsiteY4" fmla="*/ 13700 h 75325"/>
                <a:gd name="connsiteX5" fmla="*/ 23963 w 75325"/>
                <a:gd name="connsiteY5" fmla="*/ 37663 h 75325"/>
                <a:gd name="connsiteX6" fmla="*/ 0 w 75325"/>
                <a:gd name="connsiteY6" fmla="*/ 61626 h 75325"/>
                <a:gd name="connsiteX7" fmla="*/ 13700 w 75325"/>
                <a:gd name="connsiteY7" fmla="*/ 75326 h 75325"/>
                <a:gd name="connsiteX8" fmla="*/ 37663 w 75325"/>
                <a:gd name="connsiteY8" fmla="*/ 51363 h 75325"/>
                <a:gd name="connsiteX9" fmla="*/ 61626 w 75325"/>
                <a:gd name="connsiteY9" fmla="*/ 75326 h 75325"/>
                <a:gd name="connsiteX10" fmla="*/ 75326 w 75325"/>
                <a:gd name="connsiteY10" fmla="*/ 61626 h 75325"/>
                <a:gd name="connsiteX11" fmla="*/ 51363 w 75325"/>
                <a:gd name="connsiteY11" fmla="*/ 37663 h 75325"/>
                <a:gd name="connsiteX12" fmla="*/ 75326 w 75325"/>
                <a:gd name="connsiteY12" fmla="*/ 13700 h 7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5325" h="75325">
                  <a:moveTo>
                    <a:pt x="75326" y="13700"/>
                  </a:moveTo>
                  <a:lnTo>
                    <a:pt x="61626" y="0"/>
                  </a:lnTo>
                  <a:lnTo>
                    <a:pt x="37663" y="23963"/>
                  </a:lnTo>
                  <a:lnTo>
                    <a:pt x="13700" y="0"/>
                  </a:lnTo>
                  <a:lnTo>
                    <a:pt x="0" y="13700"/>
                  </a:lnTo>
                  <a:lnTo>
                    <a:pt x="23963" y="37663"/>
                  </a:lnTo>
                  <a:lnTo>
                    <a:pt x="0" y="61626"/>
                  </a:lnTo>
                  <a:lnTo>
                    <a:pt x="13700" y="75326"/>
                  </a:lnTo>
                  <a:lnTo>
                    <a:pt x="37663" y="51363"/>
                  </a:lnTo>
                  <a:lnTo>
                    <a:pt x="61626" y="75326"/>
                  </a:lnTo>
                  <a:lnTo>
                    <a:pt x="75326" y="61626"/>
                  </a:lnTo>
                  <a:lnTo>
                    <a:pt x="51363" y="37663"/>
                  </a:lnTo>
                  <a:lnTo>
                    <a:pt x="75326" y="1370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8650806-CB0A-4590-B518-0DC3DCA40DAD}"/>
                </a:ext>
              </a:extLst>
            </p:cNvPr>
            <p:cNvSpPr/>
            <p:nvPr/>
          </p:nvSpPr>
          <p:spPr>
            <a:xfrm rot="-5400000">
              <a:off x="5035481" y="1269184"/>
              <a:ext cx="19363" cy="87137"/>
            </a:xfrm>
            <a:custGeom>
              <a:avLst/>
              <a:gdLst>
                <a:gd name="connsiteX0" fmla="*/ 0 w 19363"/>
                <a:gd name="connsiteY0" fmla="*/ 0 h 87137"/>
                <a:gd name="connsiteX1" fmla="*/ 19364 w 19363"/>
                <a:gd name="connsiteY1" fmla="*/ 0 h 87137"/>
                <a:gd name="connsiteX2" fmla="*/ 19364 w 19363"/>
                <a:gd name="connsiteY2" fmla="*/ 87138 h 87137"/>
                <a:gd name="connsiteX3" fmla="*/ 0 w 19363"/>
                <a:gd name="connsiteY3" fmla="*/ 87138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63" h="87137">
                  <a:moveTo>
                    <a:pt x="0" y="0"/>
                  </a:moveTo>
                  <a:lnTo>
                    <a:pt x="19364" y="0"/>
                  </a:lnTo>
                  <a:lnTo>
                    <a:pt x="19364" y="87138"/>
                  </a:lnTo>
                  <a:lnTo>
                    <a:pt x="0" y="87138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CE94F417-CD5A-4D50-9F46-BE67F863A70C}"/>
                </a:ext>
              </a:extLst>
            </p:cNvPr>
            <p:cNvSpPr/>
            <p:nvPr/>
          </p:nvSpPr>
          <p:spPr>
            <a:xfrm rot="-5400000">
              <a:off x="5035481" y="1433778"/>
              <a:ext cx="19363" cy="87137"/>
            </a:xfrm>
            <a:custGeom>
              <a:avLst/>
              <a:gdLst>
                <a:gd name="connsiteX0" fmla="*/ 0 w 19363"/>
                <a:gd name="connsiteY0" fmla="*/ 0 h 87137"/>
                <a:gd name="connsiteX1" fmla="*/ 19364 w 19363"/>
                <a:gd name="connsiteY1" fmla="*/ 0 h 87137"/>
                <a:gd name="connsiteX2" fmla="*/ 19364 w 19363"/>
                <a:gd name="connsiteY2" fmla="*/ 87138 h 87137"/>
                <a:gd name="connsiteX3" fmla="*/ 0 w 19363"/>
                <a:gd name="connsiteY3" fmla="*/ 87138 h 87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363" h="87137">
                  <a:moveTo>
                    <a:pt x="0" y="0"/>
                  </a:moveTo>
                  <a:lnTo>
                    <a:pt x="19364" y="0"/>
                  </a:lnTo>
                  <a:lnTo>
                    <a:pt x="19364" y="87138"/>
                  </a:lnTo>
                  <a:lnTo>
                    <a:pt x="0" y="87138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3E080BD1-E7DE-4540-99A9-BB7F87B59E72}"/>
                </a:ext>
              </a:extLst>
            </p:cNvPr>
            <p:cNvSpPr/>
            <p:nvPr/>
          </p:nvSpPr>
          <p:spPr>
            <a:xfrm>
              <a:off x="5035481" y="1438619"/>
              <a:ext cx="19363" cy="19363"/>
            </a:xfrm>
            <a:custGeom>
              <a:avLst/>
              <a:gdLst>
                <a:gd name="connsiteX0" fmla="*/ 19364 w 19363"/>
                <a:gd name="connsiteY0" fmla="*/ 9682 h 19363"/>
                <a:gd name="connsiteX1" fmla="*/ 9682 w 19363"/>
                <a:gd name="connsiteY1" fmla="*/ 19364 h 19363"/>
                <a:gd name="connsiteX2" fmla="*/ 0 w 19363"/>
                <a:gd name="connsiteY2" fmla="*/ 9682 h 19363"/>
                <a:gd name="connsiteX3" fmla="*/ 9682 w 19363"/>
                <a:gd name="connsiteY3" fmla="*/ 0 h 19363"/>
                <a:gd name="connsiteX4" fmla="*/ 19364 w 19363"/>
                <a:gd name="connsiteY4" fmla="*/ 9682 h 1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3" h="19363">
                  <a:moveTo>
                    <a:pt x="19364" y="9682"/>
                  </a:moveTo>
                  <a:cubicBezTo>
                    <a:pt x="19364" y="15029"/>
                    <a:pt x="15029" y="19364"/>
                    <a:pt x="9682" y="19364"/>
                  </a:cubicBezTo>
                  <a:cubicBezTo>
                    <a:pt x="4335" y="19364"/>
                    <a:pt x="0" y="15029"/>
                    <a:pt x="0" y="9682"/>
                  </a:cubicBezTo>
                  <a:cubicBezTo>
                    <a:pt x="0" y="4335"/>
                    <a:pt x="4335" y="0"/>
                    <a:pt x="9682" y="0"/>
                  </a:cubicBezTo>
                  <a:cubicBezTo>
                    <a:pt x="15029" y="0"/>
                    <a:pt x="19364" y="4335"/>
                    <a:pt x="19364" y="968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6B39360-5BBB-4B25-9258-40D32213C434}"/>
                </a:ext>
              </a:extLst>
            </p:cNvPr>
            <p:cNvSpPr/>
            <p:nvPr/>
          </p:nvSpPr>
          <p:spPr>
            <a:xfrm>
              <a:off x="5035481" y="1496711"/>
              <a:ext cx="19363" cy="19363"/>
            </a:xfrm>
            <a:custGeom>
              <a:avLst/>
              <a:gdLst>
                <a:gd name="connsiteX0" fmla="*/ 19364 w 19363"/>
                <a:gd name="connsiteY0" fmla="*/ 9682 h 19363"/>
                <a:gd name="connsiteX1" fmla="*/ 9682 w 19363"/>
                <a:gd name="connsiteY1" fmla="*/ 19364 h 19363"/>
                <a:gd name="connsiteX2" fmla="*/ 0 w 19363"/>
                <a:gd name="connsiteY2" fmla="*/ 9682 h 19363"/>
                <a:gd name="connsiteX3" fmla="*/ 9682 w 19363"/>
                <a:gd name="connsiteY3" fmla="*/ 0 h 19363"/>
                <a:gd name="connsiteX4" fmla="*/ 19364 w 19363"/>
                <a:gd name="connsiteY4" fmla="*/ 9682 h 1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363" h="19363">
                  <a:moveTo>
                    <a:pt x="19364" y="9682"/>
                  </a:moveTo>
                  <a:cubicBezTo>
                    <a:pt x="19364" y="15029"/>
                    <a:pt x="15029" y="19364"/>
                    <a:pt x="9682" y="19364"/>
                  </a:cubicBezTo>
                  <a:cubicBezTo>
                    <a:pt x="4335" y="19364"/>
                    <a:pt x="0" y="15029"/>
                    <a:pt x="0" y="9682"/>
                  </a:cubicBezTo>
                  <a:cubicBezTo>
                    <a:pt x="0" y="4335"/>
                    <a:pt x="4335" y="0"/>
                    <a:pt x="9682" y="0"/>
                  </a:cubicBezTo>
                  <a:cubicBezTo>
                    <a:pt x="15029" y="0"/>
                    <a:pt x="19364" y="4335"/>
                    <a:pt x="19364" y="9682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3" name="Graphic 23" descr="Basketball">
            <a:extLst>
              <a:ext uri="{FF2B5EF4-FFF2-40B4-BE49-F238E27FC236}">
                <a16:creationId xmlns:a16="http://schemas.microsoft.com/office/drawing/2014/main" id="{D43FE079-5702-4282-9010-8D140BB61499}"/>
              </a:ext>
            </a:extLst>
          </p:cNvPr>
          <p:cNvGrpSpPr/>
          <p:nvPr/>
        </p:nvGrpSpPr>
        <p:grpSpPr>
          <a:xfrm>
            <a:off x="7040335" y="1351085"/>
            <a:ext cx="367915" cy="367915"/>
            <a:chOff x="7040335" y="1215933"/>
            <a:chExt cx="367915" cy="367915"/>
          </a:xfrm>
          <a:solidFill>
            <a:srgbClr val="000000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74A4D6C-30E2-4B47-BD49-313EF1327F9D}"/>
                </a:ext>
              </a:extLst>
            </p:cNvPr>
            <p:cNvSpPr/>
            <p:nvPr/>
          </p:nvSpPr>
          <p:spPr>
            <a:xfrm>
              <a:off x="7100848" y="1215933"/>
              <a:ext cx="113069" cy="118604"/>
            </a:xfrm>
            <a:custGeom>
              <a:avLst/>
              <a:gdLst>
                <a:gd name="connsiteX0" fmla="*/ 71647 w 113069"/>
                <a:gd name="connsiteY0" fmla="*/ 118604 h 118604"/>
                <a:gd name="connsiteX1" fmla="*/ 112795 w 113069"/>
                <a:gd name="connsiteY1" fmla="*/ 0 h 118604"/>
                <a:gd name="connsiteX2" fmla="*/ 0 w 113069"/>
                <a:gd name="connsiteY2" fmla="*/ 46958 h 118604"/>
                <a:gd name="connsiteX3" fmla="*/ 71647 w 113069"/>
                <a:gd name="connsiteY3" fmla="*/ 118604 h 118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069" h="118604">
                  <a:moveTo>
                    <a:pt x="71647" y="118604"/>
                  </a:moveTo>
                  <a:cubicBezTo>
                    <a:pt x="101661" y="85201"/>
                    <a:pt x="115216" y="42117"/>
                    <a:pt x="112795" y="0"/>
                  </a:cubicBezTo>
                  <a:cubicBezTo>
                    <a:pt x="72131" y="2420"/>
                    <a:pt x="32435" y="17912"/>
                    <a:pt x="0" y="46958"/>
                  </a:cubicBezTo>
                  <a:lnTo>
                    <a:pt x="71647" y="118604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DF0DB30F-BCA8-475E-8C01-7F05BBB5EDDD}"/>
                </a:ext>
              </a:extLst>
            </p:cNvPr>
            <p:cNvSpPr/>
            <p:nvPr/>
          </p:nvSpPr>
          <p:spPr>
            <a:xfrm>
              <a:off x="7286258" y="1406644"/>
              <a:ext cx="121992" cy="116207"/>
            </a:xfrm>
            <a:custGeom>
              <a:avLst/>
              <a:gdLst>
                <a:gd name="connsiteX0" fmla="*/ 0 w 121992"/>
                <a:gd name="connsiteY0" fmla="*/ 41173 h 116207"/>
                <a:gd name="connsiteX1" fmla="*/ 75035 w 121992"/>
                <a:gd name="connsiteY1" fmla="*/ 116208 h 116207"/>
                <a:gd name="connsiteX2" fmla="*/ 121993 w 121992"/>
                <a:gd name="connsiteY2" fmla="*/ 508 h 116207"/>
                <a:gd name="connsiteX3" fmla="*/ 0 w 121992"/>
                <a:gd name="connsiteY3" fmla="*/ 41173 h 116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1992" h="116207">
                  <a:moveTo>
                    <a:pt x="0" y="41173"/>
                  </a:moveTo>
                  <a:lnTo>
                    <a:pt x="75035" y="116208"/>
                  </a:lnTo>
                  <a:cubicBezTo>
                    <a:pt x="105049" y="83289"/>
                    <a:pt x="120541" y="42141"/>
                    <a:pt x="121993" y="508"/>
                  </a:cubicBezTo>
                  <a:cubicBezTo>
                    <a:pt x="78424" y="-2880"/>
                    <a:pt x="34371" y="10674"/>
                    <a:pt x="0" y="41173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35117E1F-ED3B-4850-97D6-752611197C6C}"/>
                </a:ext>
              </a:extLst>
            </p:cNvPr>
            <p:cNvSpPr/>
            <p:nvPr/>
          </p:nvSpPr>
          <p:spPr>
            <a:xfrm>
              <a:off x="7186533" y="1216417"/>
              <a:ext cx="160720" cy="169918"/>
            </a:xfrm>
            <a:custGeom>
              <a:avLst/>
              <a:gdLst>
                <a:gd name="connsiteX0" fmla="*/ 37760 w 160720"/>
                <a:gd name="connsiteY0" fmla="*/ 169919 h 169918"/>
                <a:gd name="connsiteX1" fmla="*/ 160721 w 160720"/>
                <a:gd name="connsiteY1" fmla="*/ 46958 h 169918"/>
                <a:gd name="connsiteX2" fmla="*/ 46958 w 160720"/>
                <a:gd name="connsiteY2" fmla="*/ 0 h 169918"/>
                <a:gd name="connsiteX3" fmla="*/ 0 w 160720"/>
                <a:gd name="connsiteY3" fmla="*/ 132159 h 169918"/>
                <a:gd name="connsiteX4" fmla="*/ 37760 w 160720"/>
                <a:gd name="connsiteY4" fmla="*/ 169919 h 16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0720" h="169918">
                  <a:moveTo>
                    <a:pt x="37760" y="169919"/>
                  </a:moveTo>
                  <a:lnTo>
                    <a:pt x="160721" y="46958"/>
                  </a:lnTo>
                  <a:cubicBezTo>
                    <a:pt x="128286" y="17428"/>
                    <a:pt x="87622" y="1936"/>
                    <a:pt x="46958" y="0"/>
                  </a:cubicBezTo>
                  <a:cubicBezTo>
                    <a:pt x="49378" y="46958"/>
                    <a:pt x="33887" y="94883"/>
                    <a:pt x="0" y="132159"/>
                  </a:cubicBezTo>
                  <a:lnTo>
                    <a:pt x="37760" y="16991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B77CB30-3041-487A-B2EF-EAD5A353DC8A}"/>
                </a:ext>
              </a:extLst>
            </p:cNvPr>
            <p:cNvSpPr/>
            <p:nvPr/>
          </p:nvSpPr>
          <p:spPr>
            <a:xfrm>
              <a:off x="7237848" y="1276446"/>
              <a:ext cx="169918" cy="157816"/>
            </a:xfrm>
            <a:custGeom>
              <a:avLst/>
              <a:gdLst>
                <a:gd name="connsiteX0" fmla="*/ 0 w 169918"/>
                <a:gd name="connsiteY0" fmla="*/ 123445 h 157816"/>
                <a:gd name="connsiteX1" fmla="*/ 34371 w 169918"/>
                <a:gd name="connsiteY1" fmla="*/ 157816 h 157816"/>
                <a:gd name="connsiteX2" fmla="*/ 169919 w 169918"/>
                <a:gd name="connsiteY2" fmla="*/ 110859 h 157816"/>
                <a:gd name="connsiteX3" fmla="*/ 122961 w 169918"/>
                <a:gd name="connsiteY3" fmla="*/ 0 h 157816"/>
                <a:gd name="connsiteX4" fmla="*/ 0 w 169918"/>
                <a:gd name="connsiteY4" fmla="*/ 123445 h 157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8" h="157816">
                  <a:moveTo>
                    <a:pt x="0" y="123445"/>
                  </a:moveTo>
                  <a:lnTo>
                    <a:pt x="34371" y="157816"/>
                  </a:lnTo>
                  <a:cubicBezTo>
                    <a:pt x="72615" y="123445"/>
                    <a:pt x="121509" y="107954"/>
                    <a:pt x="169919" y="110859"/>
                  </a:cubicBezTo>
                  <a:cubicBezTo>
                    <a:pt x="167014" y="71163"/>
                    <a:pt x="151523" y="31951"/>
                    <a:pt x="122961" y="0"/>
                  </a:cubicBezTo>
                  <a:lnTo>
                    <a:pt x="0" y="123445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EBACF26-FC05-4C83-830F-899157DB5FC2}"/>
                </a:ext>
              </a:extLst>
            </p:cNvPr>
            <p:cNvSpPr/>
            <p:nvPr/>
          </p:nvSpPr>
          <p:spPr>
            <a:xfrm>
              <a:off x="7231046" y="1461856"/>
              <a:ext cx="116207" cy="121992"/>
            </a:xfrm>
            <a:custGeom>
              <a:avLst/>
              <a:gdLst>
                <a:gd name="connsiteX0" fmla="*/ 41173 w 116207"/>
                <a:gd name="connsiteY0" fmla="*/ 0 h 121992"/>
                <a:gd name="connsiteX1" fmla="*/ 508 w 116207"/>
                <a:gd name="connsiteY1" fmla="*/ 121993 h 121992"/>
                <a:gd name="connsiteX2" fmla="*/ 116208 w 116207"/>
                <a:gd name="connsiteY2" fmla="*/ 75035 h 121992"/>
                <a:gd name="connsiteX3" fmla="*/ 41173 w 116207"/>
                <a:gd name="connsiteY3" fmla="*/ 0 h 121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207" h="121992">
                  <a:moveTo>
                    <a:pt x="41173" y="0"/>
                  </a:moveTo>
                  <a:cubicBezTo>
                    <a:pt x="10674" y="34371"/>
                    <a:pt x="-2880" y="78424"/>
                    <a:pt x="508" y="121993"/>
                  </a:cubicBezTo>
                  <a:cubicBezTo>
                    <a:pt x="42141" y="120541"/>
                    <a:pt x="83289" y="104565"/>
                    <a:pt x="116208" y="75035"/>
                  </a:cubicBezTo>
                  <a:lnTo>
                    <a:pt x="41173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820253D5-B39B-4E0E-AF88-F0F1B16D47FF}"/>
                </a:ext>
              </a:extLst>
            </p:cNvPr>
            <p:cNvSpPr/>
            <p:nvPr/>
          </p:nvSpPr>
          <p:spPr>
            <a:xfrm>
              <a:off x="7101332" y="1413446"/>
              <a:ext cx="157332" cy="169918"/>
            </a:xfrm>
            <a:custGeom>
              <a:avLst/>
              <a:gdLst>
                <a:gd name="connsiteX0" fmla="*/ 157332 w 157332"/>
                <a:gd name="connsiteY0" fmla="*/ 34371 h 169918"/>
                <a:gd name="connsiteX1" fmla="*/ 122961 w 157332"/>
                <a:gd name="connsiteY1" fmla="*/ 0 h 169918"/>
                <a:gd name="connsiteX2" fmla="*/ 0 w 157332"/>
                <a:gd name="connsiteY2" fmla="*/ 122961 h 169918"/>
                <a:gd name="connsiteX3" fmla="*/ 110859 w 157332"/>
                <a:gd name="connsiteY3" fmla="*/ 169919 h 169918"/>
                <a:gd name="connsiteX4" fmla="*/ 157332 w 157332"/>
                <a:gd name="connsiteY4" fmla="*/ 34371 h 169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7332" h="169918">
                  <a:moveTo>
                    <a:pt x="157332" y="34371"/>
                  </a:moveTo>
                  <a:lnTo>
                    <a:pt x="122961" y="0"/>
                  </a:lnTo>
                  <a:lnTo>
                    <a:pt x="0" y="122961"/>
                  </a:lnTo>
                  <a:cubicBezTo>
                    <a:pt x="31466" y="151523"/>
                    <a:pt x="70678" y="167014"/>
                    <a:pt x="110859" y="169919"/>
                  </a:cubicBezTo>
                  <a:cubicBezTo>
                    <a:pt x="107470" y="121993"/>
                    <a:pt x="122961" y="72615"/>
                    <a:pt x="157332" y="34371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4CC7CCB1-76EA-488A-B634-C030AE986BC7}"/>
                </a:ext>
              </a:extLst>
            </p:cNvPr>
            <p:cNvSpPr/>
            <p:nvPr/>
          </p:nvSpPr>
          <p:spPr>
            <a:xfrm>
              <a:off x="7040335" y="1276930"/>
              <a:ext cx="118604" cy="113062"/>
            </a:xfrm>
            <a:custGeom>
              <a:avLst/>
              <a:gdLst>
                <a:gd name="connsiteX0" fmla="*/ 46958 w 118604"/>
                <a:gd name="connsiteY0" fmla="*/ 0 h 113062"/>
                <a:gd name="connsiteX1" fmla="*/ 0 w 118604"/>
                <a:gd name="connsiteY1" fmla="*/ 112795 h 113062"/>
                <a:gd name="connsiteX2" fmla="*/ 118604 w 118604"/>
                <a:gd name="connsiteY2" fmla="*/ 71647 h 113062"/>
                <a:gd name="connsiteX3" fmla="*/ 46958 w 118604"/>
                <a:gd name="connsiteY3" fmla="*/ 0 h 113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604" h="113062">
                  <a:moveTo>
                    <a:pt x="46958" y="0"/>
                  </a:moveTo>
                  <a:cubicBezTo>
                    <a:pt x="17912" y="31951"/>
                    <a:pt x="2420" y="72131"/>
                    <a:pt x="0" y="112795"/>
                  </a:cubicBezTo>
                  <a:cubicBezTo>
                    <a:pt x="42117" y="115216"/>
                    <a:pt x="84717" y="101177"/>
                    <a:pt x="118604" y="71647"/>
                  </a:cubicBezTo>
                  <a:lnTo>
                    <a:pt x="46958" y="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1A6C85D-7E0F-4C1F-8313-3014B4A79CC0}"/>
                </a:ext>
              </a:extLst>
            </p:cNvPr>
            <p:cNvSpPr/>
            <p:nvPr/>
          </p:nvSpPr>
          <p:spPr>
            <a:xfrm>
              <a:off x="7040819" y="1362131"/>
              <a:ext cx="169918" cy="160720"/>
            </a:xfrm>
            <a:custGeom>
              <a:avLst/>
              <a:gdLst>
                <a:gd name="connsiteX0" fmla="*/ 169919 w 169918"/>
                <a:gd name="connsiteY0" fmla="*/ 37760 h 160720"/>
                <a:gd name="connsiteX1" fmla="*/ 132159 w 169918"/>
                <a:gd name="connsiteY1" fmla="*/ 0 h 160720"/>
                <a:gd name="connsiteX2" fmla="*/ 0 w 169918"/>
                <a:gd name="connsiteY2" fmla="*/ 46958 h 160720"/>
                <a:gd name="connsiteX3" fmla="*/ 46958 w 169918"/>
                <a:gd name="connsiteY3" fmla="*/ 160721 h 160720"/>
                <a:gd name="connsiteX4" fmla="*/ 169919 w 169918"/>
                <a:gd name="connsiteY4" fmla="*/ 37760 h 160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18" h="160720">
                  <a:moveTo>
                    <a:pt x="169919" y="37760"/>
                  </a:moveTo>
                  <a:lnTo>
                    <a:pt x="132159" y="0"/>
                  </a:lnTo>
                  <a:cubicBezTo>
                    <a:pt x="94883" y="33887"/>
                    <a:pt x="46958" y="49378"/>
                    <a:pt x="0" y="46958"/>
                  </a:cubicBezTo>
                  <a:cubicBezTo>
                    <a:pt x="1936" y="88106"/>
                    <a:pt x="17912" y="128286"/>
                    <a:pt x="46958" y="160721"/>
                  </a:cubicBezTo>
                  <a:lnTo>
                    <a:pt x="169919" y="37760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2" name="Graphic 24" descr="Scissors">
            <a:extLst>
              <a:ext uri="{FF2B5EF4-FFF2-40B4-BE49-F238E27FC236}">
                <a16:creationId xmlns:a16="http://schemas.microsoft.com/office/drawing/2014/main" id="{18B766D9-38C8-4A9B-B269-5CBDC9CAC62B}"/>
              </a:ext>
            </a:extLst>
          </p:cNvPr>
          <p:cNvSpPr/>
          <p:nvPr/>
        </p:nvSpPr>
        <p:spPr>
          <a:xfrm>
            <a:off x="7995161" y="2614884"/>
            <a:ext cx="387279" cy="387679"/>
          </a:xfrm>
          <a:custGeom>
            <a:avLst/>
            <a:gdLst>
              <a:gd name="connsiteX0" fmla="*/ 329187 w 387279"/>
              <a:gd name="connsiteY0" fmla="*/ 189199 h 387679"/>
              <a:gd name="connsiteX1" fmla="*/ 300141 w 387279"/>
              <a:gd name="connsiteY1" fmla="*/ 160153 h 387679"/>
              <a:gd name="connsiteX2" fmla="*/ 329187 w 387279"/>
              <a:gd name="connsiteY2" fmla="*/ 131107 h 387679"/>
              <a:gd name="connsiteX3" fmla="*/ 358233 w 387279"/>
              <a:gd name="connsiteY3" fmla="*/ 160153 h 387679"/>
              <a:gd name="connsiteX4" fmla="*/ 329187 w 387279"/>
              <a:gd name="connsiteY4" fmla="*/ 189199 h 387679"/>
              <a:gd name="connsiteX5" fmla="*/ 216392 w 387279"/>
              <a:gd name="connsiteY5" fmla="*/ 85602 h 387679"/>
              <a:gd name="connsiteX6" fmla="*/ 200417 w 387279"/>
              <a:gd name="connsiteY6" fmla="*/ 47842 h 387679"/>
              <a:gd name="connsiteX7" fmla="*/ 238177 w 387279"/>
              <a:gd name="connsiteY7" fmla="*/ 31867 h 387679"/>
              <a:gd name="connsiteX8" fmla="*/ 254152 w 387279"/>
              <a:gd name="connsiteY8" fmla="*/ 69627 h 387679"/>
              <a:gd name="connsiteX9" fmla="*/ 216392 w 387279"/>
              <a:gd name="connsiteY9" fmla="*/ 85602 h 387679"/>
              <a:gd name="connsiteX10" fmla="*/ 203322 w 387279"/>
              <a:gd name="connsiteY10" fmla="*/ 198881 h 387679"/>
              <a:gd name="connsiteX11" fmla="*/ 188799 w 387279"/>
              <a:gd name="connsiteY11" fmla="*/ 184358 h 387679"/>
              <a:gd name="connsiteX12" fmla="*/ 203322 w 387279"/>
              <a:gd name="connsiteY12" fmla="*/ 169835 h 387679"/>
              <a:gd name="connsiteX13" fmla="*/ 217845 w 387279"/>
              <a:gd name="connsiteY13" fmla="*/ 184358 h 387679"/>
              <a:gd name="connsiteX14" fmla="*/ 203322 w 387279"/>
              <a:gd name="connsiteY14" fmla="*/ 198881 h 387679"/>
              <a:gd name="connsiteX15" fmla="*/ 329187 w 387279"/>
              <a:gd name="connsiteY15" fmla="*/ 102062 h 387679"/>
              <a:gd name="connsiteX16" fmla="*/ 295300 w 387279"/>
              <a:gd name="connsiteY16" fmla="*/ 112712 h 387679"/>
              <a:gd name="connsiteX17" fmla="*/ 248343 w 387279"/>
              <a:gd name="connsiteY17" fmla="*/ 138853 h 387679"/>
              <a:gd name="connsiteX18" fmla="*/ 274484 w 387279"/>
              <a:gd name="connsiteY18" fmla="*/ 91895 h 387679"/>
              <a:gd name="connsiteX19" fmla="*/ 281262 w 387279"/>
              <a:gd name="connsiteY19" fmla="*/ 79793 h 387679"/>
              <a:gd name="connsiteX20" fmla="*/ 249311 w 387279"/>
              <a:gd name="connsiteY20" fmla="*/ 4274 h 387679"/>
              <a:gd name="connsiteX21" fmla="*/ 173792 w 387279"/>
              <a:gd name="connsiteY21" fmla="*/ 36224 h 387679"/>
              <a:gd name="connsiteX22" fmla="*/ 205742 w 387279"/>
              <a:gd name="connsiteY22" fmla="*/ 111743 h 387679"/>
              <a:gd name="connsiteX23" fmla="*/ 223170 w 387279"/>
              <a:gd name="connsiteY23" fmla="*/ 115616 h 387679"/>
              <a:gd name="connsiteX24" fmla="*/ 179601 w 387279"/>
              <a:gd name="connsiteY24" fmla="*/ 159185 h 387679"/>
              <a:gd name="connsiteX25" fmla="*/ 168951 w 387279"/>
              <a:gd name="connsiteY25" fmla="*/ 182906 h 387679"/>
              <a:gd name="connsiteX26" fmla="*/ 29046 w 387279"/>
              <a:gd name="connsiteY26" fmla="*/ 261814 h 387679"/>
              <a:gd name="connsiteX27" fmla="*/ 0 w 387279"/>
              <a:gd name="connsiteY27" fmla="*/ 310224 h 387679"/>
              <a:gd name="connsiteX28" fmla="*/ 140389 w 387279"/>
              <a:gd name="connsiteY28" fmla="*/ 247291 h 387679"/>
              <a:gd name="connsiteX29" fmla="*/ 77456 w 387279"/>
              <a:gd name="connsiteY29" fmla="*/ 387680 h 387679"/>
              <a:gd name="connsiteX30" fmla="*/ 125866 w 387279"/>
              <a:gd name="connsiteY30" fmla="*/ 358634 h 387679"/>
              <a:gd name="connsiteX31" fmla="*/ 203806 w 387279"/>
              <a:gd name="connsiteY31" fmla="*/ 219213 h 387679"/>
              <a:gd name="connsiteX32" fmla="*/ 227527 w 387279"/>
              <a:gd name="connsiteY32" fmla="*/ 208563 h 387679"/>
              <a:gd name="connsiteX33" fmla="*/ 271095 w 387279"/>
              <a:gd name="connsiteY33" fmla="*/ 164994 h 387679"/>
              <a:gd name="connsiteX34" fmla="*/ 329187 w 387279"/>
              <a:gd name="connsiteY34" fmla="*/ 218245 h 387679"/>
              <a:gd name="connsiteX35" fmla="*/ 387279 w 387279"/>
              <a:gd name="connsiteY35" fmla="*/ 160153 h 387679"/>
              <a:gd name="connsiteX36" fmla="*/ 329187 w 387279"/>
              <a:gd name="connsiteY36" fmla="*/ 102062 h 38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87279" h="387679">
                <a:moveTo>
                  <a:pt x="329187" y="189199"/>
                </a:moveTo>
                <a:cubicBezTo>
                  <a:pt x="313212" y="189199"/>
                  <a:pt x="300141" y="176129"/>
                  <a:pt x="300141" y="160153"/>
                </a:cubicBezTo>
                <a:cubicBezTo>
                  <a:pt x="300141" y="144178"/>
                  <a:pt x="313212" y="131107"/>
                  <a:pt x="329187" y="131107"/>
                </a:cubicBezTo>
                <a:cubicBezTo>
                  <a:pt x="345163" y="131107"/>
                  <a:pt x="358233" y="144178"/>
                  <a:pt x="358233" y="160153"/>
                </a:cubicBezTo>
                <a:cubicBezTo>
                  <a:pt x="358233" y="176129"/>
                  <a:pt x="345163" y="189199"/>
                  <a:pt x="329187" y="189199"/>
                </a:cubicBezTo>
                <a:close/>
                <a:moveTo>
                  <a:pt x="216392" y="85602"/>
                </a:moveTo>
                <a:cubicBezTo>
                  <a:pt x="201385" y="79793"/>
                  <a:pt x="194608" y="62849"/>
                  <a:pt x="200417" y="47842"/>
                </a:cubicBezTo>
                <a:cubicBezTo>
                  <a:pt x="206226" y="32835"/>
                  <a:pt x="223170" y="26058"/>
                  <a:pt x="238177" y="31867"/>
                </a:cubicBezTo>
                <a:cubicBezTo>
                  <a:pt x="253184" y="37676"/>
                  <a:pt x="259961" y="54620"/>
                  <a:pt x="254152" y="69627"/>
                </a:cubicBezTo>
                <a:cubicBezTo>
                  <a:pt x="248343" y="84150"/>
                  <a:pt x="231399" y="91411"/>
                  <a:pt x="216392" y="85602"/>
                </a:cubicBezTo>
                <a:close/>
                <a:moveTo>
                  <a:pt x="203322" y="198881"/>
                </a:moveTo>
                <a:cubicBezTo>
                  <a:pt x="195092" y="198881"/>
                  <a:pt x="188799" y="192588"/>
                  <a:pt x="188799" y="184358"/>
                </a:cubicBezTo>
                <a:cubicBezTo>
                  <a:pt x="188799" y="176129"/>
                  <a:pt x="195092" y="169835"/>
                  <a:pt x="203322" y="169835"/>
                </a:cubicBezTo>
                <a:cubicBezTo>
                  <a:pt x="211551" y="169835"/>
                  <a:pt x="217845" y="176129"/>
                  <a:pt x="217845" y="184358"/>
                </a:cubicBezTo>
                <a:cubicBezTo>
                  <a:pt x="217845" y="192588"/>
                  <a:pt x="211551" y="198881"/>
                  <a:pt x="203322" y="198881"/>
                </a:cubicBezTo>
                <a:close/>
                <a:moveTo>
                  <a:pt x="329187" y="102062"/>
                </a:moveTo>
                <a:cubicBezTo>
                  <a:pt x="316601" y="102062"/>
                  <a:pt x="304982" y="105934"/>
                  <a:pt x="295300" y="112712"/>
                </a:cubicBezTo>
                <a:lnTo>
                  <a:pt x="248343" y="138853"/>
                </a:lnTo>
                <a:lnTo>
                  <a:pt x="274484" y="91895"/>
                </a:lnTo>
                <a:cubicBezTo>
                  <a:pt x="276905" y="88023"/>
                  <a:pt x="279325" y="84150"/>
                  <a:pt x="281262" y="79793"/>
                </a:cubicBezTo>
                <a:cubicBezTo>
                  <a:pt x="293364" y="50263"/>
                  <a:pt x="278841" y="16376"/>
                  <a:pt x="249311" y="4274"/>
                </a:cubicBezTo>
                <a:cubicBezTo>
                  <a:pt x="219781" y="-7829"/>
                  <a:pt x="185894" y="6694"/>
                  <a:pt x="173792" y="36224"/>
                </a:cubicBezTo>
                <a:cubicBezTo>
                  <a:pt x="161689" y="65754"/>
                  <a:pt x="176212" y="99641"/>
                  <a:pt x="205742" y="111743"/>
                </a:cubicBezTo>
                <a:cubicBezTo>
                  <a:pt x="211551" y="114164"/>
                  <a:pt x="217360" y="115132"/>
                  <a:pt x="223170" y="115616"/>
                </a:cubicBezTo>
                <a:lnTo>
                  <a:pt x="179601" y="159185"/>
                </a:lnTo>
                <a:lnTo>
                  <a:pt x="168951" y="182906"/>
                </a:lnTo>
                <a:lnTo>
                  <a:pt x="29046" y="261814"/>
                </a:lnTo>
                <a:lnTo>
                  <a:pt x="0" y="310224"/>
                </a:lnTo>
                <a:lnTo>
                  <a:pt x="140389" y="247291"/>
                </a:lnTo>
                <a:lnTo>
                  <a:pt x="77456" y="387680"/>
                </a:lnTo>
                <a:lnTo>
                  <a:pt x="125866" y="358634"/>
                </a:lnTo>
                <a:lnTo>
                  <a:pt x="203806" y="219213"/>
                </a:lnTo>
                <a:lnTo>
                  <a:pt x="227527" y="208563"/>
                </a:lnTo>
                <a:lnTo>
                  <a:pt x="271095" y="164994"/>
                </a:lnTo>
                <a:cubicBezTo>
                  <a:pt x="273516" y="195009"/>
                  <a:pt x="298689" y="218245"/>
                  <a:pt x="329187" y="218245"/>
                </a:cubicBezTo>
                <a:cubicBezTo>
                  <a:pt x="361138" y="218245"/>
                  <a:pt x="387279" y="192104"/>
                  <a:pt x="387279" y="160153"/>
                </a:cubicBezTo>
                <a:cubicBezTo>
                  <a:pt x="387279" y="128203"/>
                  <a:pt x="361138" y="102062"/>
                  <a:pt x="329187" y="102062"/>
                </a:cubicBezTo>
                <a:close/>
              </a:path>
            </a:pathLst>
          </a:custGeom>
          <a:solidFill>
            <a:srgbClr val="00000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3" name="Graphic 26" descr="GMO">
            <a:extLst>
              <a:ext uri="{FF2B5EF4-FFF2-40B4-BE49-F238E27FC236}">
                <a16:creationId xmlns:a16="http://schemas.microsoft.com/office/drawing/2014/main" id="{BBE10E12-69DE-4D37-86BE-62A7BE83058F}"/>
              </a:ext>
            </a:extLst>
          </p:cNvPr>
          <p:cNvGrpSpPr/>
          <p:nvPr/>
        </p:nvGrpSpPr>
        <p:grpSpPr>
          <a:xfrm>
            <a:off x="8061344" y="4060300"/>
            <a:ext cx="268541" cy="445369"/>
            <a:chOff x="8061344" y="3925148"/>
            <a:chExt cx="268541" cy="445369"/>
          </a:xfrm>
          <a:solidFill>
            <a:srgbClr val="000000"/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3A23B43E-6D17-4E37-900A-6A5FEC00BB77}"/>
                </a:ext>
              </a:extLst>
            </p:cNvPr>
            <p:cNvSpPr/>
            <p:nvPr/>
          </p:nvSpPr>
          <p:spPr>
            <a:xfrm>
              <a:off x="8061344" y="4109104"/>
              <a:ext cx="254912" cy="261413"/>
            </a:xfrm>
            <a:custGeom>
              <a:avLst/>
              <a:gdLst>
                <a:gd name="connsiteX0" fmla="*/ 166185 w 254912"/>
                <a:gd name="connsiteY0" fmla="*/ 96195 h 261413"/>
                <a:gd name="connsiteX1" fmla="*/ 166185 w 254912"/>
                <a:gd name="connsiteY1" fmla="*/ 41076 h 261413"/>
                <a:gd name="connsiteX2" fmla="*/ 171854 w 254912"/>
                <a:gd name="connsiteY2" fmla="*/ 27385 h 261413"/>
                <a:gd name="connsiteX3" fmla="*/ 182712 w 254912"/>
                <a:gd name="connsiteY3" fmla="*/ 16527 h 261413"/>
                <a:gd name="connsiteX4" fmla="*/ 182710 w 254912"/>
                <a:gd name="connsiteY4" fmla="*/ 2835 h 261413"/>
                <a:gd name="connsiteX5" fmla="*/ 175867 w 254912"/>
                <a:gd name="connsiteY5" fmla="*/ 0 h 261413"/>
                <a:gd name="connsiteX6" fmla="*/ 79047 w 254912"/>
                <a:gd name="connsiteY6" fmla="*/ 0 h 261413"/>
                <a:gd name="connsiteX7" fmla="*/ 69367 w 254912"/>
                <a:gd name="connsiteY7" fmla="*/ 9684 h 261413"/>
                <a:gd name="connsiteX8" fmla="*/ 72202 w 254912"/>
                <a:gd name="connsiteY8" fmla="*/ 16527 h 261413"/>
                <a:gd name="connsiteX9" fmla="*/ 83061 w 254912"/>
                <a:gd name="connsiteY9" fmla="*/ 27385 h 261413"/>
                <a:gd name="connsiteX10" fmla="*/ 88729 w 254912"/>
                <a:gd name="connsiteY10" fmla="*/ 41076 h 261413"/>
                <a:gd name="connsiteX11" fmla="*/ 88729 w 254912"/>
                <a:gd name="connsiteY11" fmla="*/ 96195 h 261413"/>
                <a:gd name="connsiteX12" fmla="*/ 5237 w 254912"/>
                <a:gd name="connsiteY12" fmla="*/ 215734 h 261413"/>
                <a:gd name="connsiteX13" fmla="*/ 12415 w 254912"/>
                <a:gd name="connsiteY13" fmla="*/ 256179 h 261413"/>
                <a:gd name="connsiteX14" fmla="*/ 29054 w 254912"/>
                <a:gd name="connsiteY14" fmla="*/ 261413 h 261413"/>
                <a:gd name="connsiteX15" fmla="*/ 225860 w 254912"/>
                <a:gd name="connsiteY15" fmla="*/ 261413 h 261413"/>
                <a:gd name="connsiteX16" fmla="*/ 254912 w 254912"/>
                <a:gd name="connsiteY16" fmla="*/ 232374 h 261413"/>
                <a:gd name="connsiteX17" fmla="*/ 249678 w 254912"/>
                <a:gd name="connsiteY17" fmla="*/ 215734 h 261413"/>
                <a:gd name="connsiteX18" fmla="*/ 106351 w 254912"/>
                <a:gd name="connsiteY18" fmla="*/ 104783 h 261413"/>
                <a:gd name="connsiteX19" fmla="*/ 108093 w 254912"/>
                <a:gd name="connsiteY19" fmla="*/ 99240 h 261413"/>
                <a:gd name="connsiteX20" fmla="*/ 108093 w 254912"/>
                <a:gd name="connsiteY20" fmla="*/ 41076 h 261413"/>
                <a:gd name="connsiteX21" fmla="*/ 101447 w 254912"/>
                <a:gd name="connsiteY21" fmla="*/ 19364 h 261413"/>
                <a:gd name="connsiteX22" fmla="*/ 153468 w 254912"/>
                <a:gd name="connsiteY22" fmla="*/ 19364 h 261413"/>
                <a:gd name="connsiteX23" fmla="*/ 146821 w 254912"/>
                <a:gd name="connsiteY23" fmla="*/ 41076 h 261413"/>
                <a:gd name="connsiteX24" fmla="*/ 146821 w 254912"/>
                <a:gd name="connsiteY24" fmla="*/ 99240 h 261413"/>
                <a:gd name="connsiteX25" fmla="*/ 148564 w 254912"/>
                <a:gd name="connsiteY25" fmla="*/ 104783 h 261413"/>
                <a:gd name="connsiteX26" fmla="*/ 173447 w 254912"/>
                <a:gd name="connsiteY26" fmla="*/ 140389 h 261413"/>
                <a:gd name="connsiteX27" fmla="*/ 134719 w 254912"/>
                <a:gd name="connsiteY27" fmla="*/ 140389 h 261413"/>
                <a:gd name="connsiteX28" fmla="*/ 134719 w 254912"/>
                <a:gd name="connsiteY28" fmla="*/ 169435 h 261413"/>
                <a:gd name="connsiteX29" fmla="*/ 127457 w 254912"/>
                <a:gd name="connsiteY29" fmla="*/ 176696 h 261413"/>
                <a:gd name="connsiteX30" fmla="*/ 120196 w 254912"/>
                <a:gd name="connsiteY30" fmla="*/ 169435 h 261413"/>
                <a:gd name="connsiteX31" fmla="*/ 120196 w 254912"/>
                <a:gd name="connsiteY31" fmla="*/ 140389 h 261413"/>
                <a:gd name="connsiteX32" fmla="*/ 81468 w 254912"/>
                <a:gd name="connsiteY32" fmla="*/ 140389 h 261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54912" h="261413">
                  <a:moveTo>
                    <a:pt x="166185" y="96195"/>
                  </a:moveTo>
                  <a:lnTo>
                    <a:pt x="166185" y="41076"/>
                  </a:lnTo>
                  <a:cubicBezTo>
                    <a:pt x="166172" y="35939"/>
                    <a:pt x="168213" y="31009"/>
                    <a:pt x="171854" y="27385"/>
                  </a:cubicBezTo>
                  <a:lnTo>
                    <a:pt x="182712" y="16527"/>
                  </a:lnTo>
                  <a:cubicBezTo>
                    <a:pt x="186493" y="12745"/>
                    <a:pt x="186492" y="6615"/>
                    <a:pt x="182710" y="2835"/>
                  </a:cubicBezTo>
                  <a:cubicBezTo>
                    <a:pt x="180895" y="1020"/>
                    <a:pt x="178434" y="0"/>
                    <a:pt x="175867" y="0"/>
                  </a:cubicBezTo>
                  <a:lnTo>
                    <a:pt x="79047" y="0"/>
                  </a:lnTo>
                  <a:cubicBezTo>
                    <a:pt x="73700" y="1"/>
                    <a:pt x="69366" y="4337"/>
                    <a:pt x="69367" y="9684"/>
                  </a:cubicBezTo>
                  <a:cubicBezTo>
                    <a:pt x="69368" y="12251"/>
                    <a:pt x="70388" y="14712"/>
                    <a:pt x="72202" y="16527"/>
                  </a:cubicBezTo>
                  <a:lnTo>
                    <a:pt x="83061" y="27385"/>
                  </a:lnTo>
                  <a:cubicBezTo>
                    <a:pt x="86701" y="31009"/>
                    <a:pt x="88742" y="35939"/>
                    <a:pt x="88729" y="41076"/>
                  </a:cubicBezTo>
                  <a:lnTo>
                    <a:pt x="88729" y="96195"/>
                  </a:lnTo>
                  <a:lnTo>
                    <a:pt x="5237" y="215734"/>
                  </a:lnTo>
                  <a:cubicBezTo>
                    <a:pt x="-3949" y="228884"/>
                    <a:pt x="-736" y="246993"/>
                    <a:pt x="12415" y="256179"/>
                  </a:cubicBezTo>
                  <a:cubicBezTo>
                    <a:pt x="17294" y="259587"/>
                    <a:pt x="23103" y="261415"/>
                    <a:pt x="29054" y="261413"/>
                  </a:cubicBezTo>
                  <a:lnTo>
                    <a:pt x="225860" y="261413"/>
                  </a:lnTo>
                  <a:cubicBezTo>
                    <a:pt x="241902" y="261417"/>
                    <a:pt x="254909" y="248415"/>
                    <a:pt x="254912" y="232374"/>
                  </a:cubicBezTo>
                  <a:cubicBezTo>
                    <a:pt x="254913" y="226422"/>
                    <a:pt x="253086" y="220613"/>
                    <a:pt x="249678" y="215734"/>
                  </a:cubicBezTo>
                  <a:close/>
                  <a:moveTo>
                    <a:pt x="106351" y="104783"/>
                  </a:moveTo>
                  <a:cubicBezTo>
                    <a:pt x="107485" y="103158"/>
                    <a:pt x="108094" y="101223"/>
                    <a:pt x="108093" y="99240"/>
                  </a:cubicBezTo>
                  <a:lnTo>
                    <a:pt x="108093" y="41076"/>
                  </a:lnTo>
                  <a:cubicBezTo>
                    <a:pt x="108115" y="33334"/>
                    <a:pt x="105798" y="25767"/>
                    <a:pt x="101447" y="19364"/>
                  </a:cubicBezTo>
                  <a:lnTo>
                    <a:pt x="153468" y="19364"/>
                  </a:lnTo>
                  <a:cubicBezTo>
                    <a:pt x="149116" y="25767"/>
                    <a:pt x="146800" y="33334"/>
                    <a:pt x="146821" y="41076"/>
                  </a:cubicBezTo>
                  <a:lnTo>
                    <a:pt x="146821" y="99240"/>
                  </a:lnTo>
                  <a:cubicBezTo>
                    <a:pt x="146821" y="101223"/>
                    <a:pt x="147429" y="103158"/>
                    <a:pt x="148564" y="104783"/>
                  </a:cubicBezTo>
                  <a:lnTo>
                    <a:pt x="173447" y="140389"/>
                  </a:lnTo>
                  <a:lnTo>
                    <a:pt x="134719" y="140389"/>
                  </a:lnTo>
                  <a:lnTo>
                    <a:pt x="134719" y="169435"/>
                  </a:lnTo>
                  <a:cubicBezTo>
                    <a:pt x="134719" y="173445"/>
                    <a:pt x="131468" y="176696"/>
                    <a:pt x="127457" y="176696"/>
                  </a:cubicBezTo>
                  <a:cubicBezTo>
                    <a:pt x="123447" y="176696"/>
                    <a:pt x="120196" y="173445"/>
                    <a:pt x="120196" y="169435"/>
                  </a:cubicBezTo>
                  <a:lnTo>
                    <a:pt x="120196" y="140389"/>
                  </a:lnTo>
                  <a:lnTo>
                    <a:pt x="81468" y="14038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FB41FE6-46FA-4415-AA05-409BE36B99E6}"/>
                </a:ext>
              </a:extLst>
            </p:cNvPr>
            <p:cNvSpPr/>
            <p:nvPr/>
          </p:nvSpPr>
          <p:spPr>
            <a:xfrm>
              <a:off x="8087080" y="3925148"/>
              <a:ext cx="242805" cy="169433"/>
            </a:xfrm>
            <a:custGeom>
              <a:avLst/>
              <a:gdLst>
                <a:gd name="connsiteX0" fmla="*/ 81709 w 242805"/>
                <a:gd name="connsiteY0" fmla="*/ 139700 h 169433"/>
                <a:gd name="connsiteX1" fmla="*/ 92001 w 242805"/>
                <a:gd name="connsiteY1" fmla="*/ 169433 h 169433"/>
                <a:gd name="connsiteX2" fmla="*/ 111365 w 242805"/>
                <a:gd name="connsiteY2" fmla="*/ 169433 h 169433"/>
                <a:gd name="connsiteX3" fmla="*/ 141790 w 242805"/>
                <a:gd name="connsiteY3" fmla="*/ 118361 h 169433"/>
                <a:gd name="connsiteX4" fmla="*/ 141790 w 242805"/>
                <a:gd name="connsiteY4" fmla="*/ 118361 h 169433"/>
                <a:gd name="connsiteX5" fmla="*/ 217891 w 242805"/>
                <a:gd name="connsiteY5" fmla="*/ 93313 h 169433"/>
                <a:gd name="connsiteX6" fmla="*/ 241984 w 242805"/>
                <a:gd name="connsiteY6" fmla="*/ 822 h 169433"/>
                <a:gd name="connsiteX7" fmla="*/ 150470 w 242805"/>
                <a:gd name="connsiteY7" fmla="*/ 24910 h 169433"/>
                <a:gd name="connsiteX8" fmla="*/ 126347 w 242805"/>
                <a:gd name="connsiteY8" fmla="*/ 105121 h 169433"/>
                <a:gd name="connsiteX9" fmla="*/ 100923 w 242805"/>
                <a:gd name="connsiteY9" fmla="*/ 133455 h 169433"/>
                <a:gd name="connsiteX10" fmla="*/ 97050 w 242805"/>
                <a:gd name="connsiteY10" fmla="*/ 127951 h 169433"/>
                <a:gd name="connsiteX11" fmla="*/ 76282 w 242805"/>
                <a:gd name="connsiteY11" fmla="*/ 63929 h 169433"/>
                <a:gd name="connsiteX12" fmla="*/ 661 w 242805"/>
                <a:gd name="connsiteY12" fmla="*/ 44177 h 169433"/>
                <a:gd name="connsiteX13" fmla="*/ 20412 w 242805"/>
                <a:gd name="connsiteY13" fmla="*/ 119813 h 169433"/>
                <a:gd name="connsiteX14" fmla="*/ 81709 w 242805"/>
                <a:gd name="connsiteY14" fmla="*/ 139700 h 169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42805" h="169433">
                  <a:moveTo>
                    <a:pt x="81709" y="139700"/>
                  </a:moveTo>
                  <a:cubicBezTo>
                    <a:pt x="88375" y="148177"/>
                    <a:pt x="92000" y="158648"/>
                    <a:pt x="92001" y="169433"/>
                  </a:cubicBezTo>
                  <a:lnTo>
                    <a:pt x="111365" y="169433"/>
                  </a:lnTo>
                  <a:cubicBezTo>
                    <a:pt x="111379" y="148119"/>
                    <a:pt x="123054" y="128522"/>
                    <a:pt x="141790" y="118361"/>
                  </a:cubicBezTo>
                  <a:lnTo>
                    <a:pt x="141790" y="118361"/>
                  </a:lnTo>
                  <a:cubicBezTo>
                    <a:pt x="161537" y="118845"/>
                    <a:pt x="195738" y="115456"/>
                    <a:pt x="217891" y="93313"/>
                  </a:cubicBezTo>
                  <a:cubicBezTo>
                    <a:pt x="249691" y="60559"/>
                    <a:pt x="241984" y="822"/>
                    <a:pt x="241984" y="822"/>
                  </a:cubicBezTo>
                  <a:cubicBezTo>
                    <a:pt x="241984" y="822"/>
                    <a:pt x="182261" y="-6885"/>
                    <a:pt x="150470" y="24910"/>
                  </a:cubicBezTo>
                  <a:cubicBezTo>
                    <a:pt x="127379" y="48007"/>
                    <a:pt x="125873" y="85834"/>
                    <a:pt x="126347" y="105121"/>
                  </a:cubicBezTo>
                  <a:cubicBezTo>
                    <a:pt x="115662" y="112320"/>
                    <a:pt x="106926" y="122055"/>
                    <a:pt x="100923" y="133455"/>
                  </a:cubicBezTo>
                  <a:cubicBezTo>
                    <a:pt x="99722" y="131552"/>
                    <a:pt x="98444" y="129718"/>
                    <a:pt x="97050" y="127951"/>
                  </a:cubicBezTo>
                  <a:cubicBezTo>
                    <a:pt x="97510" y="112019"/>
                    <a:pt x="95007" y="82658"/>
                    <a:pt x="76282" y="63929"/>
                  </a:cubicBezTo>
                  <a:cubicBezTo>
                    <a:pt x="49792" y="37434"/>
                    <a:pt x="661" y="44177"/>
                    <a:pt x="661" y="44177"/>
                  </a:cubicBezTo>
                  <a:cubicBezTo>
                    <a:pt x="661" y="44177"/>
                    <a:pt x="-5599" y="93318"/>
                    <a:pt x="20412" y="119813"/>
                  </a:cubicBezTo>
                  <a:cubicBezTo>
                    <a:pt x="37278" y="136669"/>
                    <a:pt x="65332" y="139216"/>
                    <a:pt x="81709" y="139700"/>
                  </a:cubicBez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B1F631A-6BE5-40AA-A833-B1E07CED2440}"/>
                </a:ext>
              </a:extLst>
            </p:cNvPr>
            <p:cNvSpPr/>
            <p:nvPr/>
          </p:nvSpPr>
          <p:spPr>
            <a:xfrm>
              <a:off x="8181540" y="4142991"/>
              <a:ext cx="14522" cy="91978"/>
            </a:xfrm>
            <a:custGeom>
              <a:avLst/>
              <a:gdLst>
                <a:gd name="connsiteX0" fmla="*/ 0 w 14522"/>
                <a:gd name="connsiteY0" fmla="*/ 0 h 91978"/>
                <a:gd name="connsiteX1" fmla="*/ 14523 w 14522"/>
                <a:gd name="connsiteY1" fmla="*/ 0 h 91978"/>
                <a:gd name="connsiteX2" fmla="*/ 14523 w 14522"/>
                <a:gd name="connsiteY2" fmla="*/ 91979 h 91978"/>
                <a:gd name="connsiteX3" fmla="*/ 0 w 14522"/>
                <a:gd name="connsiteY3" fmla="*/ 91979 h 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22" h="91978">
                  <a:moveTo>
                    <a:pt x="0" y="0"/>
                  </a:moveTo>
                  <a:lnTo>
                    <a:pt x="14523" y="0"/>
                  </a:lnTo>
                  <a:lnTo>
                    <a:pt x="14523" y="91979"/>
                  </a:lnTo>
                  <a:lnTo>
                    <a:pt x="0" y="91979"/>
                  </a:lnTo>
                  <a:close/>
                </a:path>
              </a:pathLst>
            </a:custGeom>
            <a:solidFill>
              <a:srgbClr val="000000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89829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429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Backpack Radial Cycle – Slide Template</vt:lpstr>
      <vt:lpstr>Backpack Radial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Backpack Radial Cycle</dc:title>
  <dc:creator>PresentationGO.com</dc:creator>
  <dc:description>© Copyright PresentationGO.com</dc:description>
  <dcterms:created xsi:type="dcterms:W3CDTF">2014-11-26T05:14:11Z</dcterms:created>
  <dcterms:modified xsi:type="dcterms:W3CDTF">2020-10-05T15:34:55Z</dcterms:modified>
  <cp:category>Charts &amp; Diagrams</cp:category>
</cp:coreProperties>
</file>