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1" r:id="rId4"/>
    <p:sldId id="352" r:id="rId5"/>
    <p:sldId id="35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F7E8BE0-CBA9-4D22-B0C1-154575D97CEF}"/>
              </a:ext>
            </a:extLst>
          </p:cNvPr>
          <p:cNvGrpSpPr/>
          <p:nvPr/>
        </p:nvGrpSpPr>
        <p:grpSpPr>
          <a:xfrm>
            <a:off x="3702050" y="902537"/>
            <a:ext cx="4787900" cy="5267325"/>
            <a:chOff x="3702050" y="902537"/>
            <a:chExt cx="4787900" cy="5267325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050" y="5874587"/>
              <a:ext cx="4787900" cy="29527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0000">
              <a:off x="3822700" y="1720100"/>
              <a:ext cx="4546600" cy="1460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7569" y="2270962"/>
              <a:ext cx="29686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600" y="4984000"/>
              <a:ext cx="558800" cy="61753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869" y="5598362"/>
              <a:ext cx="1338263" cy="179388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281" y="5774575"/>
              <a:ext cx="2611438" cy="254000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8" y="1372437"/>
              <a:ext cx="517525" cy="906463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8" y="902537"/>
              <a:ext cx="301625" cy="509588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767725"/>
              <a:ext cx="117475" cy="1174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Infographics for PowerPoint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81E66-A289-45EE-B5EE-9762B63E7461}"/>
              </a:ext>
            </a:extLst>
          </p:cNvPr>
          <p:cNvSpPr txBox="1"/>
          <p:nvPr/>
        </p:nvSpPr>
        <p:spPr>
          <a:xfrm>
            <a:off x="3251008" y="3495108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20%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CCB957-F5E6-4503-AA49-598B1C66C835}"/>
              </a:ext>
            </a:extLst>
          </p:cNvPr>
          <p:cNvSpPr txBox="1"/>
          <p:nvPr/>
        </p:nvSpPr>
        <p:spPr>
          <a:xfrm>
            <a:off x="7153172" y="4500502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80%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9783620" y="1242150"/>
            <a:ext cx="2075445" cy="1659485"/>
            <a:chOff x="8921977" y="1466725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340731" y="1242150"/>
            <a:ext cx="2075445" cy="1659485"/>
            <a:chOff x="332936" y="2627766"/>
            <a:chExt cx="2937088" cy="165948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9783620" y="4398041"/>
            <a:ext cx="2075445" cy="1659485"/>
            <a:chOff x="8921977" y="4073386"/>
            <a:chExt cx="2937088" cy="165948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332936" y="4398041"/>
            <a:ext cx="2075445" cy="1659485"/>
            <a:chOff x="332936" y="4652338"/>
            <a:chExt cx="2937088" cy="165948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E0504FB-B0EE-49C5-88F5-404E4E56971C}"/>
              </a:ext>
            </a:extLst>
          </p:cNvPr>
          <p:cNvGrpSpPr/>
          <p:nvPr/>
        </p:nvGrpSpPr>
        <p:grpSpPr>
          <a:xfrm>
            <a:off x="6953250" y="2107450"/>
            <a:ext cx="2181225" cy="2411413"/>
            <a:chOff x="6953250" y="1605800"/>
            <a:chExt cx="2181225" cy="2411413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0212" y="1916950"/>
              <a:ext cx="1050925" cy="191770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25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1625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337" y="1915362"/>
              <a:ext cx="1031875" cy="1933575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250" y="3774325"/>
              <a:ext cx="2181225" cy="242888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D980E99-17A8-4D39-AD2C-7DBC0CE39DD8}"/>
              </a:ext>
            </a:extLst>
          </p:cNvPr>
          <p:cNvGrpSpPr/>
          <p:nvPr/>
        </p:nvGrpSpPr>
        <p:grpSpPr>
          <a:xfrm>
            <a:off x="3057525" y="1085893"/>
            <a:ext cx="2181225" cy="2411413"/>
            <a:chOff x="3057525" y="1605800"/>
            <a:chExt cx="2181225" cy="2411413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0" y="1915362"/>
              <a:ext cx="1073150" cy="1919288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900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2" y="1920125"/>
              <a:ext cx="1011238" cy="1928813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525" y="3774325"/>
              <a:ext cx="2181225" cy="242888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85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FD37193-BFD8-4EBB-876A-7CC97088802D}"/>
              </a:ext>
            </a:extLst>
          </p:cNvPr>
          <p:cNvGrpSpPr/>
          <p:nvPr/>
        </p:nvGrpSpPr>
        <p:grpSpPr>
          <a:xfrm>
            <a:off x="3702050" y="902537"/>
            <a:ext cx="4787900" cy="5267325"/>
            <a:chOff x="3702050" y="902537"/>
            <a:chExt cx="4787900" cy="5267325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050" y="5874587"/>
              <a:ext cx="4787900" cy="29527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3822700" y="1720100"/>
              <a:ext cx="4546600" cy="1460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7569" y="2270962"/>
              <a:ext cx="29686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600" y="4984000"/>
              <a:ext cx="558800" cy="61753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869" y="5598362"/>
              <a:ext cx="1338263" cy="179388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281" y="5774575"/>
              <a:ext cx="2611438" cy="254000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8" y="1372437"/>
              <a:ext cx="517525" cy="906463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8" y="902537"/>
              <a:ext cx="301625" cy="509588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767725"/>
              <a:ext cx="117475" cy="1174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Infographics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9783620" y="1242150"/>
            <a:ext cx="2075445" cy="1659485"/>
            <a:chOff x="8921977" y="1466725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340731" y="1242150"/>
            <a:ext cx="2075445" cy="1659485"/>
            <a:chOff x="332936" y="2627766"/>
            <a:chExt cx="2937088" cy="165948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9783620" y="4398041"/>
            <a:ext cx="2075445" cy="1659485"/>
            <a:chOff x="8921977" y="4073386"/>
            <a:chExt cx="2937088" cy="165948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332936" y="4398041"/>
            <a:ext cx="2075445" cy="1659485"/>
            <a:chOff x="332936" y="4652338"/>
            <a:chExt cx="2937088" cy="165948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E0504FB-B0EE-49C5-88F5-404E4E56971C}"/>
              </a:ext>
            </a:extLst>
          </p:cNvPr>
          <p:cNvGrpSpPr/>
          <p:nvPr/>
        </p:nvGrpSpPr>
        <p:grpSpPr>
          <a:xfrm>
            <a:off x="6953250" y="1085893"/>
            <a:ext cx="2181225" cy="2411413"/>
            <a:chOff x="6953250" y="1605800"/>
            <a:chExt cx="2181225" cy="2411413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0212" y="1916950"/>
              <a:ext cx="1050925" cy="191770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25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1625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337" y="1915362"/>
              <a:ext cx="1031875" cy="1933575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250" y="3774325"/>
              <a:ext cx="2181225" cy="242888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D980E99-17A8-4D39-AD2C-7DBC0CE39DD8}"/>
              </a:ext>
            </a:extLst>
          </p:cNvPr>
          <p:cNvGrpSpPr/>
          <p:nvPr/>
        </p:nvGrpSpPr>
        <p:grpSpPr>
          <a:xfrm>
            <a:off x="3057525" y="2107450"/>
            <a:ext cx="2181225" cy="2411413"/>
            <a:chOff x="3057525" y="1605800"/>
            <a:chExt cx="2181225" cy="2411413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0" y="1915362"/>
              <a:ext cx="1073150" cy="1919288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900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2" y="1920125"/>
              <a:ext cx="1011238" cy="1928813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525" y="3774325"/>
              <a:ext cx="2181225" cy="242888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E9BFA75-884C-4ACD-8F7F-055E88C1F920}"/>
              </a:ext>
            </a:extLst>
          </p:cNvPr>
          <p:cNvSpPr txBox="1"/>
          <p:nvPr/>
        </p:nvSpPr>
        <p:spPr>
          <a:xfrm>
            <a:off x="3251008" y="4503323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80%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6C7FB0-2649-46D1-8B02-28DE7E7C8568}"/>
              </a:ext>
            </a:extLst>
          </p:cNvPr>
          <p:cNvSpPr txBox="1"/>
          <p:nvPr/>
        </p:nvSpPr>
        <p:spPr>
          <a:xfrm>
            <a:off x="7153172" y="3497306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22438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8EDB375-46C0-45E5-86F5-67EB8F05FACC}"/>
              </a:ext>
            </a:extLst>
          </p:cNvPr>
          <p:cNvGrpSpPr/>
          <p:nvPr/>
        </p:nvGrpSpPr>
        <p:grpSpPr>
          <a:xfrm>
            <a:off x="3702050" y="902537"/>
            <a:ext cx="4787900" cy="5267325"/>
            <a:chOff x="3702050" y="902537"/>
            <a:chExt cx="4787900" cy="5267325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050" y="5874587"/>
              <a:ext cx="4787900" cy="29527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700" y="1720100"/>
              <a:ext cx="4546600" cy="1460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7569" y="2270962"/>
              <a:ext cx="29686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600" y="4984000"/>
              <a:ext cx="558800" cy="61753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869" y="5598362"/>
              <a:ext cx="1338263" cy="179388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281" y="5774575"/>
              <a:ext cx="2611438" cy="254000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8" y="1372437"/>
              <a:ext cx="517525" cy="906463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8" y="902537"/>
              <a:ext cx="301625" cy="509588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767725"/>
              <a:ext cx="117475" cy="1174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Infographics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9783620" y="1242150"/>
            <a:ext cx="2075445" cy="1659485"/>
            <a:chOff x="8921977" y="1466725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340731" y="1242150"/>
            <a:ext cx="2075445" cy="1659485"/>
            <a:chOff x="332936" y="2627766"/>
            <a:chExt cx="2937088" cy="165948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9783620" y="4398041"/>
            <a:ext cx="2075445" cy="1659485"/>
            <a:chOff x="8921977" y="4073386"/>
            <a:chExt cx="2937088" cy="165948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332936" y="4398041"/>
            <a:ext cx="2075445" cy="1659485"/>
            <a:chOff x="332936" y="4652338"/>
            <a:chExt cx="2937088" cy="165948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8568399-45B0-4153-9BA9-5C9F6729CE08}"/>
              </a:ext>
            </a:extLst>
          </p:cNvPr>
          <p:cNvGrpSpPr/>
          <p:nvPr/>
        </p:nvGrpSpPr>
        <p:grpSpPr>
          <a:xfrm>
            <a:off x="6953250" y="1605800"/>
            <a:ext cx="2181225" cy="2411413"/>
            <a:chOff x="6953250" y="1605800"/>
            <a:chExt cx="2181225" cy="2411413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0212" y="1916950"/>
              <a:ext cx="1050925" cy="191770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25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1625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337" y="1915362"/>
              <a:ext cx="1031875" cy="1933575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250" y="3774325"/>
              <a:ext cx="2181225" cy="242888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A36507E-0124-4905-AC5F-55A5E170C4F5}"/>
              </a:ext>
            </a:extLst>
          </p:cNvPr>
          <p:cNvGrpSpPr/>
          <p:nvPr/>
        </p:nvGrpSpPr>
        <p:grpSpPr>
          <a:xfrm>
            <a:off x="3057525" y="1605800"/>
            <a:ext cx="2181225" cy="2411413"/>
            <a:chOff x="3057525" y="1605800"/>
            <a:chExt cx="2181225" cy="2411413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3850" y="1915362"/>
              <a:ext cx="1073150" cy="1919288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1605800"/>
              <a:ext cx="369888" cy="3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900" y="1669300"/>
              <a:ext cx="242888" cy="24288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2" y="1920125"/>
              <a:ext cx="1011238" cy="1928813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525" y="3774325"/>
              <a:ext cx="2181225" cy="242888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F8AEB87-1082-40AB-AF14-5859C7E41BB8}"/>
              </a:ext>
            </a:extLst>
          </p:cNvPr>
          <p:cNvSpPr txBox="1"/>
          <p:nvPr/>
        </p:nvSpPr>
        <p:spPr>
          <a:xfrm>
            <a:off x="3251008" y="4010508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50%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79F76EA-5254-4D23-944B-39A8CC0D22F6}"/>
              </a:ext>
            </a:extLst>
          </p:cNvPr>
          <p:cNvSpPr txBox="1"/>
          <p:nvPr/>
        </p:nvSpPr>
        <p:spPr>
          <a:xfrm>
            <a:off x="7153172" y="4007687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428430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7978</TotalTime>
  <Words>540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Balance Infographics for PowerPoint</vt:lpstr>
      <vt:lpstr>Balance Infographics for PowerPoint</vt:lpstr>
      <vt:lpstr>Balance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2018-03-12T20:23:45Z</dcterms:modified>
  <cp:category>Charts &amp; Diagrams</cp:category>
</cp:coreProperties>
</file>