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45" r:id="rId4"/>
    <p:sldId id="346" r:id="rId5"/>
    <p:sldId id="34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71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30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6C52E73-3EAA-41CC-B902-0B4274A2849D}"/>
              </a:ext>
            </a:extLst>
          </p:cNvPr>
          <p:cNvGrpSpPr/>
          <p:nvPr/>
        </p:nvGrpSpPr>
        <p:grpSpPr>
          <a:xfrm>
            <a:off x="2526987" y="1088354"/>
            <a:ext cx="4090027" cy="4499572"/>
            <a:chOff x="2526987" y="1088354"/>
            <a:chExt cx="4090027" cy="4499572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987" y="5335690"/>
              <a:ext cx="4090027" cy="2522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0000">
              <a:off x="2630051" y="1786751"/>
              <a:ext cx="3883898" cy="1247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204" y="2257321"/>
              <a:ext cx="253593" cy="23433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325" y="4574912"/>
              <a:ext cx="477351" cy="52752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400" y="5099727"/>
              <a:ext cx="1143201" cy="153241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600" y="5250254"/>
              <a:ext cx="2230801" cy="216978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0954" y="1489762"/>
              <a:ext cx="442092" cy="774339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170" y="1088354"/>
              <a:ext cx="257661" cy="435312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824" y="1827434"/>
              <a:ext cx="100352" cy="1003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265649" cy="739056"/>
          </a:xfrm>
        </p:spPr>
        <p:txBody>
          <a:bodyPr>
            <a:noAutofit/>
          </a:bodyPr>
          <a:lstStyle/>
          <a:p>
            <a:r>
              <a:rPr lang="en-US"/>
              <a:t>Balance Infographics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7337715" y="1735001"/>
            <a:ext cx="1556584" cy="1621642"/>
            <a:chOff x="8921977" y="1394910"/>
            <a:chExt cx="2937088" cy="216218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255549" y="1735005"/>
            <a:ext cx="1556584" cy="1621642"/>
            <a:chOff x="332936" y="2555951"/>
            <a:chExt cx="2937088" cy="21621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7337715" y="4465346"/>
            <a:ext cx="1556584" cy="1621642"/>
            <a:chOff x="8921977" y="4001571"/>
            <a:chExt cx="2937088" cy="21621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249702" y="4465348"/>
            <a:ext cx="1556584" cy="1621642"/>
            <a:chOff x="332936" y="4580523"/>
            <a:chExt cx="2937088" cy="216218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Lorem Ipsum</a:t>
              </a:r>
              <a:endParaRPr lang="en-US" sz="2000" b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30DC3A1-E4E8-47C0-82D5-6A689A58ED5C}"/>
              </a:ext>
            </a:extLst>
          </p:cNvPr>
          <p:cNvGrpSpPr/>
          <p:nvPr/>
        </p:nvGrpSpPr>
        <p:grpSpPr>
          <a:xfrm>
            <a:off x="5202588" y="2117642"/>
            <a:ext cx="1863295" cy="2059931"/>
            <a:chOff x="5440208" y="2405415"/>
            <a:chExt cx="1863295" cy="2059931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7280" y="2671212"/>
              <a:ext cx="897745" cy="163818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3191" y="2405415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435" y="2459659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5808" y="2669856"/>
              <a:ext cx="881471" cy="1651742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208" y="4257861"/>
              <a:ext cx="1863295" cy="207485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7AAE6A-D6A8-4597-B1E7-B5B98BE0F040}"/>
              </a:ext>
            </a:extLst>
          </p:cNvPr>
          <p:cNvGrpSpPr/>
          <p:nvPr/>
        </p:nvGrpSpPr>
        <p:grpSpPr>
          <a:xfrm>
            <a:off x="2078118" y="1286263"/>
            <a:ext cx="1863295" cy="2059931"/>
            <a:chOff x="2112315" y="1532757"/>
            <a:chExt cx="1863295" cy="2059931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758" y="1797198"/>
              <a:ext cx="916730" cy="1639537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298" y="1532757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542" y="1587001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915" y="1801267"/>
              <a:ext cx="863842" cy="1647674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315" y="3385203"/>
              <a:ext cx="1863295" cy="207485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8EFB19BD-EF21-4963-8F96-0172F0609FB3}"/>
              </a:ext>
            </a:extLst>
          </p:cNvPr>
          <p:cNvSpPr txBox="1"/>
          <p:nvPr/>
        </p:nvSpPr>
        <p:spPr>
          <a:xfrm>
            <a:off x="2108613" y="3352973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80%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2C2261-8381-4A97-882A-43F36E6A06ED}"/>
              </a:ext>
            </a:extLst>
          </p:cNvPr>
          <p:cNvSpPr txBox="1"/>
          <p:nvPr/>
        </p:nvSpPr>
        <p:spPr>
          <a:xfrm>
            <a:off x="5236517" y="4177573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14385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AC4B2D7-45E1-4E7B-A0ED-959DA43B9596}"/>
              </a:ext>
            </a:extLst>
          </p:cNvPr>
          <p:cNvGrpSpPr/>
          <p:nvPr/>
        </p:nvGrpSpPr>
        <p:grpSpPr>
          <a:xfrm>
            <a:off x="2526987" y="1088354"/>
            <a:ext cx="4090027" cy="4499572"/>
            <a:chOff x="2526987" y="1088354"/>
            <a:chExt cx="4090027" cy="4499572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987" y="5335690"/>
              <a:ext cx="4090027" cy="2522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700000">
              <a:off x="2630051" y="1786751"/>
              <a:ext cx="3883898" cy="1247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204" y="2257321"/>
              <a:ext cx="253593" cy="23433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325" y="4574912"/>
              <a:ext cx="477351" cy="52752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400" y="5099727"/>
              <a:ext cx="1143201" cy="153241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600" y="5250254"/>
              <a:ext cx="2230801" cy="216978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0954" y="1489762"/>
              <a:ext cx="442092" cy="774339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170" y="1088354"/>
              <a:ext cx="257661" cy="435312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824" y="1827434"/>
              <a:ext cx="100352" cy="1003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06331"/>
            <a:ext cx="8153211" cy="739056"/>
          </a:xfrm>
        </p:spPr>
        <p:txBody>
          <a:bodyPr>
            <a:noAutofit/>
          </a:bodyPr>
          <a:lstStyle/>
          <a:p>
            <a:r>
              <a:rPr lang="en-US"/>
              <a:t>Balance Infographics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7337715" y="1735001"/>
            <a:ext cx="1556584" cy="1621642"/>
            <a:chOff x="8921977" y="1394910"/>
            <a:chExt cx="2937088" cy="216218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255549" y="1735005"/>
            <a:ext cx="1556584" cy="1621642"/>
            <a:chOff x="332936" y="2555951"/>
            <a:chExt cx="2937088" cy="21621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7337715" y="4465346"/>
            <a:ext cx="1556584" cy="1621642"/>
            <a:chOff x="8921977" y="4001571"/>
            <a:chExt cx="2937088" cy="21621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249702" y="4465348"/>
            <a:ext cx="1556584" cy="1621642"/>
            <a:chOff x="332936" y="4580523"/>
            <a:chExt cx="2937088" cy="216218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Lorem Ipsum</a:t>
              </a:r>
              <a:endParaRPr lang="en-US" sz="2000" b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30DC3A1-E4E8-47C0-82D5-6A689A58ED5C}"/>
              </a:ext>
            </a:extLst>
          </p:cNvPr>
          <p:cNvGrpSpPr/>
          <p:nvPr/>
        </p:nvGrpSpPr>
        <p:grpSpPr>
          <a:xfrm>
            <a:off x="5202588" y="1286263"/>
            <a:ext cx="1863295" cy="2059931"/>
            <a:chOff x="5440208" y="2405415"/>
            <a:chExt cx="1863295" cy="2059931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7280" y="2671212"/>
              <a:ext cx="897745" cy="163818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3191" y="2405415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435" y="2459659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5808" y="2669856"/>
              <a:ext cx="881471" cy="1651742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208" y="4257861"/>
              <a:ext cx="1863295" cy="207485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7AAE6A-D6A8-4597-B1E7-B5B98BE0F040}"/>
              </a:ext>
            </a:extLst>
          </p:cNvPr>
          <p:cNvGrpSpPr/>
          <p:nvPr/>
        </p:nvGrpSpPr>
        <p:grpSpPr>
          <a:xfrm>
            <a:off x="2078118" y="2117642"/>
            <a:ext cx="1863295" cy="2059931"/>
            <a:chOff x="2112315" y="1532757"/>
            <a:chExt cx="1863295" cy="2059931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758" y="1797198"/>
              <a:ext cx="916730" cy="1639537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298" y="1532757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542" y="1587001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915" y="1801267"/>
              <a:ext cx="863842" cy="1647674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315" y="3385203"/>
              <a:ext cx="1863295" cy="207485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4CC06DDF-C563-4919-BACA-2F187F5D1CDF}"/>
              </a:ext>
            </a:extLst>
          </p:cNvPr>
          <p:cNvSpPr txBox="1"/>
          <p:nvPr/>
        </p:nvSpPr>
        <p:spPr>
          <a:xfrm>
            <a:off x="2108613" y="4177573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80%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10C22E1-F1BE-417C-A4CB-60DFD6C5C781}"/>
              </a:ext>
            </a:extLst>
          </p:cNvPr>
          <p:cNvSpPr txBox="1"/>
          <p:nvPr/>
        </p:nvSpPr>
        <p:spPr>
          <a:xfrm>
            <a:off x="5236517" y="3352973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328243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171318" cy="739056"/>
          </a:xfrm>
        </p:spPr>
        <p:txBody>
          <a:bodyPr>
            <a:noAutofit/>
          </a:bodyPr>
          <a:lstStyle/>
          <a:p>
            <a:r>
              <a:rPr lang="en-US"/>
              <a:t>Balance Infographics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E85AA45-014B-462A-9C3A-93AE9DB7B7CC}"/>
              </a:ext>
            </a:extLst>
          </p:cNvPr>
          <p:cNvGrpSpPr/>
          <p:nvPr/>
        </p:nvGrpSpPr>
        <p:grpSpPr>
          <a:xfrm>
            <a:off x="7337715" y="1735001"/>
            <a:ext cx="1556584" cy="1621642"/>
            <a:chOff x="8921977" y="1394910"/>
            <a:chExt cx="2937088" cy="216218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70B3DE3A-1D89-4BAA-93BB-CE65D459447A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2B9F3D5-F395-4388-91EB-8A3861D6B6A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D6B4028-0CD2-469E-BDBD-7BD89D4CDF2C}"/>
              </a:ext>
            </a:extLst>
          </p:cNvPr>
          <p:cNvGrpSpPr/>
          <p:nvPr/>
        </p:nvGrpSpPr>
        <p:grpSpPr>
          <a:xfrm>
            <a:off x="255549" y="1735005"/>
            <a:ext cx="1556584" cy="1621642"/>
            <a:chOff x="332936" y="2555951"/>
            <a:chExt cx="2937088" cy="21621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3F652BE-6482-4375-9105-D7DD9A78716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EB5A1D8-D559-40BD-A563-58128B2CF197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FA9B8C7-AD15-4665-BA66-E98296B19A04}"/>
              </a:ext>
            </a:extLst>
          </p:cNvPr>
          <p:cNvGrpSpPr/>
          <p:nvPr/>
        </p:nvGrpSpPr>
        <p:grpSpPr>
          <a:xfrm>
            <a:off x="7337715" y="4465346"/>
            <a:ext cx="1556584" cy="1621642"/>
            <a:chOff x="8921977" y="4001571"/>
            <a:chExt cx="2937088" cy="21621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247EBE3-55D8-43FB-8EEB-8753432F7A9C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8668253-36C4-4288-B40C-692C5BEAA811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C12E1B4-7B0B-41B1-ADD1-DF6F4018C5EA}"/>
              </a:ext>
            </a:extLst>
          </p:cNvPr>
          <p:cNvGrpSpPr/>
          <p:nvPr/>
        </p:nvGrpSpPr>
        <p:grpSpPr>
          <a:xfrm>
            <a:off x="249702" y="4465348"/>
            <a:ext cx="1556584" cy="1621642"/>
            <a:chOff x="332936" y="4580523"/>
            <a:chExt cx="2937088" cy="216218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7A660EFA-1A12-47F9-952B-39ACC8DB3037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Lorem Ipsum</a:t>
              </a:r>
              <a:endParaRPr lang="en-US" sz="2000" b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EDEDA7F-CDAE-40F6-8DE7-B032EF46A199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63121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B34DC61-6F9B-44DD-B950-CF8C97F8FB64}"/>
              </a:ext>
            </a:extLst>
          </p:cNvPr>
          <p:cNvGrpSpPr/>
          <p:nvPr/>
        </p:nvGrpSpPr>
        <p:grpSpPr>
          <a:xfrm>
            <a:off x="2526987" y="1088354"/>
            <a:ext cx="4090027" cy="4499572"/>
            <a:chOff x="2526987" y="1088354"/>
            <a:chExt cx="4090027" cy="4499572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6351A2DB-72EF-443F-907D-7F188DEE6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6987" y="5335690"/>
              <a:ext cx="4090027" cy="2522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40DFC462-7DC3-42D5-B9B0-FFE458AC1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0051" y="1786751"/>
              <a:ext cx="3883898" cy="1247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4EB5CDB5-34CD-478E-962A-0BE70D5E6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204" y="2257321"/>
              <a:ext cx="253593" cy="23433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92ABEFF6-F8FC-4976-A5DF-1EE5C34245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3325" y="4574912"/>
              <a:ext cx="477351" cy="527528"/>
            </a:xfrm>
            <a:custGeom>
              <a:avLst/>
              <a:gdLst>
                <a:gd name="T0" fmla="*/ 6794 w 6794"/>
                <a:gd name="T1" fmla="*/ 3060 h 7508"/>
                <a:gd name="T2" fmla="*/ 3734 w 6794"/>
                <a:gd name="T3" fmla="*/ 0 h 7508"/>
                <a:gd name="T4" fmla="*/ 3060 w 6794"/>
                <a:gd name="T5" fmla="*/ 0 h 7508"/>
                <a:gd name="T6" fmla="*/ 0 w 6794"/>
                <a:gd name="T7" fmla="*/ 3060 h 7508"/>
                <a:gd name="T8" fmla="*/ 0 w 6794"/>
                <a:gd name="T9" fmla="*/ 7508 h 7508"/>
                <a:gd name="T10" fmla="*/ 6794 w 6794"/>
                <a:gd name="T11" fmla="*/ 7508 h 7508"/>
                <a:gd name="T12" fmla="*/ 6794 w 6794"/>
                <a:gd name="T13" fmla="*/ 3060 h 7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94" h="7508">
                  <a:moveTo>
                    <a:pt x="6794" y="3060"/>
                  </a:moveTo>
                  <a:cubicBezTo>
                    <a:pt x="6794" y="1370"/>
                    <a:pt x="5424" y="0"/>
                    <a:pt x="3734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7508"/>
                  </a:lnTo>
                  <a:lnTo>
                    <a:pt x="6794" y="7508"/>
                  </a:lnTo>
                  <a:lnTo>
                    <a:pt x="6794" y="306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04A6D98B-ED23-4A8C-AFA8-DB210C0E0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400" y="5099727"/>
              <a:ext cx="1143201" cy="153241"/>
            </a:xfrm>
            <a:custGeom>
              <a:avLst/>
              <a:gdLst>
                <a:gd name="T0" fmla="*/ 13645 w 16249"/>
                <a:gd name="T1" fmla="*/ 0 h 2174"/>
                <a:gd name="T2" fmla="*/ 2604 w 16249"/>
                <a:gd name="T3" fmla="*/ 0 h 2174"/>
                <a:gd name="T4" fmla="*/ 0 w 16249"/>
                <a:gd name="T5" fmla="*/ 2174 h 2174"/>
                <a:gd name="T6" fmla="*/ 16249 w 16249"/>
                <a:gd name="T7" fmla="*/ 2174 h 2174"/>
                <a:gd name="T8" fmla="*/ 13645 w 16249"/>
                <a:gd name="T9" fmla="*/ 0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9" h="2174">
                  <a:moveTo>
                    <a:pt x="13645" y="0"/>
                  </a:moveTo>
                  <a:lnTo>
                    <a:pt x="2604" y="0"/>
                  </a:lnTo>
                  <a:cubicBezTo>
                    <a:pt x="1304" y="0"/>
                    <a:pt x="224" y="938"/>
                    <a:pt x="0" y="2174"/>
                  </a:cubicBezTo>
                  <a:lnTo>
                    <a:pt x="16249" y="2174"/>
                  </a:lnTo>
                  <a:cubicBezTo>
                    <a:pt x="16025" y="938"/>
                    <a:pt x="14945" y="0"/>
                    <a:pt x="1364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B99144A0-6C71-4F16-8684-52157E145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6600" y="5250254"/>
              <a:ext cx="2230801" cy="216978"/>
            </a:xfrm>
            <a:custGeom>
              <a:avLst/>
              <a:gdLst>
                <a:gd name="T0" fmla="*/ 31729 w 31729"/>
                <a:gd name="T1" fmla="*/ 3060 h 3091"/>
                <a:gd name="T2" fmla="*/ 28668 w 31729"/>
                <a:gd name="T3" fmla="*/ 0 h 3091"/>
                <a:gd name="T4" fmla="*/ 3060 w 31729"/>
                <a:gd name="T5" fmla="*/ 0 h 3091"/>
                <a:gd name="T6" fmla="*/ 0 w 31729"/>
                <a:gd name="T7" fmla="*/ 3060 h 3091"/>
                <a:gd name="T8" fmla="*/ 0 w 31729"/>
                <a:gd name="T9" fmla="*/ 3091 h 3091"/>
                <a:gd name="T10" fmla="*/ 31729 w 31729"/>
                <a:gd name="T11" fmla="*/ 3091 h 3091"/>
                <a:gd name="T12" fmla="*/ 31729 w 31729"/>
                <a:gd name="T13" fmla="*/ 3060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729" h="3091">
                  <a:moveTo>
                    <a:pt x="31729" y="3060"/>
                  </a:moveTo>
                  <a:cubicBezTo>
                    <a:pt x="31729" y="1370"/>
                    <a:pt x="30358" y="0"/>
                    <a:pt x="28668" y="0"/>
                  </a:cubicBezTo>
                  <a:lnTo>
                    <a:pt x="3060" y="0"/>
                  </a:lnTo>
                  <a:cubicBezTo>
                    <a:pt x="1370" y="0"/>
                    <a:pt x="0" y="1370"/>
                    <a:pt x="0" y="3060"/>
                  </a:cubicBezTo>
                  <a:lnTo>
                    <a:pt x="0" y="3091"/>
                  </a:lnTo>
                  <a:lnTo>
                    <a:pt x="31729" y="3091"/>
                  </a:lnTo>
                  <a:lnTo>
                    <a:pt x="31729" y="30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41">
              <a:extLst>
                <a:ext uri="{FF2B5EF4-FFF2-40B4-BE49-F238E27FC236}">
                  <a16:creationId xmlns:a16="http://schemas.microsoft.com/office/drawing/2014/main" id="{26C16706-1DF9-4F65-BFE9-11A2A25EE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0954" y="1489762"/>
              <a:ext cx="442092" cy="774339"/>
            </a:xfrm>
            <a:custGeom>
              <a:avLst/>
              <a:gdLst>
                <a:gd name="T0" fmla="*/ 3841 w 6285"/>
                <a:gd name="T1" fmla="*/ 91 h 11006"/>
                <a:gd name="T2" fmla="*/ 3804 w 6285"/>
                <a:gd name="T3" fmla="*/ 80 h 11006"/>
                <a:gd name="T4" fmla="*/ 3730 w 6285"/>
                <a:gd name="T5" fmla="*/ 64 h 11006"/>
                <a:gd name="T6" fmla="*/ 3159 w 6285"/>
                <a:gd name="T7" fmla="*/ 0 h 11006"/>
                <a:gd name="T8" fmla="*/ 3142 w 6285"/>
                <a:gd name="T9" fmla="*/ 1 h 11006"/>
                <a:gd name="T10" fmla="*/ 3125 w 6285"/>
                <a:gd name="T11" fmla="*/ 0 h 11006"/>
                <a:gd name="T12" fmla="*/ 2555 w 6285"/>
                <a:gd name="T13" fmla="*/ 64 h 11006"/>
                <a:gd name="T14" fmla="*/ 2480 w 6285"/>
                <a:gd name="T15" fmla="*/ 80 h 11006"/>
                <a:gd name="T16" fmla="*/ 2443 w 6285"/>
                <a:gd name="T17" fmla="*/ 91 h 11006"/>
                <a:gd name="T18" fmla="*/ 0 w 6285"/>
                <a:gd name="T19" fmla="*/ 3024 h 11006"/>
                <a:gd name="T20" fmla="*/ 0 w 6285"/>
                <a:gd name="T21" fmla="*/ 3363 h 11006"/>
                <a:gd name="T22" fmla="*/ 0 w 6285"/>
                <a:gd name="T23" fmla="*/ 9342 h 11006"/>
                <a:gd name="T24" fmla="*/ 0 w 6285"/>
                <a:gd name="T25" fmla="*/ 9410 h 11006"/>
                <a:gd name="T26" fmla="*/ 222 w 6285"/>
                <a:gd name="T27" fmla="*/ 9585 h 11006"/>
                <a:gd name="T28" fmla="*/ 883 w 6285"/>
                <a:gd name="T29" fmla="*/ 11006 h 11006"/>
                <a:gd name="T30" fmla="*/ 5401 w 6285"/>
                <a:gd name="T31" fmla="*/ 11006 h 11006"/>
                <a:gd name="T32" fmla="*/ 6063 w 6285"/>
                <a:gd name="T33" fmla="*/ 9585 h 11006"/>
                <a:gd name="T34" fmla="*/ 6285 w 6285"/>
                <a:gd name="T35" fmla="*/ 9410 h 11006"/>
                <a:gd name="T36" fmla="*/ 6285 w 6285"/>
                <a:gd name="T37" fmla="*/ 9342 h 11006"/>
                <a:gd name="T38" fmla="*/ 6285 w 6285"/>
                <a:gd name="T39" fmla="*/ 3363 h 11006"/>
                <a:gd name="T40" fmla="*/ 6285 w 6285"/>
                <a:gd name="T41" fmla="*/ 3024 h 11006"/>
                <a:gd name="T42" fmla="*/ 3841 w 6285"/>
                <a:gd name="T43" fmla="*/ 91 h 1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85" h="11006">
                  <a:moveTo>
                    <a:pt x="3841" y="91"/>
                  </a:moveTo>
                  <a:cubicBezTo>
                    <a:pt x="3829" y="87"/>
                    <a:pt x="3817" y="84"/>
                    <a:pt x="3804" y="80"/>
                  </a:cubicBezTo>
                  <a:cubicBezTo>
                    <a:pt x="3780" y="75"/>
                    <a:pt x="3755" y="70"/>
                    <a:pt x="3730" y="64"/>
                  </a:cubicBezTo>
                  <a:cubicBezTo>
                    <a:pt x="3552" y="24"/>
                    <a:pt x="3362" y="0"/>
                    <a:pt x="3159" y="0"/>
                  </a:cubicBezTo>
                  <a:cubicBezTo>
                    <a:pt x="3153" y="0"/>
                    <a:pt x="3148" y="1"/>
                    <a:pt x="3142" y="1"/>
                  </a:cubicBezTo>
                  <a:cubicBezTo>
                    <a:pt x="3136" y="1"/>
                    <a:pt x="3131" y="0"/>
                    <a:pt x="3125" y="0"/>
                  </a:cubicBezTo>
                  <a:cubicBezTo>
                    <a:pt x="2923" y="0"/>
                    <a:pt x="2733" y="24"/>
                    <a:pt x="2555" y="64"/>
                  </a:cubicBezTo>
                  <a:cubicBezTo>
                    <a:pt x="2530" y="70"/>
                    <a:pt x="2505" y="75"/>
                    <a:pt x="2480" y="80"/>
                  </a:cubicBezTo>
                  <a:cubicBezTo>
                    <a:pt x="2468" y="84"/>
                    <a:pt x="2456" y="87"/>
                    <a:pt x="2443" y="91"/>
                  </a:cubicBezTo>
                  <a:cubicBezTo>
                    <a:pt x="521" y="591"/>
                    <a:pt x="0" y="3024"/>
                    <a:pt x="0" y="3024"/>
                  </a:cubicBezTo>
                  <a:lnTo>
                    <a:pt x="0" y="3363"/>
                  </a:lnTo>
                  <a:lnTo>
                    <a:pt x="0" y="9342"/>
                  </a:lnTo>
                  <a:lnTo>
                    <a:pt x="0" y="9410"/>
                  </a:lnTo>
                  <a:cubicBezTo>
                    <a:pt x="82" y="9467"/>
                    <a:pt x="155" y="9526"/>
                    <a:pt x="222" y="9585"/>
                  </a:cubicBezTo>
                  <a:cubicBezTo>
                    <a:pt x="484" y="9895"/>
                    <a:pt x="883" y="10458"/>
                    <a:pt x="883" y="11006"/>
                  </a:cubicBezTo>
                  <a:lnTo>
                    <a:pt x="5401" y="11006"/>
                  </a:lnTo>
                  <a:cubicBezTo>
                    <a:pt x="5401" y="10458"/>
                    <a:pt x="5800" y="9895"/>
                    <a:pt x="6063" y="9585"/>
                  </a:cubicBezTo>
                  <a:cubicBezTo>
                    <a:pt x="6130" y="9526"/>
                    <a:pt x="6203" y="9467"/>
                    <a:pt x="6285" y="9410"/>
                  </a:cubicBezTo>
                  <a:lnTo>
                    <a:pt x="6285" y="9342"/>
                  </a:lnTo>
                  <a:lnTo>
                    <a:pt x="6285" y="3363"/>
                  </a:lnTo>
                  <a:lnTo>
                    <a:pt x="6285" y="3024"/>
                  </a:lnTo>
                  <a:cubicBezTo>
                    <a:pt x="6285" y="3024"/>
                    <a:pt x="5764" y="591"/>
                    <a:pt x="3841" y="9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43">
              <a:extLst>
                <a:ext uri="{FF2B5EF4-FFF2-40B4-BE49-F238E27FC236}">
                  <a16:creationId xmlns:a16="http://schemas.microsoft.com/office/drawing/2014/main" id="{DC59838D-6089-4638-803C-CA218498D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170" y="1088354"/>
              <a:ext cx="257661" cy="435312"/>
            </a:xfrm>
            <a:custGeom>
              <a:avLst/>
              <a:gdLst>
                <a:gd name="T0" fmla="*/ 3669 w 3669"/>
                <a:gd name="T1" fmla="*/ 4009 h 6183"/>
                <a:gd name="T2" fmla="*/ 1834 w 3669"/>
                <a:gd name="T3" fmla="*/ 6183 h 6183"/>
                <a:gd name="T4" fmla="*/ 0 w 3669"/>
                <a:gd name="T5" fmla="*/ 4009 h 6183"/>
                <a:gd name="T6" fmla="*/ 1834 w 3669"/>
                <a:gd name="T7" fmla="*/ 0 h 6183"/>
                <a:gd name="T8" fmla="*/ 3669 w 3669"/>
                <a:gd name="T9" fmla="*/ 4009 h 6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69" h="6183">
                  <a:moveTo>
                    <a:pt x="3669" y="4009"/>
                  </a:moveTo>
                  <a:cubicBezTo>
                    <a:pt x="3669" y="5716"/>
                    <a:pt x="2848" y="6183"/>
                    <a:pt x="1834" y="6183"/>
                  </a:cubicBezTo>
                  <a:cubicBezTo>
                    <a:pt x="821" y="6183"/>
                    <a:pt x="0" y="5716"/>
                    <a:pt x="0" y="4009"/>
                  </a:cubicBezTo>
                  <a:cubicBezTo>
                    <a:pt x="0" y="2301"/>
                    <a:pt x="1834" y="0"/>
                    <a:pt x="1834" y="0"/>
                  </a:cubicBezTo>
                  <a:cubicBezTo>
                    <a:pt x="1834" y="0"/>
                    <a:pt x="3669" y="2301"/>
                    <a:pt x="3669" y="4009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Oval 42">
              <a:extLst>
                <a:ext uri="{FF2B5EF4-FFF2-40B4-BE49-F238E27FC236}">
                  <a16:creationId xmlns:a16="http://schemas.microsoft.com/office/drawing/2014/main" id="{6FE3E468-B84D-44B7-9665-C3490F989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1824" y="1827434"/>
              <a:ext cx="100352" cy="1003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30DC3A1-E4E8-47C0-82D5-6A689A58ED5C}"/>
              </a:ext>
            </a:extLst>
          </p:cNvPr>
          <p:cNvGrpSpPr/>
          <p:nvPr/>
        </p:nvGrpSpPr>
        <p:grpSpPr>
          <a:xfrm>
            <a:off x="5202588" y="1689736"/>
            <a:ext cx="1863295" cy="2059931"/>
            <a:chOff x="5440208" y="2405415"/>
            <a:chExt cx="1863295" cy="2059931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238F5A3D-E6DF-4A94-BBE9-BE1AE0389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7280" y="2671212"/>
              <a:ext cx="897745" cy="1638180"/>
            </a:xfrm>
            <a:custGeom>
              <a:avLst/>
              <a:gdLst>
                <a:gd name="T0" fmla="*/ 12657 w 12781"/>
                <a:gd name="T1" fmla="*/ 22665 h 23305"/>
                <a:gd name="T2" fmla="*/ 312 w 12781"/>
                <a:gd name="T3" fmla="*/ 191 h 23305"/>
                <a:gd name="T4" fmla="*/ 0 w 12781"/>
                <a:gd name="T5" fmla="*/ 0 h 23305"/>
                <a:gd name="T6" fmla="*/ 0 w 12781"/>
                <a:gd name="T7" fmla="*/ 1267 h 23305"/>
                <a:gd name="T8" fmla="*/ 11953 w 12781"/>
                <a:gd name="T9" fmla="*/ 23111 h 23305"/>
                <a:gd name="T10" fmla="*/ 12306 w 12781"/>
                <a:gd name="T11" fmla="*/ 23305 h 23305"/>
                <a:gd name="T12" fmla="*/ 12528 w 12781"/>
                <a:gd name="T13" fmla="*/ 23240 h 23305"/>
                <a:gd name="T14" fmla="*/ 12657 w 12781"/>
                <a:gd name="T15" fmla="*/ 22665 h 23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81" h="23305">
                  <a:moveTo>
                    <a:pt x="12657" y="22665"/>
                  </a:moveTo>
                  <a:lnTo>
                    <a:pt x="312" y="191"/>
                  </a:lnTo>
                  <a:cubicBezTo>
                    <a:pt x="243" y="82"/>
                    <a:pt x="128" y="12"/>
                    <a:pt x="0" y="0"/>
                  </a:cubicBezTo>
                  <a:lnTo>
                    <a:pt x="0" y="1267"/>
                  </a:lnTo>
                  <a:lnTo>
                    <a:pt x="11953" y="23111"/>
                  </a:lnTo>
                  <a:cubicBezTo>
                    <a:pt x="12033" y="23236"/>
                    <a:pt x="12168" y="23305"/>
                    <a:pt x="12306" y="23305"/>
                  </a:cubicBezTo>
                  <a:cubicBezTo>
                    <a:pt x="12382" y="23305"/>
                    <a:pt x="12459" y="23284"/>
                    <a:pt x="12528" y="23240"/>
                  </a:cubicBezTo>
                  <a:cubicBezTo>
                    <a:pt x="12722" y="23117"/>
                    <a:pt x="12781" y="22860"/>
                    <a:pt x="12657" y="2266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Oval 44">
              <a:extLst>
                <a:ext uri="{FF2B5EF4-FFF2-40B4-BE49-F238E27FC236}">
                  <a16:creationId xmlns:a16="http://schemas.microsoft.com/office/drawing/2014/main" id="{E5B1B9B7-E0CE-43AD-90D5-DA40A37A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3191" y="2405415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Oval 45">
              <a:extLst>
                <a:ext uri="{FF2B5EF4-FFF2-40B4-BE49-F238E27FC236}">
                  <a16:creationId xmlns:a16="http://schemas.microsoft.com/office/drawing/2014/main" id="{3BE466F4-EA51-4D85-B9C4-802EC13FA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7435" y="2459659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76">
              <a:extLst>
                <a:ext uri="{FF2B5EF4-FFF2-40B4-BE49-F238E27FC236}">
                  <a16:creationId xmlns:a16="http://schemas.microsoft.com/office/drawing/2014/main" id="{A42AD7A1-8102-4394-A2BD-30B66E21D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5808" y="2669856"/>
              <a:ext cx="881471" cy="1651742"/>
            </a:xfrm>
            <a:custGeom>
              <a:avLst/>
              <a:gdLst>
                <a:gd name="T0" fmla="*/ 12494 w 12531"/>
                <a:gd name="T1" fmla="*/ 0 h 23483"/>
                <a:gd name="T2" fmla="*/ 12142 w 12531"/>
                <a:gd name="T3" fmla="*/ 190 h 23483"/>
                <a:gd name="T4" fmla="*/ 126 w 12531"/>
                <a:gd name="T5" fmla="*/ 22781 h 23483"/>
                <a:gd name="T6" fmla="*/ 249 w 12531"/>
                <a:gd name="T7" fmla="*/ 23357 h 23483"/>
                <a:gd name="T8" fmla="*/ 825 w 12531"/>
                <a:gd name="T9" fmla="*/ 23235 h 23483"/>
                <a:gd name="T10" fmla="*/ 12487 w 12531"/>
                <a:gd name="T11" fmla="*/ 1189 h 23483"/>
                <a:gd name="T12" fmla="*/ 12531 w 12531"/>
                <a:gd name="T13" fmla="*/ 1270 h 23483"/>
                <a:gd name="T14" fmla="*/ 12531 w 12531"/>
                <a:gd name="T15" fmla="*/ 2 h 23483"/>
                <a:gd name="T16" fmla="*/ 12494 w 12531"/>
                <a:gd name="T17" fmla="*/ 0 h 2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31" h="23483">
                  <a:moveTo>
                    <a:pt x="12494" y="0"/>
                  </a:moveTo>
                  <a:cubicBezTo>
                    <a:pt x="12353" y="0"/>
                    <a:pt x="12219" y="71"/>
                    <a:pt x="12142" y="190"/>
                  </a:cubicBezTo>
                  <a:lnTo>
                    <a:pt x="126" y="22781"/>
                  </a:lnTo>
                  <a:cubicBezTo>
                    <a:pt x="0" y="22974"/>
                    <a:pt x="56" y="23232"/>
                    <a:pt x="249" y="23357"/>
                  </a:cubicBezTo>
                  <a:cubicBezTo>
                    <a:pt x="441" y="23483"/>
                    <a:pt x="699" y="23428"/>
                    <a:pt x="825" y="23235"/>
                  </a:cubicBezTo>
                  <a:lnTo>
                    <a:pt x="12487" y="1189"/>
                  </a:lnTo>
                  <a:lnTo>
                    <a:pt x="12531" y="1270"/>
                  </a:lnTo>
                  <a:lnTo>
                    <a:pt x="12531" y="2"/>
                  </a:lnTo>
                  <a:cubicBezTo>
                    <a:pt x="12519" y="1"/>
                    <a:pt x="12507" y="0"/>
                    <a:pt x="124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75">
              <a:extLst>
                <a:ext uri="{FF2B5EF4-FFF2-40B4-BE49-F238E27FC236}">
                  <a16:creationId xmlns:a16="http://schemas.microsoft.com/office/drawing/2014/main" id="{261BEC76-9874-4254-955D-F1D2C7C8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0208" y="4257861"/>
              <a:ext cx="1863295" cy="207485"/>
            </a:xfrm>
            <a:custGeom>
              <a:avLst/>
              <a:gdLst>
                <a:gd name="T0" fmla="*/ 2962 w 26492"/>
                <a:gd name="T1" fmla="*/ 2962 h 2962"/>
                <a:gd name="T2" fmla="*/ 23531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2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2" y="2962"/>
                  </a:moveTo>
                  <a:lnTo>
                    <a:pt x="23531" y="2962"/>
                  </a:lnTo>
                  <a:cubicBezTo>
                    <a:pt x="25167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7" y="2962"/>
                    <a:pt x="2962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7AAE6A-D6A8-4597-B1E7-B5B98BE0F040}"/>
              </a:ext>
            </a:extLst>
          </p:cNvPr>
          <p:cNvGrpSpPr/>
          <p:nvPr/>
        </p:nvGrpSpPr>
        <p:grpSpPr>
          <a:xfrm>
            <a:off x="2078118" y="1689736"/>
            <a:ext cx="1863295" cy="2059931"/>
            <a:chOff x="2112315" y="1532757"/>
            <a:chExt cx="1863295" cy="2059931"/>
          </a:xfrm>
        </p:grpSpPr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1A633F-20E0-4BA9-A022-A0B0052792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1758" y="1797198"/>
              <a:ext cx="916730" cy="1639537"/>
            </a:xfrm>
            <a:custGeom>
              <a:avLst/>
              <a:gdLst>
                <a:gd name="T0" fmla="*/ 12899 w 13022"/>
                <a:gd name="T1" fmla="*/ 22668 h 23308"/>
                <a:gd name="T2" fmla="*/ 553 w 13022"/>
                <a:gd name="T3" fmla="*/ 194 h 23308"/>
                <a:gd name="T4" fmla="*/ 204 w 13022"/>
                <a:gd name="T5" fmla="*/ 0 h 23308"/>
                <a:gd name="T6" fmla="*/ 0 w 13022"/>
                <a:gd name="T7" fmla="*/ 53 h 23308"/>
                <a:gd name="T8" fmla="*/ 0 w 13022"/>
                <a:gd name="T9" fmla="*/ 1561 h 23308"/>
                <a:gd name="T10" fmla="*/ 197 w 13022"/>
                <a:gd name="T11" fmla="*/ 1189 h 23308"/>
                <a:gd name="T12" fmla="*/ 12195 w 13022"/>
                <a:gd name="T13" fmla="*/ 23114 h 23308"/>
                <a:gd name="T14" fmla="*/ 12547 w 13022"/>
                <a:gd name="T15" fmla="*/ 23308 h 23308"/>
                <a:gd name="T16" fmla="*/ 12769 w 13022"/>
                <a:gd name="T17" fmla="*/ 23243 h 23308"/>
                <a:gd name="T18" fmla="*/ 12899 w 13022"/>
                <a:gd name="T19" fmla="*/ 22668 h 23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22" h="23308">
                  <a:moveTo>
                    <a:pt x="12899" y="22668"/>
                  </a:moveTo>
                  <a:lnTo>
                    <a:pt x="553" y="194"/>
                  </a:lnTo>
                  <a:cubicBezTo>
                    <a:pt x="478" y="74"/>
                    <a:pt x="346" y="1"/>
                    <a:pt x="204" y="0"/>
                  </a:cubicBezTo>
                  <a:cubicBezTo>
                    <a:pt x="132" y="0"/>
                    <a:pt x="62" y="19"/>
                    <a:pt x="0" y="53"/>
                  </a:cubicBezTo>
                  <a:lnTo>
                    <a:pt x="0" y="1561"/>
                  </a:lnTo>
                  <a:lnTo>
                    <a:pt x="197" y="1189"/>
                  </a:lnTo>
                  <a:lnTo>
                    <a:pt x="12195" y="23114"/>
                  </a:lnTo>
                  <a:cubicBezTo>
                    <a:pt x="12274" y="23239"/>
                    <a:pt x="12409" y="23308"/>
                    <a:pt x="12547" y="23308"/>
                  </a:cubicBezTo>
                  <a:cubicBezTo>
                    <a:pt x="12623" y="23308"/>
                    <a:pt x="12700" y="23287"/>
                    <a:pt x="12769" y="23243"/>
                  </a:cubicBezTo>
                  <a:cubicBezTo>
                    <a:pt x="12964" y="23120"/>
                    <a:pt x="13022" y="22863"/>
                    <a:pt x="12899" y="226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532CB840-1373-49CC-9AC8-B6E925A8C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5298" y="1532757"/>
              <a:ext cx="315974" cy="3146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B4C49024-84BD-41E5-BFEF-65048F62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9542" y="1587001"/>
              <a:ext cx="207485" cy="20748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109">
              <a:extLst>
                <a:ext uri="{FF2B5EF4-FFF2-40B4-BE49-F238E27FC236}">
                  <a16:creationId xmlns:a16="http://schemas.microsoft.com/office/drawing/2014/main" id="{812DE11D-F4E1-4272-82F9-701401549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7915" y="1801267"/>
              <a:ext cx="863842" cy="1647674"/>
            </a:xfrm>
            <a:custGeom>
              <a:avLst/>
              <a:gdLst>
                <a:gd name="T0" fmla="*/ 12141 w 12289"/>
                <a:gd name="T1" fmla="*/ 137 h 23430"/>
                <a:gd name="T2" fmla="*/ 125 w 12289"/>
                <a:gd name="T3" fmla="*/ 22728 h 23430"/>
                <a:gd name="T4" fmla="*/ 247 w 12289"/>
                <a:gd name="T5" fmla="*/ 23305 h 23430"/>
                <a:gd name="T6" fmla="*/ 824 w 12289"/>
                <a:gd name="T7" fmla="*/ 23182 h 23430"/>
                <a:gd name="T8" fmla="*/ 12289 w 12289"/>
                <a:gd name="T9" fmla="*/ 1508 h 23430"/>
                <a:gd name="T10" fmla="*/ 12289 w 12289"/>
                <a:gd name="T11" fmla="*/ 0 h 23430"/>
                <a:gd name="T12" fmla="*/ 12141 w 12289"/>
                <a:gd name="T13" fmla="*/ 137 h 2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9" h="23430">
                  <a:moveTo>
                    <a:pt x="12141" y="137"/>
                  </a:moveTo>
                  <a:lnTo>
                    <a:pt x="125" y="22728"/>
                  </a:lnTo>
                  <a:cubicBezTo>
                    <a:pt x="0" y="22921"/>
                    <a:pt x="54" y="23179"/>
                    <a:pt x="247" y="23305"/>
                  </a:cubicBezTo>
                  <a:cubicBezTo>
                    <a:pt x="441" y="23430"/>
                    <a:pt x="698" y="23375"/>
                    <a:pt x="824" y="23182"/>
                  </a:cubicBezTo>
                  <a:lnTo>
                    <a:pt x="12289" y="1508"/>
                  </a:lnTo>
                  <a:lnTo>
                    <a:pt x="12289" y="0"/>
                  </a:lnTo>
                  <a:cubicBezTo>
                    <a:pt x="12230" y="32"/>
                    <a:pt x="12179" y="79"/>
                    <a:pt x="12141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110">
              <a:extLst>
                <a:ext uri="{FF2B5EF4-FFF2-40B4-BE49-F238E27FC236}">
                  <a16:creationId xmlns:a16="http://schemas.microsoft.com/office/drawing/2014/main" id="{DBEDD103-F7EC-4D42-8AA6-7EC40603FA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315" y="3385203"/>
              <a:ext cx="1863295" cy="207485"/>
            </a:xfrm>
            <a:custGeom>
              <a:avLst/>
              <a:gdLst>
                <a:gd name="T0" fmla="*/ 2961 w 26492"/>
                <a:gd name="T1" fmla="*/ 2962 h 2962"/>
                <a:gd name="T2" fmla="*/ 23530 w 26492"/>
                <a:gd name="T3" fmla="*/ 2962 h 2962"/>
                <a:gd name="T4" fmla="*/ 26492 w 26492"/>
                <a:gd name="T5" fmla="*/ 0 h 2962"/>
                <a:gd name="T6" fmla="*/ 0 w 26492"/>
                <a:gd name="T7" fmla="*/ 0 h 2962"/>
                <a:gd name="T8" fmla="*/ 2961 w 26492"/>
                <a:gd name="T9" fmla="*/ 2962 h 2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92" h="2962">
                  <a:moveTo>
                    <a:pt x="2961" y="2962"/>
                  </a:moveTo>
                  <a:lnTo>
                    <a:pt x="23530" y="2962"/>
                  </a:lnTo>
                  <a:cubicBezTo>
                    <a:pt x="25165" y="2962"/>
                    <a:pt x="26492" y="1636"/>
                    <a:pt x="26492" y="0"/>
                  </a:cubicBezTo>
                  <a:lnTo>
                    <a:pt x="0" y="0"/>
                  </a:lnTo>
                  <a:cubicBezTo>
                    <a:pt x="0" y="1636"/>
                    <a:pt x="1326" y="2962"/>
                    <a:pt x="2961" y="296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6FB5EBD6-E425-4D90-94B9-132DA2BA9EDF}"/>
              </a:ext>
            </a:extLst>
          </p:cNvPr>
          <p:cNvSpPr txBox="1"/>
          <p:nvPr/>
        </p:nvSpPr>
        <p:spPr>
          <a:xfrm>
            <a:off x="2108613" y="3742207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4500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50%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D3D832-9DBE-4AD5-A14D-638669468CEA}"/>
              </a:ext>
            </a:extLst>
          </p:cNvPr>
          <p:cNvSpPr txBox="1"/>
          <p:nvPr/>
        </p:nvSpPr>
        <p:spPr>
          <a:xfrm>
            <a:off x="5236517" y="3742207"/>
            <a:ext cx="1794081" cy="1107996"/>
          </a:xfrm>
          <a:prstGeom prst="rect">
            <a:avLst/>
          </a:prstGeom>
          <a:noFill/>
        </p:spPr>
        <p:txBody>
          <a:bodyPr wrap="none" tIns="0" bIns="0" rtlCol="0" anchor="b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tx2"/>
                </a:solidFill>
              </a:defRPr>
            </a:lvl1pPr>
          </a:lstStyle>
          <a:p>
            <a:r>
              <a:rPr lang="en-US" sz="7200"/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18480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9945</TotalTime>
  <Words>528</Words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Balance Infographics for PowerPoint</vt:lpstr>
      <vt:lpstr>Balance Infographics for PowerPoint</vt:lpstr>
      <vt:lpstr>Balance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2018-03-12T20:19:14Z</dcterms:modified>
  <cp:category>Charts &amp; Diagrams</cp:category>
</cp:coreProperties>
</file>