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55" autoAdjust="0"/>
    <p:restoredTop sz="96327" autoAdjust="0"/>
  </p:normalViewPr>
  <p:slideViewPr>
    <p:cSldViewPr snapToGrid="0" showGuides="1">
      <p:cViewPr varScale="1">
        <p:scale>
          <a:sx n="123" d="100"/>
          <a:sy n="123" d="100"/>
        </p:scale>
        <p:origin x="173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40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065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Banner Contrails – Slide Template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6DFDDC9-F560-4745-BC0C-F83A71A317BB}"/>
              </a:ext>
            </a:extLst>
          </p:cNvPr>
          <p:cNvSpPr/>
          <p:nvPr/>
        </p:nvSpPr>
        <p:spPr>
          <a:xfrm>
            <a:off x="2442911" y="1099610"/>
            <a:ext cx="6701089" cy="13027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60" rtlCol="0" anchor="ctr"/>
          <a:lstStyle/>
          <a:p>
            <a:r>
              <a:rPr lang="en-US" sz="6000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05D6AEB4-A134-4703-A3ED-E786A780C233}"/>
              </a:ext>
            </a:extLst>
          </p:cNvPr>
          <p:cNvSpPr/>
          <p:nvPr/>
        </p:nvSpPr>
        <p:spPr>
          <a:xfrm>
            <a:off x="2442911" y="3705444"/>
            <a:ext cx="6701089" cy="130270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8006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60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628CDAD1-01FF-450F-8EEE-98E980798181}"/>
              </a:ext>
            </a:extLst>
          </p:cNvPr>
          <p:cNvGrpSpPr/>
          <p:nvPr/>
        </p:nvGrpSpPr>
        <p:grpSpPr>
          <a:xfrm>
            <a:off x="1592257" y="3703479"/>
            <a:ext cx="1327142" cy="1304673"/>
            <a:chOff x="3136769" y="3757626"/>
            <a:chExt cx="1295531" cy="1277020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83CE731E-CFEB-44F9-B70D-F35E5827334A}"/>
                </a:ext>
              </a:extLst>
            </p:cNvPr>
            <p:cNvSpPr/>
            <p:nvPr/>
          </p:nvSpPr>
          <p:spPr>
            <a:xfrm>
              <a:off x="3511084" y="3758383"/>
              <a:ext cx="921216" cy="1276263"/>
            </a:xfrm>
            <a:custGeom>
              <a:avLst/>
              <a:gdLst>
                <a:gd name="connsiteX0" fmla="*/ 435539 w 921216"/>
                <a:gd name="connsiteY0" fmla="*/ 0 h 1276263"/>
                <a:gd name="connsiteX1" fmla="*/ 921216 w 921216"/>
                <a:gd name="connsiteY1" fmla="*/ 0 h 1276263"/>
                <a:gd name="connsiteX2" fmla="*/ 921216 w 921216"/>
                <a:gd name="connsiteY2" fmla="*/ 2668 h 1276263"/>
                <a:gd name="connsiteX3" fmla="*/ 921216 w 921216"/>
                <a:gd name="connsiteY3" fmla="*/ 1274345 h 1276263"/>
                <a:gd name="connsiteX4" fmla="*/ 921216 w 921216"/>
                <a:gd name="connsiteY4" fmla="*/ 1274346 h 1276263"/>
                <a:gd name="connsiteX5" fmla="*/ 921216 w 921216"/>
                <a:gd name="connsiteY5" fmla="*/ 1276263 h 1276263"/>
                <a:gd name="connsiteX6" fmla="*/ 435539 w 921216"/>
                <a:gd name="connsiteY6" fmla="*/ 1276263 h 1276263"/>
                <a:gd name="connsiteX7" fmla="*/ 0 w 921216"/>
                <a:gd name="connsiteY7" fmla="*/ 714767 h 1276263"/>
                <a:gd name="connsiteX8" fmla="*/ 0 w 921216"/>
                <a:gd name="connsiteY8" fmla="*/ 546962 h 1276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1216" h="1276263">
                  <a:moveTo>
                    <a:pt x="435539" y="0"/>
                  </a:moveTo>
                  <a:lnTo>
                    <a:pt x="921216" y="0"/>
                  </a:lnTo>
                  <a:lnTo>
                    <a:pt x="921216" y="2668"/>
                  </a:lnTo>
                  <a:lnTo>
                    <a:pt x="921216" y="1274345"/>
                  </a:lnTo>
                  <a:lnTo>
                    <a:pt x="921216" y="1274346"/>
                  </a:lnTo>
                  <a:lnTo>
                    <a:pt x="921216" y="1276263"/>
                  </a:lnTo>
                  <a:lnTo>
                    <a:pt x="435539" y="1276263"/>
                  </a:lnTo>
                  <a:lnTo>
                    <a:pt x="0" y="714767"/>
                  </a:lnTo>
                  <a:lnTo>
                    <a:pt x="0" y="546962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D162A7A9-1492-4342-B2BB-5752A9528763}"/>
                </a:ext>
              </a:extLst>
            </p:cNvPr>
            <p:cNvSpPr/>
            <p:nvPr/>
          </p:nvSpPr>
          <p:spPr>
            <a:xfrm>
              <a:off x="3136769" y="3757626"/>
              <a:ext cx="1230519" cy="1277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600" extrusionOk="0">
                  <a:moveTo>
                    <a:pt x="20078" y="11222"/>
                  </a:moveTo>
                  <a:cubicBezTo>
                    <a:pt x="20078" y="11222"/>
                    <a:pt x="20259" y="11081"/>
                    <a:pt x="20404" y="11081"/>
                  </a:cubicBezTo>
                  <a:cubicBezTo>
                    <a:pt x="20549" y="11081"/>
                    <a:pt x="21020" y="11046"/>
                    <a:pt x="21020" y="10870"/>
                  </a:cubicBezTo>
                  <a:cubicBezTo>
                    <a:pt x="21020" y="10694"/>
                    <a:pt x="20549" y="10694"/>
                    <a:pt x="20404" y="10659"/>
                  </a:cubicBezTo>
                  <a:cubicBezTo>
                    <a:pt x="20259" y="10659"/>
                    <a:pt x="20078" y="10519"/>
                    <a:pt x="20078" y="10519"/>
                  </a:cubicBezTo>
                  <a:cubicBezTo>
                    <a:pt x="20078" y="10519"/>
                    <a:pt x="21310" y="7212"/>
                    <a:pt x="21346" y="7106"/>
                  </a:cubicBezTo>
                  <a:cubicBezTo>
                    <a:pt x="21383" y="7001"/>
                    <a:pt x="21600" y="6508"/>
                    <a:pt x="21491" y="6543"/>
                  </a:cubicBezTo>
                  <a:cubicBezTo>
                    <a:pt x="21383" y="6579"/>
                    <a:pt x="20621" y="6860"/>
                    <a:pt x="20368" y="6930"/>
                  </a:cubicBezTo>
                  <a:cubicBezTo>
                    <a:pt x="20078" y="7001"/>
                    <a:pt x="19897" y="7141"/>
                    <a:pt x="19752" y="7388"/>
                  </a:cubicBezTo>
                  <a:cubicBezTo>
                    <a:pt x="19570" y="7634"/>
                    <a:pt x="17686" y="10096"/>
                    <a:pt x="17686" y="10096"/>
                  </a:cubicBezTo>
                  <a:cubicBezTo>
                    <a:pt x="17686" y="10096"/>
                    <a:pt x="17468" y="10096"/>
                    <a:pt x="16707" y="9991"/>
                  </a:cubicBezTo>
                  <a:cubicBezTo>
                    <a:pt x="15946" y="9885"/>
                    <a:pt x="13554" y="9780"/>
                    <a:pt x="12503" y="9709"/>
                  </a:cubicBezTo>
                  <a:cubicBezTo>
                    <a:pt x="11452" y="9639"/>
                    <a:pt x="11054" y="9498"/>
                    <a:pt x="11054" y="9498"/>
                  </a:cubicBezTo>
                  <a:cubicBezTo>
                    <a:pt x="11090" y="9252"/>
                    <a:pt x="12032" y="6367"/>
                    <a:pt x="12177" y="6016"/>
                  </a:cubicBezTo>
                  <a:cubicBezTo>
                    <a:pt x="12322" y="5664"/>
                    <a:pt x="14424" y="528"/>
                    <a:pt x="14497" y="317"/>
                  </a:cubicBezTo>
                  <a:cubicBezTo>
                    <a:pt x="14569" y="106"/>
                    <a:pt x="14424" y="0"/>
                    <a:pt x="14279" y="0"/>
                  </a:cubicBezTo>
                  <a:cubicBezTo>
                    <a:pt x="14134" y="0"/>
                    <a:pt x="13047" y="317"/>
                    <a:pt x="12830" y="493"/>
                  </a:cubicBezTo>
                  <a:cubicBezTo>
                    <a:pt x="12648" y="633"/>
                    <a:pt x="11452" y="2357"/>
                    <a:pt x="10800" y="3272"/>
                  </a:cubicBezTo>
                  <a:cubicBezTo>
                    <a:pt x="10619" y="2603"/>
                    <a:pt x="9133" y="2990"/>
                    <a:pt x="9133" y="2990"/>
                  </a:cubicBezTo>
                  <a:cubicBezTo>
                    <a:pt x="8952" y="3448"/>
                    <a:pt x="9133" y="3870"/>
                    <a:pt x="9133" y="3870"/>
                  </a:cubicBezTo>
                  <a:cubicBezTo>
                    <a:pt x="9713" y="4010"/>
                    <a:pt x="10111" y="3975"/>
                    <a:pt x="10365" y="3905"/>
                  </a:cubicBezTo>
                  <a:cubicBezTo>
                    <a:pt x="10039" y="4327"/>
                    <a:pt x="9278" y="5277"/>
                    <a:pt x="8444" y="6297"/>
                  </a:cubicBezTo>
                  <a:cubicBezTo>
                    <a:pt x="8191" y="5699"/>
                    <a:pt x="6777" y="6051"/>
                    <a:pt x="6777" y="6051"/>
                  </a:cubicBezTo>
                  <a:cubicBezTo>
                    <a:pt x="6596" y="6508"/>
                    <a:pt x="6777" y="6930"/>
                    <a:pt x="6777" y="6930"/>
                  </a:cubicBezTo>
                  <a:cubicBezTo>
                    <a:pt x="7248" y="7036"/>
                    <a:pt x="7611" y="7071"/>
                    <a:pt x="7864" y="7001"/>
                  </a:cubicBezTo>
                  <a:cubicBezTo>
                    <a:pt x="6741" y="8373"/>
                    <a:pt x="5726" y="9674"/>
                    <a:pt x="5726" y="9674"/>
                  </a:cubicBezTo>
                  <a:cubicBezTo>
                    <a:pt x="5726" y="9674"/>
                    <a:pt x="3298" y="9745"/>
                    <a:pt x="2754" y="9780"/>
                  </a:cubicBezTo>
                  <a:cubicBezTo>
                    <a:pt x="2211" y="9850"/>
                    <a:pt x="834" y="10167"/>
                    <a:pt x="471" y="10343"/>
                  </a:cubicBezTo>
                  <a:cubicBezTo>
                    <a:pt x="109" y="10519"/>
                    <a:pt x="0" y="10800"/>
                    <a:pt x="0" y="10800"/>
                  </a:cubicBezTo>
                  <a:cubicBezTo>
                    <a:pt x="0" y="10800"/>
                    <a:pt x="72" y="11046"/>
                    <a:pt x="471" y="11257"/>
                  </a:cubicBezTo>
                  <a:cubicBezTo>
                    <a:pt x="870" y="11468"/>
                    <a:pt x="2211" y="11750"/>
                    <a:pt x="2754" y="11820"/>
                  </a:cubicBezTo>
                  <a:cubicBezTo>
                    <a:pt x="3298" y="11891"/>
                    <a:pt x="5726" y="11926"/>
                    <a:pt x="5726" y="11926"/>
                  </a:cubicBezTo>
                  <a:cubicBezTo>
                    <a:pt x="5726" y="11926"/>
                    <a:pt x="6777" y="13192"/>
                    <a:pt x="7864" y="14599"/>
                  </a:cubicBezTo>
                  <a:cubicBezTo>
                    <a:pt x="7611" y="14564"/>
                    <a:pt x="7285" y="14564"/>
                    <a:pt x="6777" y="14670"/>
                  </a:cubicBezTo>
                  <a:cubicBezTo>
                    <a:pt x="6777" y="14670"/>
                    <a:pt x="6596" y="15092"/>
                    <a:pt x="6777" y="15549"/>
                  </a:cubicBezTo>
                  <a:cubicBezTo>
                    <a:pt x="6777" y="15549"/>
                    <a:pt x="8191" y="15901"/>
                    <a:pt x="8444" y="15303"/>
                  </a:cubicBezTo>
                  <a:cubicBezTo>
                    <a:pt x="9242" y="16323"/>
                    <a:pt x="10003" y="17273"/>
                    <a:pt x="10365" y="17695"/>
                  </a:cubicBezTo>
                  <a:cubicBezTo>
                    <a:pt x="10111" y="17625"/>
                    <a:pt x="9749" y="17590"/>
                    <a:pt x="9133" y="17730"/>
                  </a:cubicBezTo>
                  <a:cubicBezTo>
                    <a:pt x="9133" y="17730"/>
                    <a:pt x="8952" y="18152"/>
                    <a:pt x="9133" y="18610"/>
                  </a:cubicBezTo>
                  <a:cubicBezTo>
                    <a:pt x="9133" y="18610"/>
                    <a:pt x="10619" y="18997"/>
                    <a:pt x="10800" y="18328"/>
                  </a:cubicBezTo>
                  <a:cubicBezTo>
                    <a:pt x="11452" y="19243"/>
                    <a:pt x="12648" y="20967"/>
                    <a:pt x="12830" y="21107"/>
                  </a:cubicBezTo>
                  <a:cubicBezTo>
                    <a:pt x="13047" y="21283"/>
                    <a:pt x="14134" y="21600"/>
                    <a:pt x="14279" y="21600"/>
                  </a:cubicBezTo>
                  <a:cubicBezTo>
                    <a:pt x="14424" y="21600"/>
                    <a:pt x="14569" y="21494"/>
                    <a:pt x="14497" y="21283"/>
                  </a:cubicBezTo>
                  <a:cubicBezTo>
                    <a:pt x="14424" y="21072"/>
                    <a:pt x="12322" y="15971"/>
                    <a:pt x="12177" y="15584"/>
                  </a:cubicBezTo>
                  <a:cubicBezTo>
                    <a:pt x="12032" y="15233"/>
                    <a:pt x="11054" y="12348"/>
                    <a:pt x="11054" y="12102"/>
                  </a:cubicBezTo>
                  <a:cubicBezTo>
                    <a:pt x="11054" y="12102"/>
                    <a:pt x="11452" y="11961"/>
                    <a:pt x="12503" y="11891"/>
                  </a:cubicBezTo>
                  <a:cubicBezTo>
                    <a:pt x="13554" y="11820"/>
                    <a:pt x="15946" y="11715"/>
                    <a:pt x="16707" y="11609"/>
                  </a:cubicBezTo>
                  <a:cubicBezTo>
                    <a:pt x="17468" y="11504"/>
                    <a:pt x="17686" y="11504"/>
                    <a:pt x="17686" y="11504"/>
                  </a:cubicBezTo>
                  <a:cubicBezTo>
                    <a:pt x="17686" y="11504"/>
                    <a:pt x="19607" y="13966"/>
                    <a:pt x="19752" y="14212"/>
                  </a:cubicBezTo>
                  <a:cubicBezTo>
                    <a:pt x="19897" y="14459"/>
                    <a:pt x="20078" y="14599"/>
                    <a:pt x="20368" y="14670"/>
                  </a:cubicBezTo>
                  <a:cubicBezTo>
                    <a:pt x="20658" y="14740"/>
                    <a:pt x="21383" y="15021"/>
                    <a:pt x="21491" y="15057"/>
                  </a:cubicBezTo>
                  <a:cubicBezTo>
                    <a:pt x="21600" y="15092"/>
                    <a:pt x="21419" y="14599"/>
                    <a:pt x="21346" y="14494"/>
                  </a:cubicBezTo>
                  <a:cubicBezTo>
                    <a:pt x="21310" y="14529"/>
                    <a:pt x="20078" y="11222"/>
                    <a:pt x="20078" y="11222"/>
                  </a:cubicBezTo>
                  <a:close/>
                  <a:moveTo>
                    <a:pt x="906" y="11363"/>
                  </a:moveTo>
                  <a:cubicBezTo>
                    <a:pt x="797" y="11293"/>
                    <a:pt x="580" y="11187"/>
                    <a:pt x="471" y="10941"/>
                  </a:cubicBezTo>
                  <a:cubicBezTo>
                    <a:pt x="471" y="10941"/>
                    <a:pt x="471" y="10906"/>
                    <a:pt x="507" y="10906"/>
                  </a:cubicBezTo>
                  <a:lnTo>
                    <a:pt x="725" y="10906"/>
                  </a:lnTo>
                  <a:cubicBezTo>
                    <a:pt x="725" y="10906"/>
                    <a:pt x="761" y="10906"/>
                    <a:pt x="761" y="10906"/>
                  </a:cubicBezTo>
                  <a:cubicBezTo>
                    <a:pt x="761" y="10976"/>
                    <a:pt x="834" y="11152"/>
                    <a:pt x="979" y="11293"/>
                  </a:cubicBezTo>
                  <a:cubicBezTo>
                    <a:pt x="942" y="11363"/>
                    <a:pt x="906" y="11398"/>
                    <a:pt x="906" y="11363"/>
                  </a:cubicBezTo>
                  <a:close/>
                  <a:moveTo>
                    <a:pt x="906" y="10448"/>
                  </a:moveTo>
                  <a:cubicBezTo>
                    <a:pt x="761" y="10589"/>
                    <a:pt x="725" y="10800"/>
                    <a:pt x="689" y="10835"/>
                  </a:cubicBezTo>
                  <a:cubicBezTo>
                    <a:pt x="689" y="10835"/>
                    <a:pt x="689" y="10835"/>
                    <a:pt x="652" y="10835"/>
                  </a:cubicBezTo>
                  <a:lnTo>
                    <a:pt x="435" y="10835"/>
                  </a:lnTo>
                  <a:cubicBezTo>
                    <a:pt x="399" y="10835"/>
                    <a:pt x="399" y="10800"/>
                    <a:pt x="399" y="10800"/>
                  </a:cubicBezTo>
                  <a:cubicBezTo>
                    <a:pt x="507" y="10554"/>
                    <a:pt x="725" y="10448"/>
                    <a:pt x="834" y="10378"/>
                  </a:cubicBezTo>
                  <a:cubicBezTo>
                    <a:pt x="906" y="10378"/>
                    <a:pt x="942" y="10413"/>
                    <a:pt x="906" y="10448"/>
                  </a:cubicBezTo>
                  <a:close/>
                  <a:moveTo>
                    <a:pt x="4421" y="11539"/>
                  </a:moveTo>
                  <a:cubicBezTo>
                    <a:pt x="4421" y="11574"/>
                    <a:pt x="4385" y="11644"/>
                    <a:pt x="4313" y="11644"/>
                  </a:cubicBezTo>
                  <a:lnTo>
                    <a:pt x="4240" y="11644"/>
                  </a:lnTo>
                  <a:cubicBezTo>
                    <a:pt x="4204" y="11644"/>
                    <a:pt x="4132" y="11609"/>
                    <a:pt x="4132" y="11539"/>
                  </a:cubicBezTo>
                  <a:lnTo>
                    <a:pt x="4132" y="11468"/>
                  </a:lnTo>
                  <a:cubicBezTo>
                    <a:pt x="4132" y="11433"/>
                    <a:pt x="4168" y="11363"/>
                    <a:pt x="4240" y="11363"/>
                  </a:cubicBezTo>
                  <a:lnTo>
                    <a:pt x="4313" y="11363"/>
                  </a:lnTo>
                  <a:cubicBezTo>
                    <a:pt x="4349" y="11363"/>
                    <a:pt x="4421" y="11398"/>
                    <a:pt x="4421" y="11468"/>
                  </a:cubicBezTo>
                  <a:lnTo>
                    <a:pt x="4421" y="11539"/>
                  </a:lnTo>
                  <a:close/>
                  <a:moveTo>
                    <a:pt x="4421" y="10237"/>
                  </a:moveTo>
                  <a:cubicBezTo>
                    <a:pt x="4421" y="10272"/>
                    <a:pt x="4385" y="10343"/>
                    <a:pt x="4313" y="10343"/>
                  </a:cubicBezTo>
                  <a:lnTo>
                    <a:pt x="4240" y="10343"/>
                  </a:lnTo>
                  <a:cubicBezTo>
                    <a:pt x="4204" y="10343"/>
                    <a:pt x="4132" y="10307"/>
                    <a:pt x="4132" y="10237"/>
                  </a:cubicBezTo>
                  <a:lnTo>
                    <a:pt x="4132" y="10132"/>
                  </a:lnTo>
                  <a:cubicBezTo>
                    <a:pt x="4132" y="10096"/>
                    <a:pt x="4168" y="10026"/>
                    <a:pt x="4240" y="10026"/>
                  </a:cubicBezTo>
                  <a:lnTo>
                    <a:pt x="4313" y="10026"/>
                  </a:lnTo>
                  <a:cubicBezTo>
                    <a:pt x="4349" y="10026"/>
                    <a:pt x="4421" y="10061"/>
                    <a:pt x="4421" y="10132"/>
                  </a:cubicBezTo>
                  <a:lnTo>
                    <a:pt x="4421" y="10237"/>
                  </a:lnTo>
                  <a:close/>
                  <a:moveTo>
                    <a:pt x="4856" y="11539"/>
                  </a:moveTo>
                  <a:cubicBezTo>
                    <a:pt x="4856" y="11574"/>
                    <a:pt x="4820" y="11644"/>
                    <a:pt x="4748" y="11644"/>
                  </a:cubicBezTo>
                  <a:lnTo>
                    <a:pt x="4675" y="11644"/>
                  </a:lnTo>
                  <a:cubicBezTo>
                    <a:pt x="4639" y="11644"/>
                    <a:pt x="4566" y="11609"/>
                    <a:pt x="4566" y="11539"/>
                  </a:cubicBezTo>
                  <a:lnTo>
                    <a:pt x="4566" y="11468"/>
                  </a:lnTo>
                  <a:cubicBezTo>
                    <a:pt x="4566" y="11433"/>
                    <a:pt x="4603" y="11363"/>
                    <a:pt x="4675" y="11363"/>
                  </a:cubicBezTo>
                  <a:lnTo>
                    <a:pt x="4748" y="11363"/>
                  </a:lnTo>
                  <a:cubicBezTo>
                    <a:pt x="4784" y="11363"/>
                    <a:pt x="4856" y="11398"/>
                    <a:pt x="4856" y="11468"/>
                  </a:cubicBezTo>
                  <a:lnTo>
                    <a:pt x="4856" y="11539"/>
                  </a:lnTo>
                  <a:close/>
                  <a:moveTo>
                    <a:pt x="4856" y="10237"/>
                  </a:moveTo>
                  <a:cubicBezTo>
                    <a:pt x="4856" y="10272"/>
                    <a:pt x="4820" y="10343"/>
                    <a:pt x="4748" y="10343"/>
                  </a:cubicBezTo>
                  <a:lnTo>
                    <a:pt x="4675" y="10343"/>
                  </a:lnTo>
                  <a:cubicBezTo>
                    <a:pt x="4639" y="10343"/>
                    <a:pt x="4566" y="10307"/>
                    <a:pt x="4566" y="10237"/>
                  </a:cubicBezTo>
                  <a:lnTo>
                    <a:pt x="4566" y="10132"/>
                  </a:lnTo>
                  <a:cubicBezTo>
                    <a:pt x="4566" y="10096"/>
                    <a:pt x="4603" y="10026"/>
                    <a:pt x="4675" y="10026"/>
                  </a:cubicBezTo>
                  <a:lnTo>
                    <a:pt x="4748" y="10026"/>
                  </a:lnTo>
                  <a:cubicBezTo>
                    <a:pt x="4784" y="10026"/>
                    <a:pt x="4856" y="10061"/>
                    <a:pt x="4856" y="10132"/>
                  </a:cubicBezTo>
                  <a:lnTo>
                    <a:pt x="4856" y="10237"/>
                  </a:lnTo>
                  <a:close/>
                  <a:moveTo>
                    <a:pt x="5255" y="11539"/>
                  </a:moveTo>
                  <a:cubicBezTo>
                    <a:pt x="5255" y="11574"/>
                    <a:pt x="5219" y="11644"/>
                    <a:pt x="5146" y="11644"/>
                  </a:cubicBezTo>
                  <a:lnTo>
                    <a:pt x="5074" y="11644"/>
                  </a:lnTo>
                  <a:cubicBezTo>
                    <a:pt x="5038" y="11644"/>
                    <a:pt x="4965" y="11609"/>
                    <a:pt x="4965" y="11539"/>
                  </a:cubicBezTo>
                  <a:lnTo>
                    <a:pt x="4965" y="11468"/>
                  </a:lnTo>
                  <a:cubicBezTo>
                    <a:pt x="4965" y="11433"/>
                    <a:pt x="5001" y="11363"/>
                    <a:pt x="5074" y="11363"/>
                  </a:cubicBezTo>
                  <a:lnTo>
                    <a:pt x="5146" y="11363"/>
                  </a:lnTo>
                  <a:cubicBezTo>
                    <a:pt x="5183" y="11363"/>
                    <a:pt x="5255" y="11398"/>
                    <a:pt x="5255" y="11468"/>
                  </a:cubicBezTo>
                  <a:lnTo>
                    <a:pt x="5255" y="11539"/>
                  </a:lnTo>
                  <a:close/>
                  <a:moveTo>
                    <a:pt x="5255" y="10237"/>
                  </a:moveTo>
                  <a:cubicBezTo>
                    <a:pt x="5255" y="10272"/>
                    <a:pt x="5219" y="10343"/>
                    <a:pt x="5146" y="10343"/>
                  </a:cubicBezTo>
                  <a:lnTo>
                    <a:pt x="5074" y="10343"/>
                  </a:lnTo>
                  <a:cubicBezTo>
                    <a:pt x="5038" y="10343"/>
                    <a:pt x="4965" y="10307"/>
                    <a:pt x="4965" y="10237"/>
                  </a:cubicBezTo>
                  <a:lnTo>
                    <a:pt x="4965" y="10132"/>
                  </a:lnTo>
                  <a:cubicBezTo>
                    <a:pt x="4965" y="10096"/>
                    <a:pt x="5001" y="10026"/>
                    <a:pt x="5074" y="10026"/>
                  </a:cubicBezTo>
                  <a:lnTo>
                    <a:pt x="5146" y="10026"/>
                  </a:lnTo>
                  <a:cubicBezTo>
                    <a:pt x="5183" y="10026"/>
                    <a:pt x="5255" y="10061"/>
                    <a:pt x="5255" y="10132"/>
                  </a:cubicBezTo>
                  <a:lnTo>
                    <a:pt x="5255" y="10237"/>
                  </a:lnTo>
                  <a:close/>
                  <a:moveTo>
                    <a:pt x="5690" y="11539"/>
                  </a:moveTo>
                  <a:cubicBezTo>
                    <a:pt x="5690" y="11574"/>
                    <a:pt x="5654" y="11644"/>
                    <a:pt x="5581" y="11644"/>
                  </a:cubicBezTo>
                  <a:lnTo>
                    <a:pt x="5509" y="11644"/>
                  </a:lnTo>
                  <a:cubicBezTo>
                    <a:pt x="5472" y="11644"/>
                    <a:pt x="5400" y="11609"/>
                    <a:pt x="5400" y="11539"/>
                  </a:cubicBezTo>
                  <a:lnTo>
                    <a:pt x="5400" y="11468"/>
                  </a:lnTo>
                  <a:cubicBezTo>
                    <a:pt x="5400" y="11433"/>
                    <a:pt x="5436" y="11363"/>
                    <a:pt x="5509" y="11363"/>
                  </a:cubicBezTo>
                  <a:lnTo>
                    <a:pt x="5581" y="11363"/>
                  </a:lnTo>
                  <a:cubicBezTo>
                    <a:pt x="5617" y="11363"/>
                    <a:pt x="5690" y="11398"/>
                    <a:pt x="5690" y="11468"/>
                  </a:cubicBezTo>
                  <a:lnTo>
                    <a:pt x="5690" y="11539"/>
                  </a:lnTo>
                  <a:close/>
                  <a:moveTo>
                    <a:pt x="5690" y="10237"/>
                  </a:moveTo>
                  <a:cubicBezTo>
                    <a:pt x="5690" y="10272"/>
                    <a:pt x="5654" y="10343"/>
                    <a:pt x="5581" y="10343"/>
                  </a:cubicBezTo>
                  <a:lnTo>
                    <a:pt x="5509" y="10343"/>
                  </a:lnTo>
                  <a:cubicBezTo>
                    <a:pt x="5472" y="10343"/>
                    <a:pt x="5400" y="10307"/>
                    <a:pt x="5400" y="10237"/>
                  </a:cubicBezTo>
                  <a:lnTo>
                    <a:pt x="5400" y="10132"/>
                  </a:lnTo>
                  <a:cubicBezTo>
                    <a:pt x="5400" y="10096"/>
                    <a:pt x="5436" y="10026"/>
                    <a:pt x="5509" y="10026"/>
                  </a:cubicBezTo>
                  <a:lnTo>
                    <a:pt x="5581" y="10026"/>
                  </a:lnTo>
                  <a:cubicBezTo>
                    <a:pt x="5617" y="10026"/>
                    <a:pt x="5690" y="10061"/>
                    <a:pt x="5690" y="10132"/>
                  </a:cubicBezTo>
                  <a:lnTo>
                    <a:pt x="5690" y="10237"/>
                  </a:lnTo>
                  <a:close/>
                  <a:moveTo>
                    <a:pt x="6125" y="11539"/>
                  </a:moveTo>
                  <a:cubicBezTo>
                    <a:pt x="6125" y="11574"/>
                    <a:pt x="6089" y="11644"/>
                    <a:pt x="6016" y="11644"/>
                  </a:cubicBezTo>
                  <a:lnTo>
                    <a:pt x="5944" y="11644"/>
                  </a:lnTo>
                  <a:cubicBezTo>
                    <a:pt x="5907" y="11644"/>
                    <a:pt x="5835" y="11609"/>
                    <a:pt x="5835" y="11539"/>
                  </a:cubicBezTo>
                  <a:lnTo>
                    <a:pt x="5835" y="11468"/>
                  </a:lnTo>
                  <a:cubicBezTo>
                    <a:pt x="5835" y="11433"/>
                    <a:pt x="5871" y="11363"/>
                    <a:pt x="5944" y="11363"/>
                  </a:cubicBezTo>
                  <a:lnTo>
                    <a:pt x="6016" y="11363"/>
                  </a:lnTo>
                  <a:cubicBezTo>
                    <a:pt x="6052" y="11363"/>
                    <a:pt x="6125" y="11398"/>
                    <a:pt x="6125" y="11468"/>
                  </a:cubicBezTo>
                  <a:lnTo>
                    <a:pt x="6125" y="11539"/>
                  </a:lnTo>
                  <a:close/>
                  <a:moveTo>
                    <a:pt x="6125" y="10237"/>
                  </a:moveTo>
                  <a:cubicBezTo>
                    <a:pt x="6125" y="10272"/>
                    <a:pt x="6089" y="10343"/>
                    <a:pt x="6016" y="10343"/>
                  </a:cubicBezTo>
                  <a:lnTo>
                    <a:pt x="5944" y="10343"/>
                  </a:lnTo>
                  <a:cubicBezTo>
                    <a:pt x="5907" y="10343"/>
                    <a:pt x="5835" y="10307"/>
                    <a:pt x="5835" y="10237"/>
                  </a:cubicBezTo>
                  <a:lnTo>
                    <a:pt x="5835" y="10132"/>
                  </a:lnTo>
                  <a:cubicBezTo>
                    <a:pt x="5835" y="10096"/>
                    <a:pt x="5871" y="10026"/>
                    <a:pt x="5944" y="10026"/>
                  </a:cubicBezTo>
                  <a:lnTo>
                    <a:pt x="6016" y="10026"/>
                  </a:lnTo>
                  <a:cubicBezTo>
                    <a:pt x="6052" y="10026"/>
                    <a:pt x="6125" y="10061"/>
                    <a:pt x="6125" y="10132"/>
                  </a:cubicBezTo>
                  <a:lnTo>
                    <a:pt x="6125" y="10237"/>
                  </a:lnTo>
                  <a:close/>
                  <a:moveTo>
                    <a:pt x="7248" y="11644"/>
                  </a:moveTo>
                  <a:cubicBezTo>
                    <a:pt x="7248" y="11679"/>
                    <a:pt x="7212" y="11750"/>
                    <a:pt x="7140" y="11750"/>
                  </a:cubicBezTo>
                  <a:lnTo>
                    <a:pt x="7067" y="11750"/>
                  </a:lnTo>
                  <a:cubicBezTo>
                    <a:pt x="7031" y="11750"/>
                    <a:pt x="6958" y="11715"/>
                    <a:pt x="6958" y="11644"/>
                  </a:cubicBezTo>
                  <a:lnTo>
                    <a:pt x="6958" y="11574"/>
                  </a:lnTo>
                  <a:cubicBezTo>
                    <a:pt x="6958" y="11539"/>
                    <a:pt x="6995" y="11468"/>
                    <a:pt x="7067" y="11468"/>
                  </a:cubicBezTo>
                  <a:lnTo>
                    <a:pt x="7140" y="11468"/>
                  </a:lnTo>
                  <a:cubicBezTo>
                    <a:pt x="7176" y="11468"/>
                    <a:pt x="7248" y="11504"/>
                    <a:pt x="7248" y="11574"/>
                  </a:cubicBezTo>
                  <a:lnTo>
                    <a:pt x="7248" y="11644"/>
                  </a:lnTo>
                  <a:close/>
                  <a:moveTo>
                    <a:pt x="7248" y="10132"/>
                  </a:moveTo>
                  <a:cubicBezTo>
                    <a:pt x="7248" y="10167"/>
                    <a:pt x="7212" y="10237"/>
                    <a:pt x="7140" y="10237"/>
                  </a:cubicBezTo>
                  <a:lnTo>
                    <a:pt x="7067" y="10237"/>
                  </a:lnTo>
                  <a:cubicBezTo>
                    <a:pt x="7031" y="10237"/>
                    <a:pt x="6958" y="10202"/>
                    <a:pt x="6958" y="10132"/>
                  </a:cubicBezTo>
                  <a:lnTo>
                    <a:pt x="6958" y="10061"/>
                  </a:lnTo>
                  <a:cubicBezTo>
                    <a:pt x="6958" y="10026"/>
                    <a:pt x="6995" y="9956"/>
                    <a:pt x="7067" y="9956"/>
                  </a:cubicBezTo>
                  <a:lnTo>
                    <a:pt x="7140" y="9956"/>
                  </a:lnTo>
                  <a:cubicBezTo>
                    <a:pt x="7176" y="9956"/>
                    <a:pt x="7248" y="9991"/>
                    <a:pt x="7248" y="10061"/>
                  </a:cubicBezTo>
                  <a:lnTo>
                    <a:pt x="7248" y="10132"/>
                  </a:lnTo>
                  <a:close/>
                  <a:moveTo>
                    <a:pt x="7683" y="11644"/>
                  </a:moveTo>
                  <a:cubicBezTo>
                    <a:pt x="7683" y="11679"/>
                    <a:pt x="7647" y="11750"/>
                    <a:pt x="7575" y="11750"/>
                  </a:cubicBezTo>
                  <a:lnTo>
                    <a:pt x="7502" y="11750"/>
                  </a:lnTo>
                  <a:cubicBezTo>
                    <a:pt x="7466" y="11750"/>
                    <a:pt x="7393" y="11715"/>
                    <a:pt x="7393" y="11644"/>
                  </a:cubicBezTo>
                  <a:lnTo>
                    <a:pt x="7393" y="11574"/>
                  </a:lnTo>
                  <a:cubicBezTo>
                    <a:pt x="7393" y="11539"/>
                    <a:pt x="7430" y="11468"/>
                    <a:pt x="7502" y="11468"/>
                  </a:cubicBezTo>
                  <a:lnTo>
                    <a:pt x="7575" y="11468"/>
                  </a:lnTo>
                  <a:cubicBezTo>
                    <a:pt x="7611" y="11468"/>
                    <a:pt x="7683" y="11504"/>
                    <a:pt x="7683" y="11574"/>
                  </a:cubicBezTo>
                  <a:lnTo>
                    <a:pt x="7683" y="11644"/>
                  </a:lnTo>
                  <a:close/>
                  <a:moveTo>
                    <a:pt x="7683" y="10132"/>
                  </a:moveTo>
                  <a:cubicBezTo>
                    <a:pt x="7683" y="10167"/>
                    <a:pt x="7647" y="10237"/>
                    <a:pt x="7575" y="10237"/>
                  </a:cubicBezTo>
                  <a:lnTo>
                    <a:pt x="7502" y="10237"/>
                  </a:lnTo>
                  <a:cubicBezTo>
                    <a:pt x="7466" y="10237"/>
                    <a:pt x="7393" y="10202"/>
                    <a:pt x="7393" y="10132"/>
                  </a:cubicBezTo>
                  <a:lnTo>
                    <a:pt x="7393" y="10061"/>
                  </a:lnTo>
                  <a:cubicBezTo>
                    <a:pt x="7393" y="10026"/>
                    <a:pt x="7430" y="9956"/>
                    <a:pt x="7502" y="9956"/>
                  </a:cubicBezTo>
                  <a:lnTo>
                    <a:pt x="7575" y="9956"/>
                  </a:lnTo>
                  <a:cubicBezTo>
                    <a:pt x="7611" y="9956"/>
                    <a:pt x="7683" y="9991"/>
                    <a:pt x="7683" y="10061"/>
                  </a:cubicBezTo>
                  <a:lnTo>
                    <a:pt x="7683" y="10132"/>
                  </a:lnTo>
                  <a:close/>
                  <a:moveTo>
                    <a:pt x="8082" y="11644"/>
                  </a:moveTo>
                  <a:cubicBezTo>
                    <a:pt x="8082" y="11679"/>
                    <a:pt x="8046" y="11750"/>
                    <a:pt x="7973" y="11750"/>
                  </a:cubicBezTo>
                  <a:lnTo>
                    <a:pt x="7901" y="11750"/>
                  </a:lnTo>
                  <a:cubicBezTo>
                    <a:pt x="7864" y="11750"/>
                    <a:pt x="7792" y="11715"/>
                    <a:pt x="7792" y="11644"/>
                  </a:cubicBezTo>
                  <a:lnTo>
                    <a:pt x="7792" y="11574"/>
                  </a:lnTo>
                  <a:cubicBezTo>
                    <a:pt x="7792" y="11539"/>
                    <a:pt x="7828" y="11468"/>
                    <a:pt x="7901" y="11468"/>
                  </a:cubicBezTo>
                  <a:lnTo>
                    <a:pt x="7973" y="11468"/>
                  </a:lnTo>
                  <a:cubicBezTo>
                    <a:pt x="8009" y="11468"/>
                    <a:pt x="8082" y="11504"/>
                    <a:pt x="8082" y="11574"/>
                  </a:cubicBezTo>
                  <a:lnTo>
                    <a:pt x="8082" y="11644"/>
                  </a:lnTo>
                  <a:close/>
                  <a:moveTo>
                    <a:pt x="8082" y="10132"/>
                  </a:moveTo>
                  <a:cubicBezTo>
                    <a:pt x="8082" y="10167"/>
                    <a:pt x="8046" y="10237"/>
                    <a:pt x="7973" y="10237"/>
                  </a:cubicBezTo>
                  <a:lnTo>
                    <a:pt x="7901" y="10237"/>
                  </a:lnTo>
                  <a:cubicBezTo>
                    <a:pt x="7864" y="10237"/>
                    <a:pt x="7792" y="10202"/>
                    <a:pt x="7792" y="10132"/>
                  </a:cubicBezTo>
                  <a:lnTo>
                    <a:pt x="7792" y="10061"/>
                  </a:lnTo>
                  <a:cubicBezTo>
                    <a:pt x="7792" y="10026"/>
                    <a:pt x="7828" y="9956"/>
                    <a:pt x="7901" y="9956"/>
                  </a:cubicBezTo>
                  <a:lnTo>
                    <a:pt x="7973" y="9956"/>
                  </a:lnTo>
                  <a:cubicBezTo>
                    <a:pt x="8009" y="9956"/>
                    <a:pt x="8082" y="9991"/>
                    <a:pt x="8082" y="10061"/>
                  </a:cubicBezTo>
                  <a:lnTo>
                    <a:pt x="8082" y="10132"/>
                  </a:lnTo>
                  <a:close/>
                  <a:moveTo>
                    <a:pt x="8517" y="11644"/>
                  </a:moveTo>
                  <a:cubicBezTo>
                    <a:pt x="8517" y="11679"/>
                    <a:pt x="8481" y="11750"/>
                    <a:pt x="8408" y="11750"/>
                  </a:cubicBezTo>
                  <a:lnTo>
                    <a:pt x="8336" y="11750"/>
                  </a:lnTo>
                  <a:cubicBezTo>
                    <a:pt x="8299" y="11750"/>
                    <a:pt x="8227" y="11715"/>
                    <a:pt x="8227" y="11644"/>
                  </a:cubicBezTo>
                  <a:lnTo>
                    <a:pt x="8227" y="11574"/>
                  </a:lnTo>
                  <a:cubicBezTo>
                    <a:pt x="8227" y="11539"/>
                    <a:pt x="8263" y="11468"/>
                    <a:pt x="8336" y="11468"/>
                  </a:cubicBezTo>
                  <a:lnTo>
                    <a:pt x="8408" y="11468"/>
                  </a:lnTo>
                  <a:cubicBezTo>
                    <a:pt x="8444" y="11468"/>
                    <a:pt x="8517" y="11504"/>
                    <a:pt x="8517" y="11574"/>
                  </a:cubicBezTo>
                  <a:lnTo>
                    <a:pt x="8517" y="11644"/>
                  </a:lnTo>
                  <a:close/>
                  <a:moveTo>
                    <a:pt x="8517" y="10132"/>
                  </a:moveTo>
                  <a:cubicBezTo>
                    <a:pt x="8517" y="10167"/>
                    <a:pt x="8481" y="10237"/>
                    <a:pt x="8408" y="10237"/>
                  </a:cubicBezTo>
                  <a:lnTo>
                    <a:pt x="8336" y="10237"/>
                  </a:lnTo>
                  <a:cubicBezTo>
                    <a:pt x="8299" y="10237"/>
                    <a:pt x="8227" y="10202"/>
                    <a:pt x="8227" y="10132"/>
                  </a:cubicBezTo>
                  <a:lnTo>
                    <a:pt x="8227" y="10061"/>
                  </a:lnTo>
                  <a:cubicBezTo>
                    <a:pt x="8227" y="10026"/>
                    <a:pt x="8263" y="9956"/>
                    <a:pt x="8336" y="9956"/>
                  </a:cubicBezTo>
                  <a:lnTo>
                    <a:pt x="8408" y="9956"/>
                  </a:lnTo>
                  <a:cubicBezTo>
                    <a:pt x="8444" y="9956"/>
                    <a:pt x="8517" y="9991"/>
                    <a:pt x="8517" y="10061"/>
                  </a:cubicBezTo>
                  <a:lnTo>
                    <a:pt x="8517" y="10132"/>
                  </a:lnTo>
                  <a:close/>
                  <a:moveTo>
                    <a:pt x="8952" y="11644"/>
                  </a:moveTo>
                  <a:cubicBezTo>
                    <a:pt x="8952" y="11679"/>
                    <a:pt x="8915" y="11750"/>
                    <a:pt x="8843" y="11750"/>
                  </a:cubicBezTo>
                  <a:lnTo>
                    <a:pt x="8770" y="11750"/>
                  </a:lnTo>
                  <a:cubicBezTo>
                    <a:pt x="8734" y="11750"/>
                    <a:pt x="8662" y="11715"/>
                    <a:pt x="8662" y="11644"/>
                  </a:cubicBezTo>
                  <a:lnTo>
                    <a:pt x="8662" y="11574"/>
                  </a:lnTo>
                  <a:cubicBezTo>
                    <a:pt x="8662" y="11539"/>
                    <a:pt x="8698" y="11468"/>
                    <a:pt x="8770" y="11468"/>
                  </a:cubicBezTo>
                  <a:lnTo>
                    <a:pt x="8843" y="11468"/>
                  </a:lnTo>
                  <a:cubicBezTo>
                    <a:pt x="8879" y="11468"/>
                    <a:pt x="8952" y="11504"/>
                    <a:pt x="8952" y="11574"/>
                  </a:cubicBezTo>
                  <a:lnTo>
                    <a:pt x="8952" y="11644"/>
                  </a:lnTo>
                  <a:close/>
                  <a:moveTo>
                    <a:pt x="8952" y="10132"/>
                  </a:moveTo>
                  <a:cubicBezTo>
                    <a:pt x="8952" y="10167"/>
                    <a:pt x="8915" y="10237"/>
                    <a:pt x="8843" y="10237"/>
                  </a:cubicBezTo>
                  <a:lnTo>
                    <a:pt x="8770" y="10237"/>
                  </a:lnTo>
                  <a:cubicBezTo>
                    <a:pt x="8734" y="10237"/>
                    <a:pt x="8662" y="10202"/>
                    <a:pt x="8662" y="10132"/>
                  </a:cubicBezTo>
                  <a:lnTo>
                    <a:pt x="8662" y="10061"/>
                  </a:lnTo>
                  <a:cubicBezTo>
                    <a:pt x="8662" y="10026"/>
                    <a:pt x="8698" y="9956"/>
                    <a:pt x="8770" y="9956"/>
                  </a:cubicBezTo>
                  <a:lnTo>
                    <a:pt x="8843" y="9956"/>
                  </a:lnTo>
                  <a:cubicBezTo>
                    <a:pt x="8879" y="9956"/>
                    <a:pt x="8952" y="9991"/>
                    <a:pt x="8952" y="10061"/>
                  </a:cubicBezTo>
                  <a:lnTo>
                    <a:pt x="8952" y="10132"/>
                  </a:lnTo>
                  <a:close/>
                  <a:moveTo>
                    <a:pt x="9387" y="11644"/>
                  </a:moveTo>
                  <a:cubicBezTo>
                    <a:pt x="9387" y="11679"/>
                    <a:pt x="9350" y="11750"/>
                    <a:pt x="9278" y="11750"/>
                  </a:cubicBezTo>
                  <a:lnTo>
                    <a:pt x="9205" y="11750"/>
                  </a:lnTo>
                  <a:cubicBezTo>
                    <a:pt x="9169" y="11750"/>
                    <a:pt x="9097" y="11715"/>
                    <a:pt x="9097" y="11644"/>
                  </a:cubicBezTo>
                  <a:lnTo>
                    <a:pt x="9097" y="11574"/>
                  </a:lnTo>
                  <a:cubicBezTo>
                    <a:pt x="9097" y="11539"/>
                    <a:pt x="9133" y="11468"/>
                    <a:pt x="9205" y="11468"/>
                  </a:cubicBezTo>
                  <a:lnTo>
                    <a:pt x="9278" y="11468"/>
                  </a:lnTo>
                  <a:cubicBezTo>
                    <a:pt x="9314" y="11468"/>
                    <a:pt x="9387" y="11504"/>
                    <a:pt x="9387" y="11574"/>
                  </a:cubicBezTo>
                  <a:lnTo>
                    <a:pt x="9387" y="11644"/>
                  </a:lnTo>
                  <a:close/>
                  <a:moveTo>
                    <a:pt x="9387" y="10132"/>
                  </a:moveTo>
                  <a:cubicBezTo>
                    <a:pt x="9387" y="10167"/>
                    <a:pt x="9350" y="10237"/>
                    <a:pt x="9278" y="10237"/>
                  </a:cubicBezTo>
                  <a:lnTo>
                    <a:pt x="9205" y="10237"/>
                  </a:lnTo>
                  <a:cubicBezTo>
                    <a:pt x="9169" y="10237"/>
                    <a:pt x="9097" y="10202"/>
                    <a:pt x="9097" y="10132"/>
                  </a:cubicBezTo>
                  <a:lnTo>
                    <a:pt x="9097" y="10061"/>
                  </a:lnTo>
                  <a:cubicBezTo>
                    <a:pt x="9097" y="10026"/>
                    <a:pt x="9133" y="9956"/>
                    <a:pt x="9205" y="9956"/>
                  </a:cubicBezTo>
                  <a:lnTo>
                    <a:pt x="9278" y="9956"/>
                  </a:lnTo>
                  <a:cubicBezTo>
                    <a:pt x="9314" y="9956"/>
                    <a:pt x="9387" y="9991"/>
                    <a:pt x="9387" y="10061"/>
                  </a:cubicBezTo>
                  <a:lnTo>
                    <a:pt x="9387" y="10132"/>
                  </a:lnTo>
                  <a:close/>
                  <a:moveTo>
                    <a:pt x="9821" y="11644"/>
                  </a:moveTo>
                  <a:cubicBezTo>
                    <a:pt x="9821" y="11679"/>
                    <a:pt x="9785" y="11750"/>
                    <a:pt x="9713" y="11750"/>
                  </a:cubicBezTo>
                  <a:lnTo>
                    <a:pt x="9640" y="11750"/>
                  </a:lnTo>
                  <a:cubicBezTo>
                    <a:pt x="9604" y="11750"/>
                    <a:pt x="9532" y="11715"/>
                    <a:pt x="9532" y="11644"/>
                  </a:cubicBezTo>
                  <a:lnTo>
                    <a:pt x="9532" y="11574"/>
                  </a:lnTo>
                  <a:cubicBezTo>
                    <a:pt x="9532" y="11539"/>
                    <a:pt x="9568" y="11468"/>
                    <a:pt x="9640" y="11468"/>
                  </a:cubicBezTo>
                  <a:lnTo>
                    <a:pt x="9713" y="11468"/>
                  </a:lnTo>
                  <a:cubicBezTo>
                    <a:pt x="9749" y="11468"/>
                    <a:pt x="9821" y="11504"/>
                    <a:pt x="9821" y="11574"/>
                  </a:cubicBezTo>
                  <a:lnTo>
                    <a:pt x="9821" y="11644"/>
                  </a:lnTo>
                  <a:close/>
                  <a:moveTo>
                    <a:pt x="9821" y="10132"/>
                  </a:moveTo>
                  <a:cubicBezTo>
                    <a:pt x="9821" y="10167"/>
                    <a:pt x="9785" y="10237"/>
                    <a:pt x="9713" y="10237"/>
                  </a:cubicBezTo>
                  <a:lnTo>
                    <a:pt x="9640" y="10237"/>
                  </a:lnTo>
                  <a:cubicBezTo>
                    <a:pt x="9604" y="10237"/>
                    <a:pt x="9532" y="10202"/>
                    <a:pt x="9532" y="10132"/>
                  </a:cubicBezTo>
                  <a:lnTo>
                    <a:pt x="9532" y="10061"/>
                  </a:lnTo>
                  <a:cubicBezTo>
                    <a:pt x="9532" y="10026"/>
                    <a:pt x="9568" y="9956"/>
                    <a:pt x="9640" y="9956"/>
                  </a:cubicBezTo>
                  <a:lnTo>
                    <a:pt x="9713" y="9956"/>
                  </a:lnTo>
                  <a:cubicBezTo>
                    <a:pt x="9749" y="9956"/>
                    <a:pt x="9821" y="9991"/>
                    <a:pt x="9821" y="10061"/>
                  </a:cubicBezTo>
                  <a:lnTo>
                    <a:pt x="9821" y="10132"/>
                  </a:lnTo>
                  <a:close/>
                  <a:moveTo>
                    <a:pt x="10256" y="11644"/>
                  </a:moveTo>
                  <a:cubicBezTo>
                    <a:pt x="10256" y="11679"/>
                    <a:pt x="10220" y="11750"/>
                    <a:pt x="10148" y="11750"/>
                  </a:cubicBezTo>
                  <a:lnTo>
                    <a:pt x="10075" y="11750"/>
                  </a:lnTo>
                  <a:cubicBezTo>
                    <a:pt x="10039" y="11750"/>
                    <a:pt x="9966" y="11715"/>
                    <a:pt x="9966" y="11644"/>
                  </a:cubicBezTo>
                  <a:lnTo>
                    <a:pt x="9966" y="11574"/>
                  </a:lnTo>
                  <a:cubicBezTo>
                    <a:pt x="9966" y="11539"/>
                    <a:pt x="10003" y="11468"/>
                    <a:pt x="10075" y="11468"/>
                  </a:cubicBezTo>
                  <a:lnTo>
                    <a:pt x="10148" y="11468"/>
                  </a:lnTo>
                  <a:cubicBezTo>
                    <a:pt x="10184" y="11468"/>
                    <a:pt x="10256" y="11504"/>
                    <a:pt x="10256" y="11574"/>
                  </a:cubicBezTo>
                  <a:lnTo>
                    <a:pt x="10256" y="11644"/>
                  </a:lnTo>
                  <a:close/>
                  <a:moveTo>
                    <a:pt x="10256" y="10132"/>
                  </a:moveTo>
                  <a:cubicBezTo>
                    <a:pt x="10256" y="10167"/>
                    <a:pt x="10220" y="10237"/>
                    <a:pt x="10148" y="10237"/>
                  </a:cubicBezTo>
                  <a:lnTo>
                    <a:pt x="10075" y="10237"/>
                  </a:lnTo>
                  <a:cubicBezTo>
                    <a:pt x="10039" y="10237"/>
                    <a:pt x="9966" y="10202"/>
                    <a:pt x="9966" y="10132"/>
                  </a:cubicBezTo>
                  <a:lnTo>
                    <a:pt x="9966" y="10061"/>
                  </a:lnTo>
                  <a:cubicBezTo>
                    <a:pt x="9966" y="10026"/>
                    <a:pt x="10003" y="9956"/>
                    <a:pt x="10075" y="9956"/>
                  </a:cubicBezTo>
                  <a:lnTo>
                    <a:pt x="10148" y="9956"/>
                  </a:lnTo>
                  <a:cubicBezTo>
                    <a:pt x="10184" y="9956"/>
                    <a:pt x="10256" y="9991"/>
                    <a:pt x="10256" y="10061"/>
                  </a:cubicBezTo>
                  <a:lnTo>
                    <a:pt x="10256" y="10132"/>
                  </a:lnTo>
                  <a:close/>
                  <a:moveTo>
                    <a:pt x="10691" y="11644"/>
                  </a:moveTo>
                  <a:cubicBezTo>
                    <a:pt x="10691" y="11679"/>
                    <a:pt x="10655" y="11750"/>
                    <a:pt x="10583" y="11750"/>
                  </a:cubicBezTo>
                  <a:lnTo>
                    <a:pt x="10510" y="11750"/>
                  </a:lnTo>
                  <a:cubicBezTo>
                    <a:pt x="10474" y="11750"/>
                    <a:pt x="10401" y="11715"/>
                    <a:pt x="10401" y="11644"/>
                  </a:cubicBezTo>
                  <a:lnTo>
                    <a:pt x="10401" y="11574"/>
                  </a:lnTo>
                  <a:cubicBezTo>
                    <a:pt x="10401" y="11539"/>
                    <a:pt x="10438" y="11468"/>
                    <a:pt x="10510" y="11468"/>
                  </a:cubicBezTo>
                  <a:lnTo>
                    <a:pt x="10583" y="11468"/>
                  </a:lnTo>
                  <a:cubicBezTo>
                    <a:pt x="10619" y="11468"/>
                    <a:pt x="10691" y="11504"/>
                    <a:pt x="10691" y="11574"/>
                  </a:cubicBezTo>
                  <a:lnTo>
                    <a:pt x="10691" y="11644"/>
                  </a:lnTo>
                  <a:close/>
                  <a:moveTo>
                    <a:pt x="10691" y="10132"/>
                  </a:moveTo>
                  <a:cubicBezTo>
                    <a:pt x="10691" y="10167"/>
                    <a:pt x="10655" y="10237"/>
                    <a:pt x="10583" y="10237"/>
                  </a:cubicBezTo>
                  <a:lnTo>
                    <a:pt x="10510" y="10237"/>
                  </a:lnTo>
                  <a:cubicBezTo>
                    <a:pt x="10474" y="10237"/>
                    <a:pt x="10401" y="10202"/>
                    <a:pt x="10401" y="10132"/>
                  </a:cubicBezTo>
                  <a:lnTo>
                    <a:pt x="10401" y="10061"/>
                  </a:lnTo>
                  <a:cubicBezTo>
                    <a:pt x="10401" y="10026"/>
                    <a:pt x="10438" y="9956"/>
                    <a:pt x="10510" y="9956"/>
                  </a:cubicBezTo>
                  <a:lnTo>
                    <a:pt x="10583" y="9956"/>
                  </a:lnTo>
                  <a:cubicBezTo>
                    <a:pt x="10619" y="9956"/>
                    <a:pt x="10691" y="9991"/>
                    <a:pt x="10691" y="10061"/>
                  </a:cubicBezTo>
                  <a:lnTo>
                    <a:pt x="10691" y="10132"/>
                  </a:lnTo>
                  <a:close/>
                  <a:moveTo>
                    <a:pt x="11126" y="11644"/>
                  </a:moveTo>
                  <a:cubicBezTo>
                    <a:pt x="11126" y="11679"/>
                    <a:pt x="11090" y="11750"/>
                    <a:pt x="11017" y="11750"/>
                  </a:cubicBezTo>
                  <a:lnTo>
                    <a:pt x="10945" y="11750"/>
                  </a:lnTo>
                  <a:cubicBezTo>
                    <a:pt x="10909" y="11750"/>
                    <a:pt x="10836" y="11715"/>
                    <a:pt x="10836" y="11644"/>
                  </a:cubicBezTo>
                  <a:lnTo>
                    <a:pt x="10836" y="11574"/>
                  </a:lnTo>
                  <a:cubicBezTo>
                    <a:pt x="10836" y="11539"/>
                    <a:pt x="10872" y="11468"/>
                    <a:pt x="10945" y="11468"/>
                  </a:cubicBezTo>
                  <a:lnTo>
                    <a:pt x="11017" y="11468"/>
                  </a:lnTo>
                  <a:cubicBezTo>
                    <a:pt x="11054" y="11468"/>
                    <a:pt x="11126" y="11504"/>
                    <a:pt x="11126" y="11574"/>
                  </a:cubicBezTo>
                  <a:lnTo>
                    <a:pt x="11126" y="11644"/>
                  </a:lnTo>
                  <a:close/>
                  <a:moveTo>
                    <a:pt x="11126" y="10132"/>
                  </a:moveTo>
                  <a:cubicBezTo>
                    <a:pt x="11126" y="10167"/>
                    <a:pt x="11090" y="10237"/>
                    <a:pt x="11017" y="10237"/>
                  </a:cubicBezTo>
                  <a:lnTo>
                    <a:pt x="10945" y="10237"/>
                  </a:lnTo>
                  <a:cubicBezTo>
                    <a:pt x="10909" y="10237"/>
                    <a:pt x="10836" y="10202"/>
                    <a:pt x="10836" y="10132"/>
                  </a:cubicBezTo>
                  <a:lnTo>
                    <a:pt x="10836" y="10061"/>
                  </a:lnTo>
                  <a:cubicBezTo>
                    <a:pt x="10836" y="10026"/>
                    <a:pt x="10872" y="9956"/>
                    <a:pt x="10945" y="9956"/>
                  </a:cubicBezTo>
                  <a:lnTo>
                    <a:pt x="11017" y="9956"/>
                  </a:lnTo>
                  <a:cubicBezTo>
                    <a:pt x="11054" y="9956"/>
                    <a:pt x="11126" y="9991"/>
                    <a:pt x="11126" y="10061"/>
                  </a:cubicBezTo>
                  <a:lnTo>
                    <a:pt x="11126" y="10132"/>
                  </a:lnTo>
                  <a:close/>
                  <a:moveTo>
                    <a:pt x="11525" y="11644"/>
                  </a:moveTo>
                  <a:cubicBezTo>
                    <a:pt x="11525" y="11679"/>
                    <a:pt x="11489" y="11750"/>
                    <a:pt x="11416" y="11750"/>
                  </a:cubicBezTo>
                  <a:lnTo>
                    <a:pt x="11380" y="11750"/>
                  </a:lnTo>
                  <a:cubicBezTo>
                    <a:pt x="11344" y="11750"/>
                    <a:pt x="11271" y="11715"/>
                    <a:pt x="11271" y="11644"/>
                  </a:cubicBezTo>
                  <a:lnTo>
                    <a:pt x="11271" y="11574"/>
                  </a:lnTo>
                  <a:cubicBezTo>
                    <a:pt x="11271" y="11539"/>
                    <a:pt x="11307" y="11468"/>
                    <a:pt x="11380" y="11468"/>
                  </a:cubicBezTo>
                  <a:lnTo>
                    <a:pt x="11452" y="11468"/>
                  </a:lnTo>
                  <a:cubicBezTo>
                    <a:pt x="11489" y="11468"/>
                    <a:pt x="11561" y="11504"/>
                    <a:pt x="11561" y="11574"/>
                  </a:cubicBezTo>
                  <a:lnTo>
                    <a:pt x="11561" y="11644"/>
                  </a:lnTo>
                  <a:close/>
                  <a:moveTo>
                    <a:pt x="11525" y="10132"/>
                  </a:moveTo>
                  <a:cubicBezTo>
                    <a:pt x="11525" y="10167"/>
                    <a:pt x="11489" y="10237"/>
                    <a:pt x="11416" y="10237"/>
                  </a:cubicBezTo>
                  <a:lnTo>
                    <a:pt x="11380" y="10237"/>
                  </a:lnTo>
                  <a:cubicBezTo>
                    <a:pt x="11344" y="10237"/>
                    <a:pt x="11271" y="10202"/>
                    <a:pt x="11271" y="10132"/>
                  </a:cubicBezTo>
                  <a:lnTo>
                    <a:pt x="11271" y="10061"/>
                  </a:lnTo>
                  <a:cubicBezTo>
                    <a:pt x="11271" y="10026"/>
                    <a:pt x="11307" y="9956"/>
                    <a:pt x="11380" y="9956"/>
                  </a:cubicBezTo>
                  <a:lnTo>
                    <a:pt x="11452" y="9956"/>
                  </a:lnTo>
                  <a:cubicBezTo>
                    <a:pt x="11489" y="9956"/>
                    <a:pt x="11561" y="9991"/>
                    <a:pt x="11561" y="10061"/>
                  </a:cubicBezTo>
                  <a:lnTo>
                    <a:pt x="11561" y="10132"/>
                  </a:lnTo>
                  <a:close/>
                  <a:moveTo>
                    <a:pt x="12938" y="11539"/>
                  </a:moveTo>
                  <a:cubicBezTo>
                    <a:pt x="12938" y="11574"/>
                    <a:pt x="12902" y="11644"/>
                    <a:pt x="12830" y="11644"/>
                  </a:cubicBezTo>
                  <a:lnTo>
                    <a:pt x="12757" y="11644"/>
                  </a:lnTo>
                  <a:cubicBezTo>
                    <a:pt x="12721" y="11644"/>
                    <a:pt x="12648" y="11609"/>
                    <a:pt x="12648" y="11539"/>
                  </a:cubicBezTo>
                  <a:lnTo>
                    <a:pt x="12648" y="11468"/>
                  </a:lnTo>
                  <a:cubicBezTo>
                    <a:pt x="12648" y="11433"/>
                    <a:pt x="12685" y="11363"/>
                    <a:pt x="12757" y="11363"/>
                  </a:cubicBezTo>
                  <a:lnTo>
                    <a:pt x="12830" y="11363"/>
                  </a:lnTo>
                  <a:cubicBezTo>
                    <a:pt x="12866" y="11363"/>
                    <a:pt x="12938" y="11398"/>
                    <a:pt x="12938" y="11468"/>
                  </a:cubicBezTo>
                  <a:lnTo>
                    <a:pt x="12938" y="11539"/>
                  </a:lnTo>
                  <a:close/>
                  <a:moveTo>
                    <a:pt x="12938" y="10237"/>
                  </a:moveTo>
                  <a:cubicBezTo>
                    <a:pt x="12938" y="10272"/>
                    <a:pt x="12902" y="10343"/>
                    <a:pt x="12830" y="10343"/>
                  </a:cubicBezTo>
                  <a:lnTo>
                    <a:pt x="12757" y="10343"/>
                  </a:lnTo>
                  <a:cubicBezTo>
                    <a:pt x="12721" y="10343"/>
                    <a:pt x="12648" y="10307"/>
                    <a:pt x="12648" y="10237"/>
                  </a:cubicBezTo>
                  <a:lnTo>
                    <a:pt x="12648" y="10132"/>
                  </a:lnTo>
                  <a:cubicBezTo>
                    <a:pt x="12648" y="10096"/>
                    <a:pt x="12685" y="10026"/>
                    <a:pt x="12757" y="10026"/>
                  </a:cubicBezTo>
                  <a:lnTo>
                    <a:pt x="12830" y="10026"/>
                  </a:lnTo>
                  <a:cubicBezTo>
                    <a:pt x="12866" y="10026"/>
                    <a:pt x="12938" y="10061"/>
                    <a:pt x="12938" y="10132"/>
                  </a:cubicBezTo>
                  <a:lnTo>
                    <a:pt x="12938" y="10237"/>
                  </a:lnTo>
                  <a:close/>
                  <a:moveTo>
                    <a:pt x="13373" y="11539"/>
                  </a:moveTo>
                  <a:cubicBezTo>
                    <a:pt x="13373" y="11574"/>
                    <a:pt x="13337" y="11644"/>
                    <a:pt x="13264" y="11644"/>
                  </a:cubicBezTo>
                  <a:lnTo>
                    <a:pt x="13192" y="11644"/>
                  </a:lnTo>
                  <a:cubicBezTo>
                    <a:pt x="13156" y="11644"/>
                    <a:pt x="13083" y="11609"/>
                    <a:pt x="13083" y="11539"/>
                  </a:cubicBezTo>
                  <a:lnTo>
                    <a:pt x="13083" y="11468"/>
                  </a:lnTo>
                  <a:cubicBezTo>
                    <a:pt x="13083" y="11433"/>
                    <a:pt x="13119" y="11363"/>
                    <a:pt x="13192" y="11363"/>
                  </a:cubicBezTo>
                  <a:lnTo>
                    <a:pt x="13264" y="11363"/>
                  </a:lnTo>
                  <a:cubicBezTo>
                    <a:pt x="13301" y="11363"/>
                    <a:pt x="13373" y="11398"/>
                    <a:pt x="13373" y="11468"/>
                  </a:cubicBezTo>
                  <a:lnTo>
                    <a:pt x="13373" y="11539"/>
                  </a:lnTo>
                  <a:close/>
                  <a:moveTo>
                    <a:pt x="13373" y="10237"/>
                  </a:moveTo>
                  <a:cubicBezTo>
                    <a:pt x="13373" y="10272"/>
                    <a:pt x="13337" y="10343"/>
                    <a:pt x="13264" y="10343"/>
                  </a:cubicBezTo>
                  <a:lnTo>
                    <a:pt x="13192" y="10343"/>
                  </a:lnTo>
                  <a:cubicBezTo>
                    <a:pt x="13156" y="10343"/>
                    <a:pt x="13083" y="10307"/>
                    <a:pt x="13083" y="10237"/>
                  </a:cubicBezTo>
                  <a:lnTo>
                    <a:pt x="13083" y="10132"/>
                  </a:lnTo>
                  <a:cubicBezTo>
                    <a:pt x="13083" y="10096"/>
                    <a:pt x="13119" y="10026"/>
                    <a:pt x="13192" y="10026"/>
                  </a:cubicBezTo>
                  <a:lnTo>
                    <a:pt x="13264" y="10026"/>
                  </a:lnTo>
                  <a:cubicBezTo>
                    <a:pt x="13301" y="10026"/>
                    <a:pt x="13373" y="10061"/>
                    <a:pt x="13373" y="10132"/>
                  </a:cubicBezTo>
                  <a:lnTo>
                    <a:pt x="13373" y="10237"/>
                  </a:lnTo>
                  <a:close/>
                  <a:moveTo>
                    <a:pt x="13808" y="11539"/>
                  </a:moveTo>
                  <a:cubicBezTo>
                    <a:pt x="13808" y="11574"/>
                    <a:pt x="13772" y="11644"/>
                    <a:pt x="13699" y="11644"/>
                  </a:cubicBezTo>
                  <a:lnTo>
                    <a:pt x="13627" y="11644"/>
                  </a:lnTo>
                  <a:cubicBezTo>
                    <a:pt x="13591" y="11644"/>
                    <a:pt x="13518" y="11609"/>
                    <a:pt x="13518" y="11539"/>
                  </a:cubicBezTo>
                  <a:lnTo>
                    <a:pt x="13518" y="11468"/>
                  </a:lnTo>
                  <a:cubicBezTo>
                    <a:pt x="13518" y="11433"/>
                    <a:pt x="13554" y="11363"/>
                    <a:pt x="13627" y="11363"/>
                  </a:cubicBezTo>
                  <a:lnTo>
                    <a:pt x="13699" y="11363"/>
                  </a:lnTo>
                  <a:cubicBezTo>
                    <a:pt x="13736" y="11363"/>
                    <a:pt x="13808" y="11398"/>
                    <a:pt x="13808" y="11468"/>
                  </a:cubicBezTo>
                  <a:lnTo>
                    <a:pt x="13808" y="11539"/>
                  </a:lnTo>
                  <a:close/>
                  <a:moveTo>
                    <a:pt x="13808" y="10237"/>
                  </a:moveTo>
                  <a:cubicBezTo>
                    <a:pt x="13808" y="10272"/>
                    <a:pt x="13772" y="10343"/>
                    <a:pt x="13699" y="10343"/>
                  </a:cubicBezTo>
                  <a:lnTo>
                    <a:pt x="13627" y="10343"/>
                  </a:lnTo>
                  <a:cubicBezTo>
                    <a:pt x="13591" y="10343"/>
                    <a:pt x="13518" y="10307"/>
                    <a:pt x="13518" y="10237"/>
                  </a:cubicBezTo>
                  <a:lnTo>
                    <a:pt x="13518" y="10132"/>
                  </a:lnTo>
                  <a:cubicBezTo>
                    <a:pt x="13518" y="10096"/>
                    <a:pt x="13554" y="10026"/>
                    <a:pt x="13627" y="10026"/>
                  </a:cubicBezTo>
                  <a:lnTo>
                    <a:pt x="13699" y="10026"/>
                  </a:lnTo>
                  <a:cubicBezTo>
                    <a:pt x="13736" y="10026"/>
                    <a:pt x="13808" y="10061"/>
                    <a:pt x="13808" y="10132"/>
                  </a:cubicBezTo>
                  <a:lnTo>
                    <a:pt x="13808" y="10237"/>
                  </a:lnTo>
                  <a:close/>
                  <a:moveTo>
                    <a:pt x="14207" y="11539"/>
                  </a:moveTo>
                  <a:cubicBezTo>
                    <a:pt x="14207" y="11574"/>
                    <a:pt x="14170" y="11644"/>
                    <a:pt x="14098" y="11644"/>
                  </a:cubicBezTo>
                  <a:lnTo>
                    <a:pt x="14026" y="11644"/>
                  </a:lnTo>
                  <a:cubicBezTo>
                    <a:pt x="13989" y="11644"/>
                    <a:pt x="13917" y="11609"/>
                    <a:pt x="13917" y="11539"/>
                  </a:cubicBezTo>
                  <a:lnTo>
                    <a:pt x="13917" y="11468"/>
                  </a:lnTo>
                  <a:cubicBezTo>
                    <a:pt x="13917" y="11433"/>
                    <a:pt x="13953" y="11363"/>
                    <a:pt x="14026" y="11363"/>
                  </a:cubicBezTo>
                  <a:lnTo>
                    <a:pt x="14098" y="11363"/>
                  </a:lnTo>
                  <a:cubicBezTo>
                    <a:pt x="14134" y="11363"/>
                    <a:pt x="14207" y="11398"/>
                    <a:pt x="14207" y="11468"/>
                  </a:cubicBezTo>
                  <a:lnTo>
                    <a:pt x="14207" y="11539"/>
                  </a:lnTo>
                  <a:close/>
                  <a:moveTo>
                    <a:pt x="14207" y="10237"/>
                  </a:moveTo>
                  <a:cubicBezTo>
                    <a:pt x="14207" y="10272"/>
                    <a:pt x="14170" y="10343"/>
                    <a:pt x="14098" y="10343"/>
                  </a:cubicBezTo>
                  <a:lnTo>
                    <a:pt x="14026" y="10343"/>
                  </a:lnTo>
                  <a:cubicBezTo>
                    <a:pt x="13989" y="10343"/>
                    <a:pt x="13917" y="10307"/>
                    <a:pt x="13917" y="10237"/>
                  </a:cubicBezTo>
                  <a:lnTo>
                    <a:pt x="13917" y="10132"/>
                  </a:lnTo>
                  <a:cubicBezTo>
                    <a:pt x="13917" y="10096"/>
                    <a:pt x="13953" y="10026"/>
                    <a:pt x="14026" y="10026"/>
                  </a:cubicBezTo>
                  <a:lnTo>
                    <a:pt x="14098" y="10026"/>
                  </a:lnTo>
                  <a:cubicBezTo>
                    <a:pt x="14134" y="10026"/>
                    <a:pt x="14207" y="10061"/>
                    <a:pt x="14207" y="10132"/>
                  </a:cubicBezTo>
                  <a:lnTo>
                    <a:pt x="14207" y="10237"/>
                  </a:lnTo>
                  <a:close/>
                  <a:moveTo>
                    <a:pt x="14642" y="11539"/>
                  </a:moveTo>
                  <a:cubicBezTo>
                    <a:pt x="14642" y="11574"/>
                    <a:pt x="14605" y="11644"/>
                    <a:pt x="14533" y="11644"/>
                  </a:cubicBezTo>
                  <a:lnTo>
                    <a:pt x="14460" y="11644"/>
                  </a:lnTo>
                  <a:cubicBezTo>
                    <a:pt x="14424" y="11644"/>
                    <a:pt x="14352" y="11609"/>
                    <a:pt x="14352" y="11539"/>
                  </a:cubicBezTo>
                  <a:lnTo>
                    <a:pt x="14352" y="11468"/>
                  </a:lnTo>
                  <a:cubicBezTo>
                    <a:pt x="14352" y="11433"/>
                    <a:pt x="14388" y="11363"/>
                    <a:pt x="14460" y="11363"/>
                  </a:cubicBezTo>
                  <a:lnTo>
                    <a:pt x="14533" y="11363"/>
                  </a:lnTo>
                  <a:cubicBezTo>
                    <a:pt x="14569" y="11363"/>
                    <a:pt x="14642" y="11398"/>
                    <a:pt x="14642" y="11468"/>
                  </a:cubicBezTo>
                  <a:lnTo>
                    <a:pt x="14642" y="11539"/>
                  </a:lnTo>
                  <a:close/>
                  <a:moveTo>
                    <a:pt x="14642" y="10237"/>
                  </a:moveTo>
                  <a:cubicBezTo>
                    <a:pt x="14642" y="10272"/>
                    <a:pt x="14605" y="10343"/>
                    <a:pt x="14533" y="10343"/>
                  </a:cubicBezTo>
                  <a:lnTo>
                    <a:pt x="14460" y="10343"/>
                  </a:lnTo>
                  <a:cubicBezTo>
                    <a:pt x="14424" y="10343"/>
                    <a:pt x="14352" y="10307"/>
                    <a:pt x="14352" y="10237"/>
                  </a:cubicBezTo>
                  <a:lnTo>
                    <a:pt x="14352" y="10132"/>
                  </a:lnTo>
                  <a:cubicBezTo>
                    <a:pt x="14352" y="10096"/>
                    <a:pt x="14388" y="10026"/>
                    <a:pt x="14460" y="10026"/>
                  </a:cubicBezTo>
                  <a:lnTo>
                    <a:pt x="14533" y="10026"/>
                  </a:lnTo>
                  <a:cubicBezTo>
                    <a:pt x="14569" y="10026"/>
                    <a:pt x="14642" y="10061"/>
                    <a:pt x="14642" y="10132"/>
                  </a:cubicBezTo>
                  <a:lnTo>
                    <a:pt x="14642" y="10237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6A1F949A-5F61-4EA0-83C2-DAD7335817E7}"/>
              </a:ext>
            </a:extLst>
          </p:cNvPr>
          <p:cNvGrpSpPr/>
          <p:nvPr/>
        </p:nvGrpSpPr>
        <p:grpSpPr>
          <a:xfrm>
            <a:off x="1592257" y="1099610"/>
            <a:ext cx="1327142" cy="1302708"/>
            <a:chOff x="3136769" y="1217695"/>
            <a:chExt cx="1295531" cy="1270171"/>
          </a:xfrm>
        </p:grpSpPr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A5838F8B-6A14-4270-9342-A1F50E300C4E}"/>
                </a:ext>
              </a:extLst>
            </p:cNvPr>
            <p:cNvSpPr/>
            <p:nvPr/>
          </p:nvSpPr>
          <p:spPr>
            <a:xfrm>
              <a:off x="3511084" y="1218448"/>
              <a:ext cx="921216" cy="1269418"/>
            </a:xfrm>
            <a:custGeom>
              <a:avLst/>
              <a:gdLst>
                <a:gd name="connsiteX0" fmla="*/ 435539 w 921216"/>
                <a:gd name="connsiteY0" fmla="*/ 0 h 1269418"/>
                <a:gd name="connsiteX1" fmla="*/ 921216 w 921216"/>
                <a:gd name="connsiteY1" fmla="*/ 0 h 1269418"/>
                <a:gd name="connsiteX2" fmla="*/ 921216 w 921216"/>
                <a:gd name="connsiteY2" fmla="*/ 1269418 h 1269418"/>
                <a:gd name="connsiteX3" fmla="*/ 435539 w 921216"/>
                <a:gd name="connsiteY3" fmla="*/ 1269418 h 1269418"/>
                <a:gd name="connsiteX4" fmla="*/ 0 w 921216"/>
                <a:gd name="connsiteY4" fmla="*/ 710933 h 1269418"/>
                <a:gd name="connsiteX5" fmla="*/ 0 w 921216"/>
                <a:gd name="connsiteY5" fmla="*/ 544028 h 126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21216" h="1269418">
                  <a:moveTo>
                    <a:pt x="435539" y="0"/>
                  </a:moveTo>
                  <a:lnTo>
                    <a:pt x="921216" y="0"/>
                  </a:lnTo>
                  <a:lnTo>
                    <a:pt x="921216" y="1269418"/>
                  </a:lnTo>
                  <a:lnTo>
                    <a:pt x="435539" y="1269418"/>
                  </a:lnTo>
                  <a:lnTo>
                    <a:pt x="0" y="710933"/>
                  </a:lnTo>
                  <a:lnTo>
                    <a:pt x="0" y="544028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C1E1C5FB-11E1-4926-8669-077786E8EC3F}"/>
                </a:ext>
              </a:extLst>
            </p:cNvPr>
            <p:cNvSpPr/>
            <p:nvPr/>
          </p:nvSpPr>
          <p:spPr>
            <a:xfrm>
              <a:off x="3136769" y="1217695"/>
              <a:ext cx="1230519" cy="1270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600" extrusionOk="0">
                  <a:moveTo>
                    <a:pt x="20078" y="11222"/>
                  </a:moveTo>
                  <a:cubicBezTo>
                    <a:pt x="20078" y="11222"/>
                    <a:pt x="20259" y="11081"/>
                    <a:pt x="20404" y="11081"/>
                  </a:cubicBezTo>
                  <a:cubicBezTo>
                    <a:pt x="20549" y="11081"/>
                    <a:pt x="21020" y="11046"/>
                    <a:pt x="21020" y="10870"/>
                  </a:cubicBezTo>
                  <a:cubicBezTo>
                    <a:pt x="21020" y="10694"/>
                    <a:pt x="20549" y="10694"/>
                    <a:pt x="20404" y="10659"/>
                  </a:cubicBezTo>
                  <a:cubicBezTo>
                    <a:pt x="20259" y="10659"/>
                    <a:pt x="20078" y="10519"/>
                    <a:pt x="20078" y="10519"/>
                  </a:cubicBezTo>
                  <a:cubicBezTo>
                    <a:pt x="20078" y="10519"/>
                    <a:pt x="21310" y="7212"/>
                    <a:pt x="21346" y="7106"/>
                  </a:cubicBezTo>
                  <a:cubicBezTo>
                    <a:pt x="21383" y="7001"/>
                    <a:pt x="21600" y="6508"/>
                    <a:pt x="21491" y="6543"/>
                  </a:cubicBezTo>
                  <a:cubicBezTo>
                    <a:pt x="21383" y="6579"/>
                    <a:pt x="20621" y="6860"/>
                    <a:pt x="20368" y="6930"/>
                  </a:cubicBezTo>
                  <a:cubicBezTo>
                    <a:pt x="20078" y="7001"/>
                    <a:pt x="19897" y="7141"/>
                    <a:pt x="19752" y="7388"/>
                  </a:cubicBezTo>
                  <a:cubicBezTo>
                    <a:pt x="19570" y="7634"/>
                    <a:pt x="17686" y="10096"/>
                    <a:pt x="17686" y="10096"/>
                  </a:cubicBezTo>
                  <a:cubicBezTo>
                    <a:pt x="17686" y="10096"/>
                    <a:pt x="17468" y="10096"/>
                    <a:pt x="16707" y="9991"/>
                  </a:cubicBezTo>
                  <a:cubicBezTo>
                    <a:pt x="15946" y="9885"/>
                    <a:pt x="13554" y="9780"/>
                    <a:pt x="12503" y="9709"/>
                  </a:cubicBezTo>
                  <a:cubicBezTo>
                    <a:pt x="11452" y="9639"/>
                    <a:pt x="11054" y="9498"/>
                    <a:pt x="11054" y="9498"/>
                  </a:cubicBezTo>
                  <a:cubicBezTo>
                    <a:pt x="11090" y="9252"/>
                    <a:pt x="12032" y="6367"/>
                    <a:pt x="12177" y="6016"/>
                  </a:cubicBezTo>
                  <a:cubicBezTo>
                    <a:pt x="12322" y="5664"/>
                    <a:pt x="14424" y="528"/>
                    <a:pt x="14497" y="317"/>
                  </a:cubicBezTo>
                  <a:cubicBezTo>
                    <a:pt x="14569" y="106"/>
                    <a:pt x="14424" y="0"/>
                    <a:pt x="14279" y="0"/>
                  </a:cubicBezTo>
                  <a:cubicBezTo>
                    <a:pt x="14134" y="0"/>
                    <a:pt x="13047" y="317"/>
                    <a:pt x="12830" y="493"/>
                  </a:cubicBezTo>
                  <a:cubicBezTo>
                    <a:pt x="12648" y="633"/>
                    <a:pt x="11452" y="2357"/>
                    <a:pt x="10800" y="3272"/>
                  </a:cubicBezTo>
                  <a:cubicBezTo>
                    <a:pt x="10619" y="2603"/>
                    <a:pt x="9133" y="2990"/>
                    <a:pt x="9133" y="2990"/>
                  </a:cubicBezTo>
                  <a:cubicBezTo>
                    <a:pt x="8952" y="3448"/>
                    <a:pt x="9133" y="3870"/>
                    <a:pt x="9133" y="3870"/>
                  </a:cubicBezTo>
                  <a:cubicBezTo>
                    <a:pt x="9713" y="4010"/>
                    <a:pt x="10111" y="3975"/>
                    <a:pt x="10365" y="3905"/>
                  </a:cubicBezTo>
                  <a:cubicBezTo>
                    <a:pt x="10039" y="4327"/>
                    <a:pt x="9278" y="5277"/>
                    <a:pt x="8444" y="6297"/>
                  </a:cubicBezTo>
                  <a:cubicBezTo>
                    <a:pt x="8191" y="5699"/>
                    <a:pt x="6777" y="6051"/>
                    <a:pt x="6777" y="6051"/>
                  </a:cubicBezTo>
                  <a:cubicBezTo>
                    <a:pt x="6596" y="6508"/>
                    <a:pt x="6777" y="6930"/>
                    <a:pt x="6777" y="6930"/>
                  </a:cubicBezTo>
                  <a:cubicBezTo>
                    <a:pt x="7248" y="7036"/>
                    <a:pt x="7611" y="7071"/>
                    <a:pt x="7864" y="7001"/>
                  </a:cubicBezTo>
                  <a:cubicBezTo>
                    <a:pt x="6741" y="8373"/>
                    <a:pt x="5726" y="9674"/>
                    <a:pt x="5726" y="9674"/>
                  </a:cubicBezTo>
                  <a:cubicBezTo>
                    <a:pt x="5726" y="9674"/>
                    <a:pt x="3298" y="9745"/>
                    <a:pt x="2754" y="9780"/>
                  </a:cubicBezTo>
                  <a:cubicBezTo>
                    <a:pt x="2211" y="9850"/>
                    <a:pt x="834" y="10167"/>
                    <a:pt x="471" y="10343"/>
                  </a:cubicBezTo>
                  <a:cubicBezTo>
                    <a:pt x="109" y="10519"/>
                    <a:pt x="0" y="10800"/>
                    <a:pt x="0" y="10800"/>
                  </a:cubicBezTo>
                  <a:cubicBezTo>
                    <a:pt x="0" y="10800"/>
                    <a:pt x="72" y="11046"/>
                    <a:pt x="471" y="11257"/>
                  </a:cubicBezTo>
                  <a:cubicBezTo>
                    <a:pt x="870" y="11468"/>
                    <a:pt x="2211" y="11750"/>
                    <a:pt x="2754" y="11820"/>
                  </a:cubicBezTo>
                  <a:cubicBezTo>
                    <a:pt x="3298" y="11891"/>
                    <a:pt x="5726" y="11926"/>
                    <a:pt x="5726" y="11926"/>
                  </a:cubicBezTo>
                  <a:cubicBezTo>
                    <a:pt x="5726" y="11926"/>
                    <a:pt x="6777" y="13192"/>
                    <a:pt x="7864" y="14599"/>
                  </a:cubicBezTo>
                  <a:cubicBezTo>
                    <a:pt x="7611" y="14564"/>
                    <a:pt x="7285" y="14564"/>
                    <a:pt x="6777" y="14670"/>
                  </a:cubicBezTo>
                  <a:cubicBezTo>
                    <a:pt x="6777" y="14670"/>
                    <a:pt x="6596" y="15092"/>
                    <a:pt x="6777" y="15549"/>
                  </a:cubicBezTo>
                  <a:cubicBezTo>
                    <a:pt x="6777" y="15549"/>
                    <a:pt x="8191" y="15901"/>
                    <a:pt x="8444" y="15303"/>
                  </a:cubicBezTo>
                  <a:cubicBezTo>
                    <a:pt x="9242" y="16323"/>
                    <a:pt x="10003" y="17273"/>
                    <a:pt x="10365" y="17695"/>
                  </a:cubicBezTo>
                  <a:cubicBezTo>
                    <a:pt x="10111" y="17625"/>
                    <a:pt x="9749" y="17590"/>
                    <a:pt x="9133" y="17730"/>
                  </a:cubicBezTo>
                  <a:cubicBezTo>
                    <a:pt x="9133" y="17730"/>
                    <a:pt x="8952" y="18152"/>
                    <a:pt x="9133" y="18610"/>
                  </a:cubicBezTo>
                  <a:cubicBezTo>
                    <a:pt x="9133" y="18610"/>
                    <a:pt x="10619" y="18997"/>
                    <a:pt x="10800" y="18328"/>
                  </a:cubicBezTo>
                  <a:cubicBezTo>
                    <a:pt x="11452" y="19243"/>
                    <a:pt x="12648" y="20967"/>
                    <a:pt x="12830" y="21107"/>
                  </a:cubicBezTo>
                  <a:cubicBezTo>
                    <a:pt x="13047" y="21283"/>
                    <a:pt x="14134" y="21600"/>
                    <a:pt x="14279" y="21600"/>
                  </a:cubicBezTo>
                  <a:cubicBezTo>
                    <a:pt x="14424" y="21600"/>
                    <a:pt x="14569" y="21494"/>
                    <a:pt x="14497" y="21283"/>
                  </a:cubicBezTo>
                  <a:cubicBezTo>
                    <a:pt x="14424" y="21072"/>
                    <a:pt x="12322" y="15971"/>
                    <a:pt x="12177" y="15584"/>
                  </a:cubicBezTo>
                  <a:cubicBezTo>
                    <a:pt x="12032" y="15233"/>
                    <a:pt x="11054" y="12348"/>
                    <a:pt x="11054" y="12102"/>
                  </a:cubicBezTo>
                  <a:cubicBezTo>
                    <a:pt x="11054" y="12102"/>
                    <a:pt x="11452" y="11961"/>
                    <a:pt x="12503" y="11891"/>
                  </a:cubicBezTo>
                  <a:cubicBezTo>
                    <a:pt x="13554" y="11820"/>
                    <a:pt x="15946" y="11715"/>
                    <a:pt x="16707" y="11609"/>
                  </a:cubicBezTo>
                  <a:cubicBezTo>
                    <a:pt x="17468" y="11504"/>
                    <a:pt x="17686" y="11504"/>
                    <a:pt x="17686" y="11504"/>
                  </a:cubicBezTo>
                  <a:cubicBezTo>
                    <a:pt x="17686" y="11504"/>
                    <a:pt x="19607" y="13966"/>
                    <a:pt x="19752" y="14212"/>
                  </a:cubicBezTo>
                  <a:cubicBezTo>
                    <a:pt x="19897" y="14459"/>
                    <a:pt x="20078" y="14599"/>
                    <a:pt x="20368" y="14670"/>
                  </a:cubicBezTo>
                  <a:cubicBezTo>
                    <a:pt x="20658" y="14740"/>
                    <a:pt x="21383" y="15021"/>
                    <a:pt x="21491" y="15057"/>
                  </a:cubicBezTo>
                  <a:cubicBezTo>
                    <a:pt x="21600" y="15092"/>
                    <a:pt x="21419" y="14599"/>
                    <a:pt x="21346" y="14494"/>
                  </a:cubicBezTo>
                  <a:cubicBezTo>
                    <a:pt x="21310" y="14529"/>
                    <a:pt x="20078" y="11222"/>
                    <a:pt x="20078" y="11222"/>
                  </a:cubicBezTo>
                  <a:close/>
                  <a:moveTo>
                    <a:pt x="906" y="11363"/>
                  </a:moveTo>
                  <a:cubicBezTo>
                    <a:pt x="797" y="11293"/>
                    <a:pt x="580" y="11187"/>
                    <a:pt x="471" y="10941"/>
                  </a:cubicBezTo>
                  <a:cubicBezTo>
                    <a:pt x="471" y="10941"/>
                    <a:pt x="471" y="10906"/>
                    <a:pt x="507" y="10906"/>
                  </a:cubicBezTo>
                  <a:lnTo>
                    <a:pt x="725" y="10906"/>
                  </a:lnTo>
                  <a:cubicBezTo>
                    <a:pt x="725" y="10906"/>
                    <a:pt x="761" y="10906"/>
                    <a:pt x="761" y="10906"/>
                  </a:cubicBezTo>
                  <a:cubicBezTo>
                    <a:pt x="761" y="10976"/>
                    <a:pt x="834" y="11152"/>
                    <a:pt x="979" y="11293"/>
                  </a:cubicBezTo>
                  <a:cubicBezTo>
                    <a:pt x="942" y="11363"/>
                    <a:pt x="906" y="11398"/>
                    <a:pt x="906" y="11363"/>
                  </a:cubicBezTo>
                  <a:close/>
                  <a:moveTo>
                    <a:pt x="906" y="10448"/>
                  </a:moveTo>
                  <a:cubicBezTo>
                    <a:pt x="761" y="10589"/>
                    <a:pt x="725" y="10800"/>
                    <a:pt x="689" y="10835"/>
                  </a:cubicBezTo>
                  <a:cubicBezTo>
                    <a:pt x="689" y="10835"/>
                    <a:pt x="689" y="10835"/>
                    <a:pt x="652" y="10835"/>
                  </a:cubicBezTo>
                  <a:lnTo>
                    <a:pt x="435" y="10835"/>
                  </a:lnTo>
                  <a:cubicBezTo>
                    <a:pt x="399" y="10835"/>
                    <a:pt x="399" y="10800"/>
                    <a:pt x="399" y="10800"/>
                  </a:cubicBezTo>
                  <a:cubicBezTo>
                    <a:pt x="507" y="10554"/>
                    <a:pt x="725" y="10448"/>
                    <a:pt x="834" y="10378"/>
                  </a:cubicBezTo>
                  <a:cubicBezTo>
                    <a:pt x="906" y="10378"/>
                    <a:pt x="942" y="10413"/>
                    <a:pt x="906" y="10448"/>
                  </a:cubicBezTo>
                  <a:close/>
                  <a:moveTo>
                    <a:pt x="4421" y="11539"/>
                  </a:moveTo>
                  <a:cubicBezTo>
                    <a:pt x="4421" y="11574"/>
                    <a:pt x="4385" y="11644"/>
                    <a:pt x="4313" y="11644"/>
                  </a:cubicBezTo>
                  <a:lnTo>
                    <a:pt x="4240" y="11644"/>
                  </a:lnTo>
                  <a:cubicBezTo>
                    <a:pt x="4204" y="11644"/>
                    <a:pt x="4132" y="11609"/>
                    <a:pt x="4132" y="11539"/>
                  </a:cubicBezTo>
                  <a:lnTo>
                    <a:pt x="4132" y="11468"/>
                  </a:lnTo>
                  <a:cubicBezTo>
                    <a:pt x="4132" y="11433"/>
                    <a:pt x="4168" y="11363"/>
                    <a:pt x="4240" y="11363"/>
                  </a:cubicBezTo>
                  <a:lnTo>
                    <a:pt x="4313" y="11363"/>
                  </a:lnTo>
                  <a:cubicBezTo>
                    <a:pt x="4349" y="11363"/>
                    <a:pt x="4421" y="11398"/>
                    <a:pt x="4421" y="11468"/>
                  </a:cubicBezTo>
                  <a:lnTo>
                    <a:pt x="4421" y="11539"/>
                  </a:lnTo>
                  <a:close/>
                  <a:moveTo>
                    <a:pt x="4421" y="10237"/>
                  </a:moveTo>
                  <a:cubicBezTo>
                    <a:pt x="4421" y="10272"/>
                    <a:pt x="4385" y="10343"/>
                    <a:pt x="4313" y="10343"/>
                  </a:cubicBezTo>
                  <a:lnTo>
                    <a:pt x="4240" y="10343"/>
                  </a:lnTo>
                  <a:cubicBezTo>
                    <a:pt x="4204" y="10343"/>
                    <a:pt x="4132" y="10307"/>
                    <a:pt x="4132" y="10237"/>
                  </a:cubicBezTo>
                  <a:lnTo>
                    <a:pt x="4132" y="10132"/>
                  </a:lnTo>
                  <a:cubicBezTo>
                    <a:pt x="4132" y="10096"/>
                    <a:pt x="4168" y="10026"/>
                    <a:pt x="4240" y="10026"/>
                  </a:cubicBezTo>
                  <a:lnTo>
                    <a:pt x="4313" y="10026"/>
                  </a:lnTo>
                  <a:cubicBezTo>
                    <a:pt x="4349" y="10026"/>
                    <a:pt x="4421" y="10061"/>
                    <a:pt x="4421" y="10132"/>
                  </a:cubicBezTo>
                  <a:lnTo>
                    <a:pt x="4421" y="10237"/>
                  </a:lnTo>
                  <a:close/>
                  <a:moveTo>
                    <a:pt x="4856" y="11539"/>
                  </a:moveTo>
                  <a:cubicBezTo>
                    <a:pt x="4856" y="11574"/>
                    <a:pt x="4820" y="11644"/>
                    <a:pt x="4748" y="11644"/>
                  </a:cubicBezTo>
                  <a:lnTo>
                    <a:pt x="4675" y="11644"/>
                  </a:lnTo>
                  <a:cubicBezTo>
                    <a:pt x="4639" y="11644"/>
                    <a:pt x="4566" y="11609"/>
                    <a:pt x="4566" y="11539"/>
                  </a:cubicBezTo>
                  <a:lnTo>
                    <a:pt x="4566" y="11468"/>
                  </a:lnTo>
                  <a:cubicBezTo>
                    <a:pt x="4566" y="11433"/>
                    <a:pt x="4603" y="11363"/>
                    <a:pt x="4675" y="11363"/>
                  </a:cubicBezTo>
                  <a:lnTo>
                    <a:pt x="4748" y="11363"/>
                  </a:lnTo>
                  <a:cubicBezTo>
                    <a:pt x="4784" y="11363"/>
                    <a:pt x="4856" y="11398"/>
                    <a:pt x="4856" y="11468"/>
                  </a:cubicBezTo>
                  <a:lnTo>
                    <a:pt x="4856" y="11539"/>
                  </a:lnTo>
                  <a:close/>
                  <a:moveTo>
                    <a:pt x="4856" y="10237"/>
                  </a:moveTo>
                  <a:cubicBezTo>
                    <a:pt x="4856" y="10272"/>
                    <a:pt x="4820" y="10343"/>
                    <a:pt x="4748" y="10343"/>
                  </a:cubicBezTo>
                  <a:lnTo>
                    <a:pt x="4675" y="10343"/>
                  </a:lnTo>
                  <a:cubicBezTo>
                    <a:pt x="4639" y="10343"/>
                    <a:pt x="4566" y="10307"/>
                    <a:pt x="4566" y="10237"/>
                  </a:cubicBezTo>
                  <a:lnTo>
                    <a:pt x="4566" y="10132"/>
                  </a:lnTo>
                  <a:cubicBezTo>
                    <a:pt x="4566" y="10096"/>
                    <a:pt x="4603" y="10026"/>
                    <a:pt x="4675" y="10026"/>
                  </a:cubicBezTo>
                  <a:lnTo>
                    <a:pt x="4748" y="10026"/>
                  </a:lnTo>
                  <a:cubicBezTo>
                    <a:pt x="4784" y="10026"/>
                    <a:pt x="4856" y="10061"/>
                    <a:pt x="4856" y="10132"/>
                  </a:cubicBezTo>
                  <a:lnTo>
                    <a:pt x="4856" y="10237"/>
                  </a:lnTo>
                  <a:close/>
                  <a:moveTo>
                    <a:pt x="5255" y="11539"/>
                  </a:moveTo>
                  <a:cubicBezTo>
                    <a:pt x="5255" y="11574"/>
                    <a:pt x="5219" y="11644"/>
                    <a:pt x="5146" y="11644"/>
                  </a:cubicBezTo>
                  <a:lnTo>
                    <a:pt x="5074" y="11644"/>
                  </a:lnTo>
                  <a:cubicBezTo>
                    <a:pt x="5038" y="11644"/>
                    <a:pt x="4965" y="11609"/>
                    <a:pt x="4965" y="11539"/>
                  </a:cubicBezTo>
                  <a:lnTo>
                    <a:pt x="4965" y="11468"/>
                  </a:lnTo>
                  <a:cubicBezTo>
                    <a:pt x="4965" y="11433"/>
                    <a:pt x="5001" y="11363"/>
                    <a:pt x="5074" y="11363"/>
                  </a:cubicBezTo>
                  <a:lnTo>
                    <a:pt x="5146" y="11363"/>
                  </a:lnTo>
                  <a:cubicBezTo>
                    <a:pt x="5183" y="11363"/>
                    <a:pt x="5255" y="11398"/>
                    <a:pt x="5255" y="11468"/>
                  </a:cubicBezTo>
                  <a:lnTo>
                    <a:pt x="5255" y="11539"/>
                  </a:lnTo>
                  <a:close/>
                  <a:moveTo>
                    <a:pt x="5255" y="10237"/>
                  </a:moveTo>
                  <a:cubicBezTo>
                    <a:pt x="5255" y="10272"/>
                    <a:pt x="5219" y="10343"/>
                    <a:pt x="5146" y="10343"/>
                  </a:cubicBezTo>
                  <a:lnTo>
                    <a:pt x="5074" y="10343"/>
                  </a:lnTo>
                  <a:cubicBezTo>
                    <a:pt x="5038" y="10343"/>
                    <a:pt x="4965" y="10307"/>
                    <a:pt x="4965" y="10237"/>
                  </a:cubicBezTo>
                  <a:lnTo>
                    <a:pt x="4965" y="10132"/>
                  </a:lnTo>
                  <a:cubicBezTo>
                    <a:pt x="4965" y="10096"/>
                    <a:pt x="5001" y="10026"/>
                    <a:pt x="5074" y="10026"/>
                  </a:cubicBezTo>
                  <a:lnTo>
                    <a:pt x="5146" y="10026"/>
                  </a:lnTo>
                  <a:cubicBezTo>
                    <a:pt x="5183" y="10026"/>
                    <a:pt x="5255" y="10061"/>
                    <a:pt x="5255" y="10132"/>
                  </a:cubicBezTo>
                  <a:lnTo>
                    <a:pt x="5255" y="10237"/>
                  </a:lnTo>
                  <a:close/>
                  <a:moveTo>
                    <a:pt x="5690" y="11539"/>
                  </a:moveTo>
                  <a:cubicBezTo>
                    <a:pt x="5690" y="11574"/>
                    <a:pt x="5654" y="11644"/>
                    <a:pt x="5581" y="11644"/>
                  </a:cubicBezTo>
                  <a:lnTo>
                    <a:pt x="5509" y="11644"/>
                  </a:lnTo>
                  <a:cubicBezTo>
                    <a:pt x="5472" y="11644"/>
                    <a:pt x="5400" y="11609"/>
                    <a:pt x="5400" y="11539"/>
                  </a:cubicBezTo>
                  <a:lnTo>
                    <a:pt x="5400" y="11468"/>
                  </a:lnTo>
                  <a:cubicBezTo>
                    <a:pt x="5400" y="11433"/>
                    <a:pt x="5436" y="11363"/>
                    <a:pt x="5509" y="11363"/>
                  </a:cubicBezTo>
                  <a:lnTo>
                    <a:pt x="5581" y="11363"/>
                  </a:lnTo>
                  <a:cubicBezTo>
                    <a:pt x="5617" y="11363"/>
                    <a:pt x="5690" y="11398"/>
                    <a:pt x="5690" y="11468"/>
                  </a:cubicBezTo>
                  <a:lnTo>
                    <a:pt x="5690" y="11539"/>
                  </a:lnTo>
                  <a:close/>
                  <a:moveTo>
                    <a:pt x="5690" y="10237"/>
                  </a:moveTo>
                  <a:cubicBezTo>
                    <a:pt x="5690" y="10272"/>
                    <a:pt x="5654" y="10343"/>
                    <a:pt x="5581" y="10343"/>
                  </a:cubicBezTo>
                  <a:lnTo>
                    <a:pt x="5509" y="10343"/>
                  </a:lnTo>
                  <a:cubicBezTo>
                    <a:pt x="5472" y="10343"/>
                    <a:pt x="5400" y="10307"/>
                    <a:pt x="5400" y="10237"/>
                  </a:cubicBezTo>
                  <a:lnTo>
                    <a:pt x="5400" y="10132"/>
                  </a:lnTo>
                  <a:cubicBezTo>
                    <a:pt x="5400" y="10096"/>
                    <a:pt x="5436" y="10026"/>
                    <a:pt x="5509" y="10026"/>
                  </a:cubicBezTo>
                  <a:lnTo>
                    <a:pt x="5581" y="10026"/>
                  </a:lnTo>
                  <a:cubicBezTo>
                    <a:pt x="5617" y="10026"/>
                    <a:pt x="5690" y="10061"/>
                    <a:pt x="5690" y="10132"/>
                  </a:cubicBezTo>
                  <a:lnTo>
                    <a:pt x="5690" y="10237"/>
                  </a:lnTo>
                  <a:close/>
                  <a:moveTo>
                    <a:pt x="6125" y="11539"/>
                  </a:moveTo>
                  <a:cubicBezTo>
                    <a:pt x="6125" y="11574"/>
                    <a:pt x="6089" y="11644"/>
                    <a:pt x="6016" y="11644"/>
                  </a:cubicBezTo>
                  <a:lnTo>
                    <a:pt x="5944" y="11644"/>
                  </a:lnTo>
                  <a:cubicBezTo>
                    <a:pt x="5907" y="11644"/>
                    <a:pt x="5835" y="11609"/>
                    <a:pt x="5835" y="11539"/>
                  </a:cubicBezTo>
                  <a:lnTo>
                    <a:pt x="5835" y="11468"/>
                  </a:lnTo>
                  <a:cubicBezTo>
                    <a:pt x="5835" y="11433"/>
                    <a:pt x="5871" y="11363"/>
                    <a:pt x="5944" y="11363"/>
                  </a:cubicBezTo>
                  <a:lnTo>
                    <a:pt x="6016" y="11363"/>
                  </a:lnTo>
                  <a:cubicBezTo>
                    <a:pt x="6052" y="11363"/>
                    <a:pt x="6125" y="11398"/>
                    <a:pt x="6125" y="11468"/>
                  </a:cubicBezTo>
                  <a:lnTo>
                    <a:pt x="6125" y="11539"/>
                  </a:lnTo>
                  <a:close/>
                  <a:moveTo>
                    <a:pt x="6125" y="10237"/>
                  </a:moveTo>
                  <a:cubicBezTo>
                    <a:pt x="6125" y="10272"/>
                    <a:pt x="6089" y="10343"/>
                    <a:pt x="6016" y="10343"/>
                  </a:cubicBezTo>
                  <a:lnTo>
                    <a:pt x="5944" y="10343"/>
                  </a:lnTo>
                  <a:cubicBezTo>
                    <a:pt x="5907" y="10343"/>
                    <a:pt x="5835" y="10307"/>
                    <a:pt x="5835" y="10237"/>
                  </a:cubicBezTo>
                  <a:lnTo>
                    <a:pt x="5835" y="10132"/>
                  </a:lnTo>
                  <a:cubicBezTo>
                    <a:pt x="5835" y="10096"/>
                    <a:pt x="5871" y="10026"/>
                    <a:pt x="5944" y="10026"/>
                  </a:cubicBezTo>
                  <a:lnTo>
                    <a:pt x="6016" y="10026"/>
                  </a:lnTo>
                  <a:cubicBezTo>
                    <a:pt x="6052" y="10026"/>
                    <a:pt x="6125" y="10061"/>
                    <a:pt x="6125" y="10132"/>
                  </a:cubicBezTo>
                  <a:lnTo>
                    <a:pt x="6125" y="10237"/>
                  </a:lnTo>
                  <a:close/>
                  <a:moveTo>
                    <a:pt x="7248" y="11644"/>
                  </a:moveTo>
                  <a:cubicBezTo>
                    <a:pt x="7248" y="11679"/>
                    <a:pt x="7212" y="11750"/>
                    <a:pt x="7140" y="11750"/>
                  </a:cubicBezTo>
                  <a:lnTo>
                    <a:pt x="7067" y="11750"/>
                  </a:lnTo>
                  <a:cubicBezTo>
                    <a:pt x="7031" y="11750"/>
                    <a:pt x="6958" y="11715"/>
                    <a:pt x="6958" y="11644"/>
                  </a:cubicBezTo>
                  <a:lnTo>
                    <a:pt x="6958" y="11574"/>
                  </a:lnTo>
                  <a:cubicBezTo>
                    <a:pt x="6958" y="11539"/>
                    <a:pt x="6995" y="11468"/>
                    <a:pt x="7067" y="11468"/>
                  </a:cubicBezTo>
                  <a:lnTo>
                    <a:pt x="7140" y="11468"/>
                  </a:lnTo>
                  <a:cubicBezTo>
                    <a:pt x="7176" y="11468"/>
                    <a:pt x="7248" y="11504"/>
                    <a:pt x="7248" y="11574"/>
                  </a:cubicBezTo>
                  <a:lnTo>
                    <a:pt x="7248" y="11644"/>
                  </a:lnTo>
                  <a:close/>
                  <a:moveTo>
                    <a:pt x="7248" y="10132"/>
                  </a:moveTo>
                  <a:cubicBezTo>
                    <a:pt x="7248" y="10167"/>
                    <a:pt x="7212" y="10237"/>
                    <a:pt x="7140" y="10237"/>
                  </a:cubicBezTo>
                  <a:lnTo>
                    <a:pt x="7067" y="10237"/>
                  </a:lnTo>
                  <a:cubicBezTo>
                    <a:pt x="7031" y="10237"/>
                    <a:pt x="6958" y="10202"/>
                    <a:pt x="6958" y="10132"/>
                  </a:cubicBezTo>
                  <a:lnTo>
                    <a:pt x="6958" y="10061"/>
                  </a:lnTo>
                  <a:cubicBezTo>
                    <a:pt x="6958" y="10026"/>
                    <a:pt x="6995" y="9956"/>
                    <a:pt x="7067" y="9956"/>
                  </a:cubicBezTo>
                  <a:lnTo>
                    <a:pt x="7140" y="9956"/>
                  </a:lnTo>
                  <a:cubicBezTo>
                    <a:pt x="7176" y="9956"/>
                    <a:pt x="7248" y="9991"/>
                    <a:pt x="7248" y="10061"/>
                  </a:cubicBezTo>
                  <a:lnTo>
                    <a:pt x="7248" y="10132"/>
                  </a:lnTo>
                  <a:close/>
                  <a:moveTo>
                    <a:pt x="7683" y="11644"/>
                  </a:moveTo>
                  <a:cubicBezTo>
                    <a:pt x="7683" y="11679"/>
                    <a:pt x="7647" y="11750"/>
                    <a:pt x="7575" y="11750"/>
                  </a:cubicBezTo>
                  <a:lnTo>
                    <a:pt x="7502" y="11750"/>
                  </a:lnTo>
                  <a:cubicBezTo>
                    <a:pt x="7466" y="11750"/>
                    <a:pt x="7393" y="11715"/>
                    <a:pt x="7393" y="11644"/>
                  </a:cubicBezTo>
                  <a:lnTo>
                    <a:pt x="7393" y="11574"/>
                  </a:lnTo>
                  <a:cubicBezTo>
                    <a:pt x="7393" y="11539"/>
                    <a:pt x="7430" y="11468"/>
                    <a:pt x="7502" y="11468"/>
                  </a:cubicBezTo>
                  <a:lnTo>
                    <a:pt x="7575" y="11468"/>
                  </a:lnTo>
                  <a:cubicBezTo>
                    <a:pt x="7611" y="11468"/>
                    <a:pt x="7683" y="11504"/>
                    <a:pt x="7683" y="11574"/>
                  </a:cubicBezTo>
                  <a:lnTo>
                    <a:pt x="7683" y="11644"/>
                  </a:lnTo>
                  <a:close/>
                  <a:moveTo>
                    <a:pt x="7683" y="10132"/>
                  </a:moveTo>
                  <a:cubicBezTo>
                    <a:pt x="7683" y="10167"/>
                    <a:pt x="7647" y="10237"/>
                    <a:pt x="7575" y="10237"/>
                  </a:cubicBezTo>
                  <a:lnTo>
                    <a:pt x="7502" y="10237"/>
                  </a:lnTo>
                  <a:cubicBezTo>
                    <a:pt x="7466" y="10237"/>
                    <a:pt x="7393" y="10202"/>
                    <a:pt x="7393" y="10132"/>
                  </a:cubicBezTo>
                  <a:lnTo>
                    <a:pt x="7393" y="10061"/>
                  </a:lnTo>
                  <a:cubicBezTo>
                    <a:pt x="7393" y="10026"/>
                    <a:pt x="7430" y="9956"/>
                    <a:pt x="7502" y="9956"/>
                  </a:cubicBezTo>
                  <a:lnTo>
                    <a:pt x="7575" y="9956"/>
                  </a:lnTo>
                  <a:cubicBezTo>
                    <a:pt x="7611" y="9956"/>
                    <a:pt x="7683" y="9991"/>
                    <a:pt x="7683" y="10061"/>
                  </a:cubicBezTo>
                  <a:lnTo>
                    <a:pt x="7683" y="10132"/>
                  </a:lnTo>
                  <a:close/>
                  <a:moveTo>
                    <a:pt x="8082" y="11644"/>
                  </a:moveTo>
                  <a:cubicBezTo>
                    <a:pt x="8082" y="11679"/>
                    <a:pt x="8046" y="11750"/>
                    <a:pt x="7973" y="11750"/>
                  </a:cubicBezTo>
                  <a:lnTo>
                    <a:pt x="7901" y="11750"/>
                  </a:lnTo>
                  <a:cubicBezTo>
                    <a:pt x="7864" y="11750"/>
                    <a:pt x="7792" y="11715"/>
                    <a:pt x="7792" y="11644"/>
                  </a:cubicBezTo>
                  <a:lnTo>
                    <a:pt x="7792" y="11574"/>
                  </a:lnTo>
                  <a:cubicBezTo>
                    <a:pt x="7792" y="11539"/>
                    <a:pt x="7828" y="11468"/>
                    <a:pt x="7901" y="11468"/>
                  </a:cubicBezTo>
                  <a:lnTo>
                    <a:pt x="7973" y="11468"/>
                  </a:lnTo>
                  <a:cubicBezTo>
                    <a:pt x="8009" y="11468"/>
                    <a:pt x="8082" y="11504"/>
                    <a:pt x="8082" y="11574"/>
                  </a:cubicBezTo>
                  <a:lnTo>
                    <a:pt x="8082" y="11644"/>
                  </a:lnTo>
                  <a:close/>
                  <a:moveTo>
                    <a:pt x="8082" y="10132"/>
                  </a:moveTo>
                  <a:cubicBezTo>
                    <a:pt x="8082" y="10167"/>
                    <a:pt x="8046" y="10237"/>
                    <a:pt x="7973" y="10237"/>
                  </a:cubicBezTo>
                  <a:lnTo>
                    <a:pt x="7901" y="10237"/>
                  </a:lnTo>
                  <a:cubicBezTo>
                    <a:pt x="7864" y="10237"/>
                    <a:pt x="7792" y="10202"/>
                    <a:pt x="7792" y="10132"/>
                  </a:cubicBezTo>
                  <a:lnTo>
                    <a:pt x="7792" y="10061"/>
                  </a:lnTo>
                  <a:cubicBezTo>
                    <a:pt x="7792" y="10026"/>
                    <a:pt x="7828" y="9956"/>
                    <a:pt x="7901" y="9956"/>
                  </a:cubicBezTo>
                  <a:lnTo>
                    <a:pt x="7973" y="9956"/>
                  </a:lnTo>
                  <a:cubicBezTo>
                    <a:pt x="8009" y="9956"/>
                    <a:pt x="8082" y="9991"/>
                    <a:pt x="8082" y="10061"/>
                  </a:cubicBezTo>
                  <a:lnTo>
                    <a:pt x="8082" y="10132"/>
                  </a:lnTo>
                  <a:close/>
                  <a:moveTo>
                    <a:pt x="8517" y="11644"/>
                  </a:moveTo>
                  <a:cubicBezTo>
                    <a:pt x="8517" y="11679"/>
                    <a:pt x="8481" y="11750"/>
                    <a:pt x="8408" y="11750"/>
                  </a:cubicBezTo>
                  <a:lnTo>
                    <a:pt x="8336" y="11750"/>
                  </a:lnTo>
                  <a:cubicBezTo>
                    <a:pt x="8299" y="11750"/>
                    <a:pt x="8227" y="11715"/>
                    <a:pt x="8227" y="11644"/>
                  </a:cubicBezTo>
                  <a:lnTo>
                    <a:pt x="8227" y="11574"/>
                  </a:lnTo>
                  <a:cubicBezTo>
                    <a:pt x="8227" y="11539"/>
                    <a:pt x="8263" y="11468"/>
                    <a:pt x="8336" y="11468"/>
                  </a:cubicBezTo>
                  <a:lnTo>
                    <a:pt x="8408" y="11468"/>
                  </a:lnTo>
                  <a:cubicBezTo>
                    <a:pt x="8444" y="11468"/>
                    <a:pt x="8517" y="11504"/>
                    <a:pt x="8517" y="11574"/>
                  </a:cubicBezTo>
                  <a:lnTo>
                    <a:pt x="8517" y="11644"/>
                  </a:lnTo>
                  <a:close/>
                  <a:moveTo>
                    <a:pt x="8517" y="10132"/>
                  </a:moveTo>
                  <a:cubicBezTo>
                    <a:pt x="8517" y="10167"/>
                    <a:pt x="8481" y="10237"/>
                    <a:pt x="8408" y="10237"/>
                  </a:cubicBezTo>
                  <a:lnTo>
                    <a:pt x="8336" y="10237"/>
                  </a:lnTo>
                  <a:cubicBezTo>
                    <a:pt x="8299" y="10237"/>
                    <a:pt x="8227" y="10202"/>
                    <a:pt x="8227" y="10132"/>
                  </a:cubicBezTo>
                  <a:lnTo>
                    <a:pt x="8227" y="10061"/>
                  </a:lnTo>
                  <a:cubicBezTo>
                    <a:pt x="8227" y="10026"/>
                    <a:pt x="8263" y="9956"/>
                    <a:pt x="8336" y="9956"/>
                  </a:cubicBezTo>
                  <a:lnTo>
                    <a:pt x="8408" y="9956"/>
                  </a:lnTo>
                  <a:cubicBezTo>
                    <a:pt x="8444" y="9956"/>
                    <a:pt x="8517" y="9991"/>
                    <a:pt x="8517" y="10061"/>
                  </a:cubicBezTo>
                  <a:lnTo>
                    <a:pt x="8517" y="10132"/>
                  </a:lnTo>
                  <a:close/>
                  <a:moveTo>
                    <a:pt x="8952" y="11644"/>
                  </a:moveTo>
                  <a:cubicBezTo>
                    <a:pt x="8952" y="11679"/>
                    <a:pt x="8915" y="11750"/>
                    <a:pt x="8843" y="11750"/>
                  </a:cubicBezTo>
                  <a:lnTo>
                    <a:pt x="8770" y="11750"/>
                  </a:lnTo>
                  <a:cubicBezTo>
                    <a:pt x="8734" y="11750"/>
                    <a:pt x="8662" y="11715"/>
                    <a:pt x="8662" y="11644"/>
                  </a:cubicBezTo>
                  <a:lnTo>
                    <a:pt x="8662" y="11574"/>
                  </a:lnTo>
                  <a:cubicBezTo>
                    <a:pt x="8662" y="11539"/>
                    <a:pt x="8698" y="11468"/>
                    <a:pt x="8770" y="11468"/>
                  </a:cubicBezTo>
                  <a:lnTo>
                    <a:pt x="8843" y="11468"/>
                  </a:lnTo>
                  <a:cubicBezTo>
                    <a:pt x="8879" y="11468"/>
                    <a:pt x="8952" y="11504"/>
                    <a:pt x="8952" y="11574"/>
                  </a:cubicBezTo>
                  <a:lnTo>
                    <a:pt x="8952" y="11644"/>
                  </a:lnTo>
                  <a:close/>
                  <a:moveTo>
                    <a:pt x="8952" y="10132"/>
                  </a:moveTo>
                  <a:cubicBezTo>
                    <a:pt x="8952" y="10167"/>
                    <a:pt x="8915" y="10237"/>
                    <a:pt x="8843" y="10237"/>
                  </a:cubicBezTo>
                  <a:lnTo>
                    <a:pt x="8770" y="10237"/>
                  </a:lnTo>
                  <a:cubicBezTo>
                    <a:pt x="8734" y="10237"/>
                    <a:pt x="8662" y="10202"/>
                    <a:pt x="8662" y="10132"/>
                  </a:cubicBezTo>
                  <a:lnTo>
                    <a:pt x="8662" y="10061"/>
                  </a:lnTo>
                  <a:cubicBezTo>
                    <a:pt x="8662" y="10026"/>
                    <a:pt x="8698" y="9956"/>
                    <a:pt x="8770" y="9956"/>
                  </a:cubicBezTo>
                  <a:lnTo>
                    <a:pt x="8843" y="9956"/>
                  </a:lnTo>
                  <a:cubicBezTo>
                    <a:pt x="8879" y="9956"/>
                    <a:pt x="8952" y="9991"/>
                    <a:pt x="8952" y="10061"/>
                  </a:cubicBezTo>
                  <a:lnTo>
                    <a:pt x="8952" y="10132"/>
                  </a:lnTo>
                  <a:close/>
                  <a:moveTo>
                    <a:pt x="9387" y="11644"/>
                  </a:moveTo>
                  <a:cubicBezTo>
                    <a:pt x="9387" y="11679"/>
                    <a:pt x="9350" y="11750"/>
                    <a:pt x="9278" y="11750"/>
                  </a:cubicBezTo>
                  <a:lnTo>
                    <a:pt x="9205" y="11750"/>
                  </a:lnTo>
                  <a:cubicBezTo>
                    <a:pt x="9169" y="11750"/>
                    <a:pt x="9097" y="11715"/>
                    <a:pt x="9097" y="11644"/>
                  </a:cubicBezTo>
                  <a:lnTo>
                    <a:pt x="9097" y="11574"/>
                  </a:lnTo>
                  <a:cubicBezTo>
                    <a:pt x="9097" y="11539"/>
                    <a:pt x="9133" y="11468"/>
                    <a:pt x="9205" y="11468"/>
                  </a:cubicBezTo>
                  <a:lnTo>
                    <a:pt x="9278" y="11468"/>
                  </a:lnTo>
                  <a:cubicBezTo>
                    <a:pt x="9314" y="11468"/>
                    <a:pt x="9387" y="11504"/>
                    <a:pt x="9387" y="11574"/>
                  </a:cubicBezTo>
                  <a:lnTo>
                    <a:pt x="9387" y="11644"/>
                  </a:lnTo>
                  <a:close/>
                  <a:moveTo>
                    <a:pt x="9387" y="10132"/>
                  </a:moveTo>
                  <a:cubicBezTo>
                    <a:pt x="9387" y="10167"/>
                    <a:pt x="9350" y="10237"/>
                    <a:pt x="9278" y="10237"/>
                  </a:cubicBezTo>
                  <a:lnTo>
                    <a:pt x="9205" y="10237"/>
                  </a:lnTo>
                  <a:cubicBezTo>
                    <a:pt x="9169" y="10237"/>
                    <a:pt x="9097" y="10202"/>
                    <a:pt x="9097" y="10132"/>
                  </a:cubicBezTo>
                  <a:lnTo>
                    <a:pt x="9097" y="10061"/>
                  </a:lnTo>
                  <a:cubicBezTo>
                    <a:pt x="9097" y="10026"/>
                    <a:pt x="9133" y="9956"/>
                    <a:pt x="9205" y="9956"/>
                  </a:cubicBezTo>
                  <a:lnTo>
                    <a:pt x="9278" y="9956"/>
                  </a:lnTo>
                  <a:cubicBezTo>
                    <a:pt x="9314" y="9956"/>
                    <a:pt x="9387" y="9991"/>
                    <a:pt x="9387" y="10061"/>
                  </a:cubicBezTo>
                  <a:lnTo>
                    <a:pt x="9387" y="10132"/>
                  </a:lnTo>
                  <a:close/>
                  <a:moveTo>
                    <a:pt x="9821" y="11644"/>
                  </a:moveTo>
                  <a:cubicBezTo>
                    <a:pt x="9821" y="11679"/>
                    <a:pt x="9785" y="11750"/>
                    <a:pt x="9713" y="11750"/>
                  </a:cubicBezTo>
                  <a:lnTo>
                    <a:pt x="9640" y="11750"/>
                  </a:lnTo>
                  <a:cubicBezTo>
                    <a:pt x="9604" y="11750"/>
                    <a:pt x="9532" y="11715"/>
                    <a:pt x="9532" y="11644"/>
                  </a:cubicBezTo>
                  <a:lnTo>
                    <a:pt x="9532" y="11574"/>
                  </a:lnTo>
                  <a:cubicBezTo>
                    <a:pt x="9532" y="11539"/>
                    <a:pt x="9568" y="11468"/>
                    <a:pt x="9640" y="11468"/>
                  </a:cubicBezTo>
                  <a:lnTo>
                    <a:pt x="9713" y="11468"/>
                  </a:lnTo>
                  <a:cubicBezTo>
                    <a:pt x="9749" y="11468"/>
                    <a:pt x="9821" y="11504"/>
                    <a:pt x="9821" y="11574"/>
                  </a:cubicBezTo>
                  <a:lnTo>
                    <a:pt x="9821" y="11644"/>
                  </a:lnTo>
                  <a:close/>
                  <a:moveTo>
                    <a:pt x="9821" y="10132"/>
                  </a:moveTo>
                  <a:cubicBezTo>
                    <a:pt x="9821" y="10167"/>
                    <a:pt x="9785" y="10237"/>
                    <a:pt x="9713" y="10237"/>
                  </a:cubicBezTo>
                  <a:lnTo>
                    <a:pt x="9640" y="10237"/>
                  </a:lnTo>
                  <a:cubicBezTo>
                    <a:pt x="9604" y="10237"/>
                    <a:pt x="9532" y="10202"/>
                    <a:pt x="9532" y="10132"/>
                  </a:cubicBezTo>
                  <a:lnTo>
                    <a:pt x="9532" y="10061"/>
                  </a:lnTo>
                  <a:cubicBezTo>
                    <a:pt x="9532" y="10026"/>
                    <a:pt x="9568" y="9956"/>
                    <a:pt x="9640" y="9956"/>
                  </a:cubicBezTo>
                  <a:lnTo>
                    <a:pt x="9713" y="9956"/>
                  </a:lnTo>
                  <a:cubicBezTo>
                    <a:pt x="9749" y="9956"/>
                    <a:pt x="9821" y="9991"/>
                    <a:pt x="9821" y="10061"/>
                  </a:cubicBezTo>
                  <a:lnTo>
                    <a:pt x="9821" y="10132"/>
                  </a:lnTo>
                  <a:close/>
                  <a:moveTo>
                    <a:pt x="10256" y="11644"/>
                  </a:moveTo>
                  <a:cubicBezTo>
                    <a:pt x="10256" y="11679"/>
                    <a:pt x="10220" y="11750"/>
                    <a:pt x="10148" y="11750"/>
                  </a:cubicBezTo>
                  <a:lnTo>
                    <a:pt x="10075" y="11750"/>
                  </a:lnTo>
                  <a:cubicBezTo>
                    <a:pt x="10039" y="11750"/>
                    <a:pt x="9966" y="11715"/>
                    <a:pt x="9966" y="11644"/>
                  </a:cubicBezTo>
                  <a:lnTo>
                    <a:pt x="9966" y="11574"/>
                  </a:lnTo>
                  <a:cubicBezTo>
                    <a:pt x="9966" y="11539"/>
                    <a:pt x="10003" y="11468"/>
                    <a:pt x="10075" y="11468"/>
                  </a:cubicBezTo>
                  <a:lnTo>
                    <a:pt x="10148" y="11468"/>
                  </a:lnTo>
                  <a:cubicBezTo>
                    <a:pt x="10184" y="11468"/>
                    <a:pt x="10256" y="11504"/>
                    <a:pt x="10256" y="11574"/>
                  </a:cubicBezTo>
                  <a:lnTo>
                    <a:pt x="10256" y="11644"/>
                  </a:lnTo>
                  <a:close/>
                  <a:moveTo>
                    <a:pt x="10256" y="10132"/>
                  </a:moveTo>
                  <a:cubicBezTo>
                    <a:pt x="10256" y="10167"/>
                    <a:pt x="10220" y="10237"/>
                    <a:pt x="10148" y="10237"/>
                  </a:cubicBezTo>
                  <a:lnTo>
                    <a:pt x="10075" y="10237"/>
                  </a:lnTo>
                  <a:cubicBezTo>
                    <a:pt x="10039" y="10237"/>
                    <a:pt x="9966" y="10202"/>
                    <a:pt x="9966" y="10132"/>
                  </a:cubicBezTo>
                  <a:lnTo>
                    <a:pt x="9966" y="10061"/>
                  </a:lnTo>
                  <a:cubicBezTo>
                    <a:pt x="9966" y="10026"/>
                    <a:pt x="10003" y="9956"/>
                    <a:pt x="10075" y="9956"/>
                  </a:cubicBezTo>
                  <a:lnTo>
                    <a:pt x="10148" y="9956"/>
                  </a:lnTo>
                  <a:cubicBezTo>
                    <a:pt x="10184" y="9956"/>
                    <a:pt x="10256" y="9991"/>
                    <a:pt x="10256" y="10061"/>
                  </a:cubicBezTo>
                  <a:lnTo>
                    <a:pt x="10256" y="10132"/>
                  </a:lnTo>
                  <a:close/>
                  <a:moveTo>
                    <a:pt x="10691" y="11644"/>
                  </a:moveTo>
                  <a:cubicBezTo>
                    <a:pt x="10691" y="11679"/>
                    <a:pt x="10655" y="11750"/>
                    <a:pt x="10583" y="11750"/>
                  </a:cubicBezTo>
                  <a:lnTo>
                    <a:pt x="10510" y="11750"/>
                  </a:lnTo>
                  <a:cubicBezTo>
                    <a:pt x="10474" y="11750"/>
                    <a:pt x="10401" y="11715"/>
                    <a:pt x="10401" y="11644"/>
                  </a:cubicBezTo>
                  <a:lnTo>
                    <a:pt x="10401" y="11574"/>
                  </a:lnTo>
                  <a:cubicBezTo>
                    <a:pt x="10401" y="11539"/>
                    <a:pt x="10438" y="11468"/>
                    <a:pt x="10510" y="11468"/>
                  </a:cubicBezTo>
                  <a:lnTo>
                    <a:pt x="10583" y="11468"/>
                  </a:lnTo>
                  <a:cubicBezTo>
                    <a:pt x="10619" y="11468"/>
                    <a:pt x="10691" y="11504"/>
                    <a:pt x="10691" y="11574"/>
                  </a:cubicBezTo>
                  <a:lnTo>
                    <a:pt x="10691" y="11644"/>
                  </a:lnTo>
                  <a:close/>
                  <a:moveTo>
                    <a:pt x="10691" y="10132"/>
                  </a:moveTo>
                  <a:cubicBezTo>
                    <a:pt x="10691" y="10167"/>
                    <a:pt x="10655" y="10237"/>
                    <a:pt x="10583" y="10237"/>
                  </a:cubicBezTo>
                  <a:lnTo>
                    <a:pt x="10510" y="10237"/>
                  </a:lnTo>
                  <a:cubicBezTo>
                    <a:pt x="10474" y="10237"/>
                    <a:pt x="10401" y="10202"/>
                    <a:pt x="10401" y="10132"/>
                  </a:cubicBezTo>
                  <a:lnTo>
                    <a:pt x="10401" y="10061"/>
                  </a:lnTo>
                  <a:cubicBezTo>
                    <a:pt x="10401" y="10026"/>
                    <a:pt x="10438" y="9956"/>
                    <a:pt x="10510" y="9956"/>
                  </a:cubicBezTo>
                  <a:lnTo>
                    <a:pt x="10583" y="9956"/>
                  </a:lnTo>
                  <a:cubicBezTo>
                    <a:pt x="10619" y="9956"/>
                    <a:pt x="10691" y="9991"/>
                    <a:pt x="10691" y="10061"/>
                  </a:cubicBezTo>
                  <a:lnTo>
                    <a:pt x="10691" y="10132"/>
                  </a:lnTo>
                  <a:close/>
                  <a:moveTo>
                    <a:pt x="11126" y="11644"/>
                  </a:moveTo>
                  <a:cubicBezTo>
                    <a:pt x="11126" y="11679"/>
                    <a:pt x="11090" y="11750"/>
                    <a:pt x="11017" y="11750"/>
                  </a:cubicBezTo>
                  <a:lnTo>
                    <a:pt x="10945" y="11750"/>
                  </a:lnTo>
                  <a:cubicBezTo>
                    <a:pt x="10909" y="11750"/>
                    <a:pt x="10836" y="11715"/>
                    <a:pt x="10836" y="11644"/>
                  </a:cubicBezTo>
                  <a:lnTo>
                    <a:pt x="10836" y="11574"/>
                  </a:lnTo>
                  <a:cubicBezTo>
                    <a:pt x="10836" y="11539"/>
                    <a:pt x="10872" y="11468"/>
                    <a:pt x="10945" y="11468"/>
                  </a:cubicBezTo>
                  <a:lnTo>
                    <a:pt x="11017" y="11468"/>
                  </a:lnTo>
                  <a:cubicBezTo>
                    <a:pt x="11054" y="11468"/>
                    <a:pt x="11126" y="11504"/>
                    <a:pt x="11126" y="11574"/>
                  </a:cubicBezTo>
                  <a:lnTo>
                    <a:pt x="11126" y="11644"/>
                  </a:lnTo>
                  <a:close/>
                  <a:moveTo>
                    <a:pt x="11126" y="10132"/>
                  </a:moveTo>
                  <a:cubicBezTo>
                    <a:pt x="11126" y="10167"/>
                    <a:pt x="11090" y="10237"/>
                    <a:pt x="11017" y="10237"/>
                  </a:cubicBezTo>
                  <a:lnTo>
                    <a:pt x="10945" y="10237"/>
                  </a:lnTo>
                  <a:cubicBezTo>
                    <a:pt x="10909" y="10237"/>
                    <a:pt x="10836" y="10202"/>
                    <a:pt x="10836" y="10132"/>
                  </a:cubicBezTo>
                  <a:lnTo>
                    <a:pt x="10836" y="10061"/>
                  </a:lnTo>
                  <a:cubicBezTo>
                    <a:pt x="10836" y="10026"/>
                    <a:pt x="10872" y="9956"/>
                    <a:pt x="10945" y="9956"/>
                  </a:cubicBezTo>
                  <a:lnTo>
                    <a:pt x="11017" y="9956"/>
                  </a:lnTo>
                  <a:cubicBezTo>
                    <a:pt x="11054" y="9956"/>
                    <a:pt x="11126" y="9991"/>
                    <a:pt x="11126" y="10061"/>
                  </a:cubicBezTo>
                  <a:lnTo>
                    <a:pt x="11126" y="10132"/>
                  </a:lnTo>
                  <a:close/>
                  <a:moveTo>
                    <a:pt x="11525" y="11644"/>
                  </a:moveTo>
                  <a:cubicBezTo>
                    <a:pt x="11525" y="11679"/>
                    <a:pt x="11489" y="11750"/>
                    <a:pt x="11416" y="11750"/>
                  </a:cubicBezTo>
                  <a:lnTo>
                    <a:pt x="11380" y="11750"/>
                  </a:lnTo>
                  <a:cubicBezTo>
                    <a:pt x="11344" y="11750"/>
                    <a:pt x="11271" y="11715"/>
                    <a:pt x="11271" y="11644"/>
                  </a:cubicBezTo>
                  <a:lnTo>
                    <a:pt x="11271" y="11574"/>
                  </a:lnTo>
                  <a:cubicBezTo>
                    <a:pt x="11271" y="11539"/>
                    <a:pt x="11307" y="11468"/>
                    <a:pt x="11380" y="11468"/>
                  </a:cubicBezTo>
                  <a:lnTo>
                    <a:pt x="11452" y="11468"/>
                  </a:lnTo>
                  <a:cubicBezTo>
                    <a:pt x="11489" y="11468"/>
                    <a:pt x="11561" y="11504"/>
                    <a:pt x="11561" y="11574"/>
                  </a:cubicBezTo>
                  <a:lnTo>
                    <a:pt x="11561" y="11644"/>
                  </a:lnTo>
                  <a:close/>
                  <a:moveTo>
                    <a:pt x="11525" y="10132"/>
                  </a:moveTo>
                  <a:cubicBezTo>
                    <a:pt x="11525" y="10167"/>
                    <a:pt x="11489" y="10237"/>
                    <a:pt x="11416" y="10237"/>
                  </a:cubicBezTo>
                  <a:lnTo>
                    <a:pt x="11380" y="10237"/>
                  </a:lnTo>
                  <a:cubicBezTo>
                    <a:pt x="11344" y="10237"/>
                    <a:pt x="11271" y="10202"/>
                    <a:pt x="11271" y="10132"/>
                  </a:cubicBezTo>
                  <a:lnTo>
                    <a:pt x="11271" y="10061"/>
                  </a:lnTo>
                  <a:cubicBezTo>
                    <a:pt x="11271" y="10026"/>
                    <a:pt x="11307" y="9956"/>
                    <a:pt x="11380" y="9956"/>
                  </a:cubicBezTo>
                  <a:lnTo>
                    <a:pt x="11452" y="9956"/>
                  </a:lnTo>
                  <a:cubicBezTo>
                    <a:pt x="11489" y="9956"/>
                    <a:pt x="11561" y="9991"/>
                    <a:pt x="11561" y="10061"/>
                  </a:cubicBezTo>
                  <a:lnTo>
                    <a:pt x="11561" y="10132"/>
                  </a:lnTo>
                  <a:close/>
                  <a:moveTo>
                    <a:pt x="12938" y="11539"/>
                  </a:moveTo>
                  <a:cubicBezTo>
                    <a:pt x="12938" y="11574"/>
                    <a:pt x="12902" y="11644"/>
                    <a:pt x="12830" y="11644"/>
                  </a:cubicBezTo>
                  <a:lnTo>
                    <a:pt x="12757" y="11644"/>
                  </a:lnTo>
                  <a:cubicBezTo>
                    <a:pt x="12721" y="11644"/>
                    <a:pt x="12648" y="11609"/>
                    <a:pt x="12648" y="11539"/>
                  </a:cubicBezTo>
                  <a:lnTo>
                    <a:pt x="12648" y="11468"/>
                  </a:lnTo>
                  <a:cubicBezTo>
                    <a:pt x="12648" y="11433"/>
                    <a:pt x="12685" y="11363"/>
                    <a:pt x="12757" y="11363"/>
                  </a:cubicBezTo>
                  <a:lnTo>
                    <a:pt x="12830" y="11363"/>
                  </a:lnTo>
                  <a:cubicBezTo>
                    <a:pt x="12866" y="11363"/>
                    <a:pt x="12938" y="11398"/>
                    <a:pt x="12938" y="11468"/>
                  </a:cubicBezTo>
                  <a:lnTo>
                    <a:pt x="12938" y="11539"/>
                  </a:lnTo>
                  <a:close/>
                  <a:moveTo>
                    <a:pt x="12938" y="10237"/>
                  </a:moveTo>
                  <a:cubicBezTo>
                    <a:pt x="12938" y="10272"/>
                    <a:pt x="12902" y="10343"/>
                    <a:pt x="12830" y="10343"/>
                  </a:cubicBezTo>
                  <a:lnTo>
                    <a:pt x="12757" y="10343"/>
                  </a:lnTo>
                  <a:cubicBezTo>
                    <a:pt x="12721" y="10343"/>
                    <a:pt x="12648" y="10307"/>
                    <a:pt x="12648" y="10237"/>
                  </a:cubicBezTo>
                  <a:lnTo>
                    <a:pt x="12648" y="10132"/>
                  </a:lnTo>
                  <a:cubicBezTo>
                    <a:pt x="12648" y="10096"/>
                    <a:pt x="12685" y="10026"/>
                    <a:pt x="12757" y="10026"/>
                  </a:cubicBezTo>
                  <a:lnTo>
                    <a:pt x="12830" y="10026"/>
                  </a:lnTo>
                  <a:cubicBezTo>
                    <a:pt x="12866" y="10026"/>
                    <a:pt x="12938" y="10061"/>
                    <a:pt x="12938" y="10132"/>
                  </a:cubicBezTo>
                  <a:lnTo>
                    <a:pt x="12938" y="10237"/>
                  </a:lnTo>
                  <a:close/>
                  <a:moveTo>
                    <a:pt x="13373" y="11539"/>
                  </a:moveTo>
                  <a:cubicBezTo>
                    <a:pt x="13373" y="11574"/>
                    <a:pt x="13337" y="11644"/>
                    <a:pt x="13264" y="11644"/>
                  </a:cubicBezTo>
                  <a:lnTo>
                    <a:pt x="13192" y="11644"/>
                  </a:lnTo>
                  <a:cubicBezTo>
                    <a:pt x="13156" y="11644"/>
                    <a:pt x="13083" y="11609"/>
                    <a:pt x="13083" y="11539"/>
                  </a:cubicBezTo>
                  <a:lnTo>
                    <a:pt x="13083" y="11468"/>
                  </a:lnTo>
                  <a:cubicBezTo>
                    <a:pt x="13083" y="11433"/>
                    <a:pt x="13119" y="11363"/>
                    <a:pt x="13192" y="11363"/>
                  </a:cubicBezTo>
                  <a:lnTo>
                    <a:pt x="13264" y="11363"/>
                  </a:lnTo>
                  <a:cubicBezTo>
                    <a:pt x="13301" y="11363"/>
                    <a:pt x="13373" y="11398"/>
                    <a:pt x="13373" y="11468"/>
                  </a:cubicBezTo>
                  <a:lnTo>
                    <a:pt x="13373" y="11539"/>
                  </a:lnTo>
                  <a:close/>
                  <a:moveTo>
                    <a:pt x="13373" y="10237"/>
                  </a:moveTo>
                  <a:cubicBezTo>
                    <a:pt x="13373" y="10272"/>
                    <a:pt x="13337" y="10343"/>
                    <a:pt x="13264" y="10343"/>
                  </a:cubicBezTo>
                  <a:lnTo>
                    <a:pt x="13192" y="10343"/>
                  </a:lnTo>
                  <a:cubicBezTo>
                    <a:pt x="13156" y="10343"/>
                    <a:pt x="13083" y="10307"/>
                    <a:pt x="13083" y="10237"/>
                  </a:cubicBezTo>
                  <a:lnTo>
                    <a:pt x="13083" y="10132"/>
                  </a:lnTo>
                  <a:cubicBezTo>
                    <a:pt x="13083" y="10096"/>
                    <a:pt x="13119" y="10026"/>
                    <a:pt x="13192" y="10026"/>
                  </a:cubicBezTo>
                  <a:lnTo>
                    <a:pt x="13264" y="10026"/>
                  </a:lnTo>
                  <a:cubicBezTo>
                    <a:pt x="13301" y="10026"/>
                    <a:pt x="13373" y="10061"/>
                    <a:pt x="13373" y="10132"/>
                  </a:cubicBezTo>
                  <a:lnTo>
                    <a:pt x="13373" y="10237"/>
                  </a:lnTo>
                  <a:close/>
                  <a:moveTo>
                    <a:pt x="13808" y="11539"/>
                  </a:moveTo>
                  <a:cubicBezTo>
                    <a:pt x="13808" y="11574"/>
                    <a:pt x="13772" y="11644"/>
                    <a:pt x="13699" y="11644"/>
                  </a:cubicBezTo>
                  <a:lnTo>
                    <a:pt x="13627" y="11644"/>
                  </a:lnTo>
                  <a:cubicBezTo>
                    <a:pt x="13591" y="11644"/>
                    <a:pt x="13518" y="11609"/>
                    <a:pt x="13518" y="11539"/>
                  </a:cubicBezTo>
                  <a:lnTo>
                    <a:pt x="13518" y="11468"/>
                  </a:lnTo>
                  <a:cubicBezTo>
                    <a:pt x="13518" y="11433"/>
                    <a:pt x="13554" y="11363"/>
                    <a:pt x="13627" y="11363"/>
                  </a:cubicBezTo>
                  <a:lnTo>
                    <a:pt x="13699" y="11363"/>
                  </a:lnTo>
                  <a:cubicBezTo>
                    <a:pt x="13736" y="11363"/>
                    <a:pt x="13808" y="11398"/>
                    <a:pt x="13808" y="11468"/>
                  </a:cubicBezTo>
                  <a:lnTo>
                    <a:pt x="13808" y="11539"/>
                  </a:lnTo>
                  <a:close/>
                  <a:moveTo>
                    <a:pt x="13808" y="10237"/>
                  </a:moveTo>
                  <a:cubicBezTo>
                    <a:pt x="13808" y="10272"/>
                    <a:pt x="13772" y="10343"/>
                    <a:pt x="13699" y="10343"/>
                  </a:cubicBezTo>
                  <a:lnTo>
                    <a:pt x="13627" y="10343"/>
                  </a:lnTo>
                  <a:cubicBezTo>
                    <a:pt x="13591" y="10343"/>
                    <a:pt x="13518" y="10307"/>
                    <a:pt x="13518" y="10237"/>
                  </a:cubicBezTo>
                  <a:lnTo>
                    <a:pt x="13518" y="10132"/>
                  </a:lnTo>
                  <a:cubicBezTo>
                    <a:pt x="13518" y="10096"/>
                    <a:pt x="13554" y="10026"/>
                    <a:pt x="13627" y="10026"/>
                  </a:cubicBezTo>
                  <a:lnTo>
                    <a:pt x="13699" y="10026"/>
                  </a:lnTo>
                  <a:cubicBezTo>
                    <a:pt x="13736" y="10026"/>
                    <a:pt x="13808" y="10061"/>
                    <a:pt x="13808" y="10132"/>
                  </a:cubicBezTo>
                  <a:lnTo>
                    <a:pt x="13808" y="10237"/>
                  </a:lnTo>
                  <a:close/>
                  <a:moveTo>
                    <a:pt x="14207" y="11539"/>
                  </a:moveTo>
                  <a:cubicBezTo>
                    <a:pt x="14207" y="11574"/>
                    <a:pt x="14170" y="11644"/>
                    <a:pt x="14098" y="11644"/>
                  </a:cubicBezTo>
                  <a:lnTo>
                    <a:pt x="14026" y="11644"/>
                  </a:lnTo>
                  <a:cubicBezTo>
                    <a:pt x="13989" y="11644"/>
                    <a:pt x="13917" y="11609"/>
                    <a:pt x="13917" y="11539"/>
                  </a:cubicBezTo>
                  <a:lnTo>
                    <a:pt x="13917" y="11468"/>
                  </a:lnTo>
                  <a:cubicBezTo>
                    <a:pt x="13917" y="11433"/>
                    <a:pt x="13953" y="11363"/>
                    <a:pt x="14026" y="11363"/>
                  </a:cubicBezTo>
                  <a:lnTo>
                    <a:pt x="14098" y="11363"/>
                  </a:lnTo>
                  <a:cubicBezTo>
                    <a:pt x="14134" y="11363"/>
                    <a:pt x="14207" y="11398"/>
                    <a:pt x="14207" y="11468"/>
                  </a:cubicBezTo>
                  <a:lnTo>
                    <a:pt x="14207" y="11539"/>
                  </a:lnTo>
                  <a:close/>
                  <a:moveTo>
                    <a:pt x="14207" y="10237"/>
                  </a:moveTo>
                  <a:cubicBezTo>
                    <a:pt x="14207" y="10272"/>
                    <a:pt x="14170" y="10343"/>
                    <a:pt x="14098" y="10343"/>
                  </a:cubicBezTo>
                  <a:lnTo>
                    <a:pt x="14026" y="10343"/>
                  </a:lnTo>
                  <a:cubicBezTo>
                    <a:pt x="13989" y="10343"/>
                    <a:pt x="13917" y="10307"/>
                    <a:pt x="13917" y="10237"/>
                  </a:cubicBezTo>
                  <a:lnTo>
                    <a:pt x="13917" y="10132"/>
                  </a:lnTo>
                  <a:cubicBezTo>
                    <a:pt x="13917" y="10096"/>
                    <a:pt x="13953" y="10026"/>
                    <a:pt x="14026" y="10026"/>
                  </a:cubicBezTo>
                  <a:lnTo>
                    <a:pt x="14098" y="10026"/>
                  </a:lnTo>
                  <a:cubicBezTo>
                    <a:pt x="14134" y="10026"/>
                    <a:pt x="14207" y="10061"/>
                    <a:pt x="14207" y="10132"/>
                  </a:cubicBezTo>
                  <a:lnTo>
                    <a:pt x="14207" y="10237"/>
                  </a:lnTo>
                  <a:close/>
                  <a:moveTo>
                    <a:pt x="14642" y="11539"/>
                  </a:moveTo>
                  <a:cubicBezTo>
                    <a:pt x="14642" y="11574"/>
                    <a:pt x="14605" y="11644"/>
                    <a:pt x="14533" y="11644"/>
                  </a:cubicBezTo>
                  <a:lnTo>
                    <a:pt x="14460" y="11644"/>
                  </a:lnTo>
                  <a:cubicBezTo>
                    <a:pt x="14424" y="11644"/>
                    <a:pt x="14352" y="11609"/>
                    <a:pt x="14352" y="11539"/>
                  </a:cubicBezTo>
                  <a:lnTo>
                    <a:pt x="14352" y="11468"/>
                  </a:lnTo>
                  <a:cubicBezTo>
                    <a:pt x="14352" y="11433"/>
                    <a:pt x="14388" y="11363"/>
                    <a:pt x="14460" y="11363"/>
                  </a:cubicBezTo>
                  <a:lnTo>
                    <a:pt x="14533" y="11363"/>
                  </a:lnTo>
                  <a:cubicBezTo>
                    <a:pt x="14569" y="11363"/>
                    <a:pt x="14642" y="11398"/>
                    <a:pt x="14642" y="11468"/>
                  </a:cubicBezTo>
                  <a:lnTo>
                    <a:pt x="14642" y="11539"/>
                  </a:lnTo>
                  <a:close/>
                  <a:moveTo>
                    <a:pt x="14642" y="10237"/>
                  </a:moveTo>
                  <a:cubicBezTo>
                    <a:pt x="14642" y="10272"/>
                    <a:pt x="14605" y="10343"/>
                    <a:pt x="14533" y="10343"/>
                  </a:cubicBezTo>
                  <a:lnTo>
                    <a:pt x="14460" y="10343"/>
                  </a:lnTo>
                  <a:cubicBezTo>
                    <a:pt x="14424" y="10343"/>
                    <a:pt x="14352" y="10307"/>
                    <a:pt x="14352" y="10237"/>
                  </a:cubicBezTo>
                  <a:lnTo>
                    <a:pt x="14352" y="10132"/>
                  </a:lnTo>
                  <a:cubicBezTo>
                    <a:pt x="14352" y="10096"/>
                    <a:pt x="14388" y="10026"/>
                    <a:pt x="14460" y="10026"/>
                  </a:cubicBezTo>
                  <a:lnTo>
                    <a:pt x="14533" y="10026"/>
                  </a:lnTo>
                  <a:cubicBezTo>
                    <a:pt x="14569" y="10026"/>
                    <a:pt x="14642" y="10061"/>
                    <a:pt x="14642" y="10132"/>
                  </a:cubicBezTo>
                  <a:lnTo>
                    <a:pt x="14642" y="10237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B72E0997-D981-409D-ACEA-D3AABBD5FB02}"/>
              </a:ext>
            </a:extLst>
          </p:cNvPr>
          <p:cNvGrpSpPr/>
          <p:nvPr/>
        </p:nvGrpSpPr>
        <p:grpSpPr>
          <a:xfrm>
            <a:off x="3905419" y="1120372"/>
            <a:ext cx="4750066" cy="1255821"/>
            <a:chOff x="8921977" y="1421043"/>
            <a:chExt cx="2937088" cy="1225909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2D38F9C3-4EA3-46A7-A04C-5DB4C016416E}"/>
                </a:ext>
              </a:extLst>
            </p:cNvPr>
            <p:cNvSpPr txBox="1"/>
            <p:nvPr/>
          </p:nvSpPr>
          <p:spPr>
            <a:xfrm>
              <a:off x="8921977" y="1421043"/>
              <a:ext cx="2937088" cy="57084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3200" b="1" noProof="1"/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0F155A85-9506-4E34-A710-7F48DFD6F9D0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72107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E831DEBD-C0FA-4DFB-8953-6F662E8565D0}"/>
              </a:ext>
            </a:extLst>
          </p:cNvPr>
          <p:cNvGrpSpPr/>
          <p:nvPr/>
        </p:nvGrpSpPr>
        <p:grpSpPr>
          <a:xfrm>
            <a:off x="3905419" y="3694500"/>
            <a:ext cx="4754880" cy="1255821"/>
            <a:chOff x="8921977" y="1421043"/>
            <a:chExt cx="2937088" cy="1225909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CA7053DE-B3CE-4078-95C1-ABC6C3944541}"/>
                </a:ext>
              </a:extLst>
            </p:cNvPr>
            <p:cNvSpPr txBox="1"/>
            <p:nvPr/>
          </p:nvSpPr>
          <p:spPr>
            <a:xfrm>
              <a:off x="8921977" y="1421043"/>
              <a:ext cx="2937088" cy="57084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3200" b="1" noProof="1"/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FB077ECF-8922-4EFE-B927-0939642EEFFB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72107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6" name="Rectangle 45">
            <a:extLst>
              <a:ext uri="{FF2B5EF4-FFF2-40B4-BE49-F238E27FC236}">
                <a16:creationId xmlns:a16="http://schemas.microsoft.com/office/drawing/2014/main" id="{3AB53B35-1086-4741-9F33-10483ED78073}"/>
              </a:ext>
            </a:extLst>
          </p:cNvPr>
          <p:cNvSpPr/>
          <p:nvPr/>
        </p:nvSpPr>
        <p:spPr>
          <a:xfrm>
            <a:off x="-1" y="5007730"/>
            <a:ext cx="6804473" cy="13027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48006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6000" b="1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0A1826A3-4DEB-4CED-A816-E76E35390786}"/>
              </a:ext>
            </a:extLst>
          </p:cNvPr>
          <p:cNvGrpSpPr/>
          <p:nvPr/>
        </p:nvGrpSpPr>
        <p:grpSpPr>
          <a:xfrm>
            <a:off x="6327988" y="5005765"/>
            <a:ext cx="1327143" cy="1304673"/>
            <a:chOff x="7759700" y="5032314"/>
            <a:chExt cx="1295532" cy="1273597"/>
          </a:xfrm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9DEBF12E-E8F0-4F38-B14A-1DA88ED36B6F}"/>
                </a:ext>
              </a:extLst>
            </p:cNvPr>
            <p:cNvSpPr/>
            <p:nvPr/>
          </p:nvSpPr>
          <p:spPr>
            <a:xfrm rot="10800000">
              <a:off x="7759700" y="5033068"/>
              <a:ext cx="921217" cy="1272842"/>
            </a:xfrm>
            <a:custGeom>
              <a:avLst/>
              <a:gdLst>
                <a:gd name="connsiteX0" fmla="*/ 921217 w 921217"/>
                <a:gd name="connsiteY0" fmla="*/ 1269417 h 1269417"/>
                <a:gd name="connsiteX1" fmla="*/ 435539 w 921217"/>
                <a:gd name="connsiteY1" fmla="*/ 1269417 h 1269417"/>
                <a:gd name="connsiteX2" fmla="*/ 0 w 921217"/>
                <a:gd name="connsiteY2" fmla="*/ 710933 h 1269417"/>
                <a:gd name="connsiteX3" fmla="*/ 0 w 921217"/>
                <a:gd name="connsiteY3" fmla="*/ 544028 h 1269417"/>
                <a:gd name="connsiteX4" fmla="*/ 435539 w 921217"/>
                <a:gd name="connsiteY4" fmla="*/ 0 h 1269417"/>
                <a:gd name="connsiteX5" fmla="*/ 921217 w 921217"/>
                <a:gd name="connsiteY5" fmla="*/ 0 h 1269417"/>
                <a:gd name="connsiteX6" fmla="*/ 921217 w 921217"/>
                <a:gd name="connsiteY6" fmla="*/ 1268251 h 1269417"/>
                <a:gd name="connsiteX7" fmla="*/ 921217 w 921217"/>
                <a:gd name="connsiteY7" fmla="*/ 1268252 h 1269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21217" h="1269417">
                  <a:moveTo>
                    <a:pt x="921217" y="1269417"/>
                  </a:moveTo>
                  <a:lnTo>
                    <a:pt x="435539" y="1269417"/>
                  </a:lnTo>
                  <a:lnTo>
                    <a:pt x="0" y="710933"/>
                  </a:lnTo>
                  <a:lnTo>
                    <a:pt x="0" y="544028"/>
                  </a:lnTo>
                  <a:lnTo>
                    <a:pt x="435539" y="0"/>
                  </a:lnTo>
                  <a:lnTo>
                    <a:pt x="921217" y="0"/>
                  </a:lnTo>
                  <a:lnTo>
                    <a:pt x="921217" y="1268251"/>
                  </a:lnTo>
                  <a:lnTo>
                    <a:pt x="921217" y="1268252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F057FE26-84EB-4BDE-A472-7D89B805296F}"/>
                </a:ext>
              </a:extLst>
            </p:cNvPr>
            <p:cNvSpPr/>
            <p:nvPr/>
          </p:nvSpPr>
          <p:spPr>
            <a:xfrm rot="10800000">
              <a:off x="7824713" y="5032314"/>
              <a:ext cx="1230519" cy="1273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600" extrusionOk="0">
                  <a:moveTo>
                    <a:pt x="20078" y="11222"/>
                  </a:moveTo>
                  <a:cubicBezTo>
                    <a:pt x="20078" y="11222"/>
                    <a:pt x="20259" y="11081"/>
                    <a:pt x="20404" y="11081"/>
                  </a:cubicBezTo>
                  <a:cubicBezTo>
                    <a:pt x="20549" y="11081"/>
                    <a:pt x="21020" y="11046"/>
                    <a:pt x="21020" y="10870"/>
                  </a:cubicBezTo>
                  <a:cubicBezTo>
                    <a:pt x="21020" y="10694"/>
                    <a:pt x="20549" y="10694"/>
                    <a:pt x="20404" y="10659"/>
                  </a:cubicBezTo>
                  <a:cubicBezTo>
                    <a:pt x="20259" y="10659"/>
                    <a:pt x="20078" y="10519"/>
                    <a:pt x="20078" y="10519"/>
                  </a:cubicBezTo>
                  <a:cubicBezTo>
                    <a:pt x="20078" y="10519"/>
                    <a:pt x="21310" y="7212"/>
                    <a:pt x="21346" y="7106"/>
                  </a:cubicBezTo>
                  <a:cubicBezTo>
                    <a:pt x="21383" y="7001"/>
                    <a:pt x="21600" y="6508"/>
                    <a:pt x="21491" y="6543"/>
                  </a:cubicBezTo>
                  <a:cubicBezTo>
                    <a:pt x="21383" y="6579"/>
                    <a:pt x="20621" y="6860"/>
                    <a:pt x="20368" y="6930"/>
                  </a:cubicBezTo>
                  <a:cubicBezTo>
                    <a:pt x="20078" y="7001"/>
                    <a:pt x="19897" y="7141"/>
                    <a:pt x="19752" y="7388"/>
                  </a:cubicBezTo>
                  <a:cubicBezTo>
                    <a:pt x="19570" y="7634"/>
                    <a:pt x="17686" y="10096"/>
                    <a:pt x="17686" y="10096"/>
                  </a:cubicBezTo>
                  <a:cubicBezTo>
                    <a:pt x="17686" y="10096"/>
                    <a:pt x="17468" y="10096"/>
                    <a:pt x="16707" y="9991"/>
                  </a:cubicBezTo>
                  <a:cubicBezTo>
                    <a:pt x="15946" y="9885"/>
                    <a:pt x="13554" y="9780"/>
                    <a:pt x="12503" y="9709"/>
                  </a:cubicBezTo>
                  <a:cubicBezTo>
                    <a:pt x="11452" y="9639"/>
                    <a:pt x="11054" y="9498"/>
                    <a:pt x="11054" y="9498"/>
                  </a:cubicBezTo>
                  <a:cubicBezTo>
                    <a:pt x="11090" y="9252"/>
                    <a:pt x="12032" y="6367"/>
                    <a:pt x="12177" y="6016"/>
                  </a:cubicBezTo>
                  <a:cubicBezTo>
                    <a:pt x="12322" y="5664"/>
                    <a:pt x="14424" y="528"/>
                    <a:pt x="14497" y="317"/>
                  </a:cubicBezTo>
                  <a:cubicBezTo>
                    <a:pt x="14569" y="106"/>
                    <a:pt x="14424" y="0"/>
                    <a:pt x="14279" y="0"/>
                  </a:cubicBezTo>
                  <a:cubicBezTo>
                    <a:pt x="14134" y="0"/>
                    <a:pt x="13047" y="317"/>
                    <a:pt x="12830" y="493"/>
                  </a:cubicBezTo>
                  <a:cubicBezTo>
                    <a:pt x="12648" y="633"/>
                    <a:pt x="11452" y="2357"/>
                    <a:pt x="10800" y="3272"/>
                  </a:cubicBezTo>
                  <a:cubicBezTo>
                    <a:pt x="10619" y="2603"/>
                    <a:pt x="9133" y="2990"/>
                    <a:pt x="9133" y="2990"/>
                  </a:cubicBezTo>
                  <a:cubicBezTo>
                    <a:pt x="8952" y="3448"/>
                    <a:pt x="9133" y="3870"/>
                    <a:pt x="9133" y="3870"/>
                  </a:cubicBezTo>
                  <a:cubicBezTo>
                    <a:pt x="9713" y="4010"/>
                    <a:pt x="10111" y="3975"/>
                    <a:pt x="10365" y="3905"/>
                  </a:cubicBezTo>
                  <a:cubicBezTo>
                    <a:pt x="10039" y="4327"/>
                    <a:pt x="9278" y="5277"/>
                    <a:pt x="8444" y="6297"/>
                  </a:cubicBezTo>
                  <a:cubicBezTo>
                    <a:pt x="8191" y="5699"/>
                    <a:pt x="6777" y="6051"/>
                    <a:pt x="6777" y="6051"/>
                  </a:cubicBezTo>
                  <a:cubicBezTo>
                    <a:pt x="6596" y="6508"/>
                    <a:pt x="6777" y="6930"/>
                    <a:pt x="6777" y="6930"/>
                  </a:cubicBezTo>
                  <a:cubicBezTo>
                    <a:pt x="7248" y="7036"/>
                    <a:pt x="7611" y="7071"/>
                    <a:pt x="7864" y="7001"/>
                  </a:cubicBezTo>
                  <a:cubicBezTo>
                    <a:pt x="6741" y="8373"/>
                    <a:pt x="5726" y="9674"/>
                    <a:pt x="5726" y="9674"/>
                  </a:cubicBezTo>
                  <a:cubicBezTo>
                    <a:pt x="5726" y="9674"/>
                    <a:pt x="3298" y="9745"/>
                    <a:pt x="2754" y="9780"/>
                  </a:cubicBezTo>
                  <a:cubicBezTo>
                    <a:pt x="2211" y="9850"/>
                    <a:pt x="834" y="10167"/>
                    <a:pt x="471" y="10343"/>
                  </a:cubicBezTo>
                  <a:cubicBezTo>
                    <a:pt x="109" y="10519"/>
                    <a:pt x="0" y="10800"/>
                    <a:pt x="0" y="10800"/>
                  </a:cubicBezTo>
                  <a:cubicBezTo>
                    <a:pt x="0" y="10800"/>
                    <a:pt x="72" y="11046"/>
                    <a:pt x="471" y="11257"/>
                  </a:cubicBezTo>
                  <a:cubicBezTo>
                    <a:pt x="870" y="11468"/>
                    <a:pt x="2211" y="11750"/>
                    <a:pt x="2754" y="11820"/>
                  </a:cubicBezTo>
                  <a:cubicBezTo>
                    <a:pt x="3298" y="11891"/>
                    <a:pt x="5726" y="11926"/>
                    <a:pt x="5726" y="11926"/>
                  </a:cubicBezTo>
                  <a:cubicBezTo>
                    <a:pt x="5726" y="11926"/>
                    <a:pt x="6777" y="13192"/>
                    <a:pt x="7864" y="14599"/>
                  </a:cubicBezTo>
                  <a:cubicBezTo>
                    <a:pt x="7611" y="14564"/>
                    <a:pt x="7285" y="14564"/>
                    <a:pt x="6777" y="14670"/>
                  </a:cubicBezTo>
                  <a:cubicBezTo>
                    <a:pt x="6777" y="14670"/>
                    <a:pt x="6596" y="15092"/>
                    <a:pt x="6777" y="15549"/>
                  </a:cubicBezTo>
                  <a:cubicBezTo>
                    <a:pt x="6777" y="15549"/>
                    <a:pt x="8191" y="15901"/>
                    <a:pt x="8444" y="15303"/>
                  </a:cubicBezTo>
                  <a:cubicBezTo>
                    <a:pt x="9242" y="16323"/>
                    <a:pt x="10003" y="17273"/>
                    <a:pt x="10365" y="17695"/>
                  </a:cubicBezTo>
                  <a:cubicBezTo>
                    <a:pt x="10111" y="17625"/>
                    <a:pt x="9749" y="17590"/>
                    <a:pt x="9133" y="17730"/>
                  </a:cubicBezTo>
                  <a:cubicBezTo>
                    <a:pt x="9133" y="17730"/>
                    <a:pt x="8952" y="18152"/>
                    <a:pt x="9133" y="18610"/>
                  </a:cubicBezTo>
                  <a:cubicBezTo>
                    <a:pt x="9133" y="18610"/>
                    <a:pt x="10619" y="18997"/>
                    <a:pt x="10800" y="18328"/>
                  </a:cubicBezTo>
                  <a:cubicBezTo>
                    <a:pt x="11452" y="19243"/>
                    <a:pt x="12648" y="20967"/>
                    <a:pt x="12830" y="21107"/>
                  </a:cubicBezTo>
                  <a:cubicBezTo>
                    <a:pt x="13047" y="21283"/>
                    <a:pt x="14134" y="21600"/>
                    <a:pt x="14279" y="21600"/>
                  </a:cubicBezTo>
                  <a:cubicBezTo>
                    <a:pt x="14424" y="21600"/>
                    <a:pt x="14569" y="21494"/>
                    <a:pt x="14497" y="21283"/>
                  </a:cubicBezTo>
                  <a:cubicBezTo>
                    <a:pt x="14424" y="21072"/>
                    <a:pt x="12322" y="15971"/>
                    <a:pt x="12177" y="15584"/>
                  </a:cubicBezTo>
                  <a:cubicBezTo>
                    <a:pt x="12032" y="15233"/>
                    <a:pt x="11054" y="12348"/>
                    <a:pt x="11054" y="12102"/>
                  </a:cubicBezTo>
                  <a:cubicBezTo>
                    <a:pt x="11054" y="12102"/>
                    <a:pt x="11452" y="11961"/>
                    <a:pt x="12503" y="11891"/>
                  </a:cubicBezTo>
                  <a:cubicBezTo>
                    <a:pt x="13554" y="11820"/>
                    <a:pt x="15946" y="11715"/>
                    <a:pt x="16707" y="11609"/>
                  </a:cubicBezTo>
                  <a:cubicBezTo>
                    <a:pt x="17468" y="11504"/>
                    <a:pt x="17686" y="11504"/>
                    <a:pt x="17686" y="11504"/>
                  </a:cubicBezTo>
                  <a:cubicBezTo>
                    <a:pt x="17686" y="11504"/>
                    <a:pt x="19607" y="13966"/>
                    <a:pt x="19752" y="14212"/>
                  </a:cubicBezTo>
                  <a:cubicBezTo>
                    <a:pt x="19897" y="14459"/>
                    <a:pt x="20078" y="14599"/>
                    <a:pt x="20368" y="14670"/>
                  </a:cubicBezTo>
                  <a:cubicBezTo>
                    <a:pt x="20658" y="14740"/>
                    <a:pt x="21383" y="15021"/>
                    <a:pt x="21491" y="15057"/>
                  </a:cubicBezTo>
                  <a:cubicBezTo>
                    <a:pt x="21600" y="15092"/>
                    <a:pt x="21419" y="14599"/>
                    <a:pt x="21346" y="14494"/>
                  </a:cubicBezTo>
                  <a:cubicBezTo>
                    <a:pt x="21310" y="14529"/>
                    <a:pt x="20078" y="11222"/>
                    <a:pt x="20078" y="11222"/>
                  </a:cubicBezTo>
                  <a:close/>
                  <a:moveTo>
                    <a:pt x="906" y="11363"/>
                  </a:moveTo>
                  <a:cubicBezTo>
                    <a:pt x="797" y="11293"/>
                    <a:pt x="580" y="11187"/>
                    <a:pt x="471" y="10941"/>
                  </a:cubicBezTo>
                  <a:cubicBezTo>
                    <a:pt x="471" y="10941"/>
                    <a:pt x="471" y="10906"/>
                    <a:pt x="507" y="10906"/>
                  </a:cubicBezTo>
                  <a:lnTo>
                    <a:pt x="725" y="10906"/>
                  </a:lnTo>
                  <a:cubicBezTo>
                    <a:pt x="725" y="10906"/>
                    <a:pt x="761" y="10906"/>
                    <a:pt x="761" y="10906"/>
                  </a:cubicBezTo>
                  <a:cubicBezTo>
                    <a:pt x="761" y="10976"/>
                    <a:pt x="834" y="11152"/>
                    <a:pt x="979" y="11293"/>
                  </a:cubicBezTo>
                  <a:cubicBezTo>
                    <a:pt x="942" y="11363"/>
                    <a:pt x="906" y="11398"/>
                    <a:pt x="906" y="11363"/>
                  </a:cubicBezTo>
                  <a:close/>
                  <a:moveTo>
                    <a:pt x="906" y="10448"/>
                  </a:moveTo>
                  <a:cubicBezTo>
                    <a:pt x="761" y="10589"/>
                    <a:pt x="725" y="10800"/>
                    <a:pt x="689" y="10835"/>
                  </a:cubicBezTo>
                  <a:cubicBezTo>
                    <a:pt x="689" y="10835"/>
                    <a:pt x="689" y="10835"/>
                    <a:pt x="652" y="10835"/>
                  </a:cubicBezTo>
                  <a:lnTo>
                    <a:pt x="435" y="10835"/>
                  </a:lnTo>
                  <a:cubicBezTo>
                    <a:pt x="399" y="10835"/>
                    <a:pt x="399" y="10800"/>
                    <a:pt x="399" y="10800"/>
                  </a:cubicBezTo>
                  <a:cubicBezTo>
                    <a:pt x="507" y="10554"/>
                    <a:pt x="725" y="10448"/>
                    <a:pt x="834" y="10378"/>
                  </a:cubicBezTo>
                  <a:cubicBezTo>
                    <a:pt x="906" y="10378"/>
                    <a:pt x="942" y="10413"/>
                    <a:pt x="906" y="10448"/>
                  </a:cubicBezTo>
                  <a:close/>
                  <a:moveTo>
                    <a:pt x="4421" y="11539"/>
                  </a:moveTo>
                  <a:cubicBezTo>
                    <a:pt x="4421" y="11574"/>
                    <a:pt x="4385" y="11644"/>
                    <a:pt x="4313" y="11644"/>
                  </a:cubicBezTo>
                  <a:lnTo>
                    <a:pt x="4240" y="11644"/>
                  </a:lnTo>
                  <a:cubicBezTo>
                    <a:pt x="4204" y="11644"/>
                    <a:pt x="4132" y="11609"/>
                    <a:pt x="4132" y="11539"/>
                  </a:cubicBezTo>
                  <a:lnTo>
                    <a:pt x="4132" y="11468"/>
                  </a:lnTo>
                  <a:cubicBezTo>
                    <a:pt x="4132" y="11433"/>
                    <a:pt x="4168" y="11363"/>
                    <a:pt x="4240" y="11363"/>
                  </a:cubicBezTo>
                  <a:lnTo>
                    <a:pt x="4313" y="11363"/>
                  </a:lnTo>
                  <a:cubicBezTo>
                    <a:pt x="4349" y="11363"/>
                    <a:pt x="4421" y="11398"/>
                    <a:pt x="4421" y="11468"/>
                  </a:cubicBezTo>
                  <a:lnTo>
                    <a:pt x="4421" y="11539"/>
                  </a:lnTo>
                  <a:close/>
                  <a:moveTo>
                    <a:pt x="4421" y="10237"/>
                  </a:moveTo>
                  <a:cubicBezTo>
                    <a:pt x="4421" y="10272"/>
                    <a:pt x="4385" y="10343"/>
                    <a:pt x="4313" y="10343"/>
                  </a:cubicBezTo>
                  <a:lnTo>
                    <a:pt x="4240" y="10343"/>
                  </a:lnTo>
                  <a:cubicBezTo>
                    <a:pt x="4204" y="10343"/>
                    <a:pt x="4132" y="10307"/>
                    <a:pt x="4132" y="10237"/>
                  </a:cubicBezTo>
                  <a:lnTo>
                    <a:pt x="4132" y="10132"/>
                  </a:lnTo>
                  <a:cubicBezTo>
                    <a:pt x="4132" y="10096"/>
                    <a:pt x="4168" y="10026"/>
                    <a:pt x="4240" y="10026"/>
                  </a:cubicBezTo>
                  <a:lnTo>
                    <a:pt x="4313" y="10026"/>
                  </a:lnTo>
                  <a:cubicBezTo>
                    <a:pt x="4349" y="10026"/>
                    <a:pt x="4421" y="10061"/>
                    <a:pt x="4421" y="10132"/>
                  </a:cubicBezTo>
                  <a:lnTo>
                    <a:pt x="4421" y="10237"/>
                  </a:lnTo>
                  <a:close/>
                  <a:moveTo>
                    <a:pt x="4856" y="11539"/>
                  </a:moveTo>
                  <a:cubicBezTo>
                    <a:pt x="4856" y="11574"/>
                    <a:pt x="4820" y="11644"/>
                    <a:pt x="4748" y="11644"/>
                  </a:cubicBezTo>
                  <a:lnTo>
                    <a:pt x="4675" y="11644"/>
                  </a:lnTo>
                  <a:cubicBezTo>
                    <a:pt x="4639" y="11644"/>
                    <a:pt x="4566" y="11609"/>
                    <a:pt x="4566" y="11539"/>
                  </a:cubicBezTo>
                  <a:lnTo>
                    <a:pt x="4566" y="11468"/>
                  </a:lnTo>
                  <a:cubicBezTo>
                    <a:pt x="4566" y="11433"/>
                    <a:pt x="4603" y="11363"/>
                    <a:pt x="4675" y="11363"/>
                  </a:cubicBezTo>
                  <a:lnTo>
                    <a:pt x="4748" y="11363"/>
                  </a:lnTo>
                  <a:cubicBezTo>
                    <a:pt x="4784" y="11363"/>
                    <a:pt x="4856" y="11398"/>
                    <a:pt x="4856" y="11468"/>
                  </a:cubicBezTo>
                  <a:lnTo>
                    <a:pt x="4856" y="11539"/>
                  </a:lnTo>
                  <a:close/>
                  <a:moveTo>
                    <a:pt x="4856" y="10237"/>
                  </a:moveTo>
                  <a:cubicBezTo>
                    <a:pt x="4856" y="10272"/>
                    <a:pt x="4820" y="10343"/>
                    <a:pt x="4748" y="10343"/>
                  </a:cubicBezTo>
                  <a:lnTo>
                    <a:pt x="4675" y="10343"/>
                  </a:lnTo>
                  <a:cubicBezTo>
                    <a:pt x="4639" y="10343"/>
                    <a:pt x="4566" y="10307"/>
                    <a:pt x="4566" y="10237"/>
                  </a:cubicBezTo>
                  <a:lnTo>
                    <a:pt x="4566" y="10132"/>
                  </a:lnTo>
                  <a:cubicBezTo>
                    <a:pt x="4566" y="10096"/>
                    <a:pt x="4603" y="10026"/>
                    <a:pt x="4675" y="10026"/>
                  </a:cubicBezTo>
                  <a:lnTo>
                    <a:pt x="4748" y="10026"/>
                  </a:lnTo>
                  <a:cubicBezTo>
                    <a:pt x="4784" y="10026"/>
                    <a:pt x="4856" y="10061"/>
                    <a:pt x="4856" y="10132"/>
                  </a:cubicBezTo>
                  <a:lnTo>
                    <a:pt x="4856" y="10237"/>
                  </a:lnTo>
                  <a:close/>
                  <a:moveTo>
                    <a:pt x="5255" y="11539"/>
                  </a:moveTo>
                  <a:cubicBezTo>
                    <a:pt x="5255" y="11574"/>
                    <a:pt x="5219" y="11644"/>
                    <a:pt x="5146" y="11644"/>
                  </a:cubicBezTo>
                  <a:lnTo>
                    <a:pt x="5074" y="11644"/>
                  </a:lnTo>
                  <a:cubicBezTo>
                    <a:pt x="5038" y="11644"/>
                    <a:pt x="4965" y="11609"/>
                    <a:pt x="4965" y="11539"/>
                  </a:cubicBezTo>
                  <a:lnTo>
                    <a:pt x="4965" y="11468"/>
                  </a:lnTo>
                  <a:cubicBezTo>
                    <a:pt x="4965" y="11433"/>
                    <a:pt x="5001" y="11363"/>
                    <a:pt x="5074" y="11363"/>
                  </a:cubicBezTo>
                  <a:lnTo>
                    <a:pt x="5146" y="11363"/>
                  </a:lnTo>
                  <a:cubicBezTo>
                    <a:pt x="5183" y="11363"/>
                    <a:pt x="5255" y="11398"/>
                    <a:pt x="5255" y="11468"/>
                  </a:cubicBezTo>
                  <a:lnTo>
                    <a:pt x="5255" y="11539"/>
                  </a:lnTo>
                  <a:close/>
                  <a:moveTo>
                    <a:pt x="5255" y="10237"/>
                  </a:moveTo>
                  <a:cubicBezTo>
                    <a:pt x="5255" y="10272"/>
                    <a:pt x="5219" y="10343"/>
                    <a:pt x="5146" y="10343"/>
                  </a:cubicBezTo>
                  <a:lnTo>
                    <a:pt x="5074" y="10343"/>
                  </a:lnTo>
                  <a:cubicBezTo>
                    <a:pt x="5038" y="10343"/>
                    <a:pt x="4965" y="10307"/>
                    <a:pt x="4965" y="10237"/>
                  </a:cubicBezTo>
                  <a:lnTo>
                    <a:pt x="4965" y="10132"/>
                  </a:lnTo>
                  <a:cubicBezTo>
                    <a:pt x="4965" y="10096"/>
                    <a:pt x="5001" y="10026"/>
                    <a:pt x="5074" y="10026"/>
                  </a:cubicBezTo>
                  <a:lnTo>
                    <a:pt x="5146" y="10026"/>
                  </a:lnTo>
                  <a:cubicBezTo>
                    <a:pt x="5183" y="10026"/>
                    <a:pt x="5255" y="10061"/>
                    <a:pt x="5255" y="10132"/>
                  </a:cubicBezTo>
                  <a:lnTo>
                    <a:pt x="5255" y="10237"/>
                  </a:lnTo>
                  <a:close/>
                  <a:moveTo>
                    <a:pt x="5690" y="11539"/>
                  </a:moveTo>
                  <a:cubicBezTo>
                    <a:pt x="5690" y="11574"/>
                    <a:pt x="5654" y="11644"/>
                    <a:pt x="5581" y="11644"/>
                  </a:cubicBezTo>
                  <a:lnTo>
                    <a:pt x="5509" y="11644"/>
                  </a:lnTo>
                  <a:cubicBezTo>
                    <a:pt x="5472" y="11644"/>
                    <a:pt x="5400" y="11609"/>
                    <a:pt x="5400" y="11539"/>
                  </a:cubicBezTo>
                  <a:lnTo>
                    <a:pt x="5400" y="11468"/>
                  </a:lnTo>
                  <a:cubicBezTo>
                    <a:pt x="5400" y="11433"/>
                    <a:pt x="5436" y="11363"/>
                    <a:pt x="5509" y="11363"/>
                  </a:cubicBezTo>
                  <a:lnTo>
                    <a:pt x="5581" y="11363"/>
                  </a:lnTo>
                  <a:cubicBezTo>
                    <a:pt x="5617" y="11363"/>
                    <a:pt x="5690" y="11398"/>
                    <a:pt x="5690" y="11468"/>
                  </a:cubicBezTo>
                  <a:lnTo>
                    <a:pt x="5690" y="11539"/>
                  </a:lnTo>
                  <a:close/>
                  <a:moveTo>
                    <a:pt x="5690" y="10237"/>
                  </a:moveTo>
                  <a:cubicBezTo>
                    <a:pt x="5690" y="10272"/>
                    <a:pt x="5654" y="10343"/>
                    <a:pt x="5581" y="10343"/>
                  </a:cubicBezTo>
                  <a:lnTo>
                    <a:pt x="5509" y="10343"/>
                  </a:lnTo>
                  <a:cubicBezTo>
                    <a:pt x="5472" y="10343"/>
                    <a:pt x="5400" y="10307"/>
                    <a:pt x="5400" y="10237"/>
                  </a:cubicBezTo>
                  <a:lnTo>
                    <a:pt x="5400" y="10132"/>
                  </a:lnTo>
                  <a:cubicBezTo>
                    <a:pt x="5400" y="10096"/>
                    <a:pt x="5436" y="10026"/>
                    <a:pt x="5509" y="10026"/>
                  </a:cubicBezTo>
                  <a:lnTo>
                    <a:pt x="5581" y="10026"/>
                  </a:lnTo>
                  <a:cubicBezTo>
                    <a:pt x="5617" y="10026"/>
                    <a:pt x="5690" y="10061"/>
                    <a:pt x="5690" y="10132"/>
                  </a:cubicBezTo>
                  <a:lnTo>
                    <a:pt x="5690" y="10237"/>
                  </a:lnTo>
                  <a:close/>
                  <a:moveTo>
                    <a:pt x="6125" y="11539"/>
                  </a:moveTo>
                  <a:cubicBezTo>
                    <a:pt x="6125" y="11574"/>
                    <a:pt x="6089" y="11644"/>
                    <a:pt x="6016" y="11644"/>
                  </a:cubicBezTo>
                  <a:lnTo>
                    <a:pt x="5944" y="11644"/>
                  </a:lnTo>
                  <a:cubicBezTo>
                    <a:pt x="5907" y="11644"/>
                    <a:pt x="5835" y="11609"/>
                    <a:pt x="5835" y="11539"/>
                  </a:cubicBezTo>
                  <a:lnTo>
                    <a:pt x="5835" y="11468"/>
                  </a:lnTo>
                  <a:cubicBezTo>
                    <a:pt x="5835" y="11433"/>
                    <a:pt x="5871" y="11363"/>
                    <a:pt x="5944" y="11363"/>
                  </a:cubicBezTo>
                  <a:lnTo>
                    <a:pt x="6016" y="11363"/>
                  </a:lnTo>
                  <a:cubicBezTo>
                    <a:pt x="6052" y="11363"/>
                    <a:pt x="6125" y="11398"/>
                    <a:pt x="6125" y="11468"/>
                  </a:cubicBezTo>
                  <a:lnTo>
                    <a:pt x="6125" y="11539"/>
                  </a:lnTo>
                  <a:close/>
                  <a:moveTo>
                    <a:pt x="6125" y="10237"/>
                  </a:moveTo>
                  <a:cubicBezTo>
                    <a:pt x="6125" y="10272"/>
                    <a:pt x="6089" y="10343"/>
                    <a:pt x="6016" y="10343"/>
                  </a:cubicBezTo>
                  <a:lnTo>
                    <a:pt x="5944" y="10343"/>
                  </a:lnTo>
                  <a:cubicBezTo>
                    <a:pt x="5907" y="10343"/>
                    <a:pt x="5835" y="10307"/>
                    <a:pt x="5835" y="10237"/>
                  </a:cubicBezTo>
                  <a:lnTo>
                    <a:pt x="5835" y="10132"/>
                  </a:lnTo>
                  <a:cubicBezTo>
                    <a:pt x="5835" y="10096"/>
                    <a:pt x="5871" y="10026"/>
                    <a:pt x="5944" y="10026"/>
                  </a:cubicBezTo>
                  <a:lnTo>
                    <a:pt x="6016" y="10026"/>
                  </a:lnTo>
                  <a:cubicBezTo>
                    <a:pt x="6052" y="10026"/>
                    <a:pt x="6125" y="10061"/>
                    <a:pt x="6125" y="10132"/>
                  </a:cubicBezTo>
                  <a:lnTo>
                    <a:pt x="6125" y="10237"/>
                  </a:lnTo>
                  <a:close/>
                  <a:moveTo>
                    <a:pt x="7248" y="11644"/>
                  </a:moveTo>
                  <a:cubicBezTo>
                    <a:pt x="7248" y="11679"/>
                    <a:pt x="7212" y="11750"/>
                    <a:pt x="7140" y="11750"/>
                  </a:cubicBezTo>
                  <a:lnTo>
                    <a:pt x="7067" y="11750"/>
                  </a:lnTo>
                  <a:cubicBezTo>
                    <a:pt x="7031" y="11750"/>
                    <a:pt x="6958" y="11715"/>
                    <a:pt x="6958" y="11644"/>
                  </a:cubicBezTo>
                  <a:lnTo>
                    <a:pt x="6958" y="11574"/>
                  </a:lnTo>
                  <a:cubicBezTo>
                    <a:pt x="6958" y="11539"/>
                    <a:pt x="6995" y="11468"/>
                    <a:pt x="7067" y="11468"/>
                  </a:cubicBezTo>
                  <a:lnTo>
                    <a:pt x="7140" y="11468"/>
                  </a:lnTo>
                  <a:cubicBezTo>
                    <a:pt x="7176" y="11468"/>
                    <a:pt x="7248" y="11504"/>
                    <a:pt x="7248" y="11574"/>
                  </a:cubicBezTo>
                  <a:lnTo>
                    <a:pt x="7248" y="11644"/>
                  </a:lnTo>
                  <a:close/>
                  <a:moveTo>
                    <a:pt x="7248" y="10132"/>
                  </a:moveTo>
                  <a:cubicBezTo>
                    <a:pt x="7248" y="10167"/>
                    <a:pt x="7212" y="10237"/>
                    <a:pt x="7140" y="10237"/>
                  </a:cubicBezTo>
                  <a:lnTo>
                    <a:pt x="7067" y="10237"/>
                  </a:lnTo>
                  <a:cubicBezTo>
                    <a:pt x="7031" y="10237"/>
                    <a:pt x="6958" y="10202"/>
                    <a:pt x="6958" y="10132"/>
                  </a:cubicBezTo>
                  <a:lnTo>
                    <a:pt x="6958" y="10061"/>
                  </a:lnTo>
                  <a:cubicBezTo>
                    <a:pt x="6958" y="10026"/>
                    <a:pt x="6995" y="9956"/>
                    <a:pt x="7067" y="9956"/>
                  </a:cubicBezTo>
                  <a:lnTo>
                    <a:pt x="7140" y="9956"/>
                  </a:lnTo>
                  <a:cubicBezTo>
                    <a:pt x="7176" y="9956"/>
                    <a:pt x="7248" y="9991"/>
                    <a:pt x="7248" y="10061"/>
                  </a:cubicBezTo>
                  <a:lnTo>
                    <a:pt x="7248" y="10132"/>
                  </a:lnTo>
                  <a:close/>
                  <a:moveTo>
                    <a:pt x="7683" y="11644"/>
                  </a:moveTo>
                  <a:cubicBezTo>
                    <a:pt x="7683" y="11679"/>
                    <a:pt x="7647" y="11750"/>
                    <a:pt x="7575" y="11750"/>
                  </a:cubicBezTo>
                  <a:lnTo>
                    <a:pt x="7502" y="11750"/>
                  </a:lnTo>
                  <a:cubicBezTo>
                    <a:pt x="7466" y="11750"/>
                    <a:pt x="7393" y="11715"/>
                    <a:pt x="7393" y="11644"/>
                  </a:cubicBezTo>
                  <a:lnTo>
                    <a:pt x="7393" y="11574"/>
                  </a:lnTo>
                  <a:cubicBezTo>
                    <a:pt x="7393" y="11539"/>
                    <a:pt x="7430" y="11468"/>
                    <a:pt x="7502" y="11468"/>
                  </a:cubicBezTo>
                  <a:lnTo>
                    <a:pt x="7575" y="11468"/>
                  </a:lnTo>
                  <a:cubicBezTo>
                    <a:pt x="7611" y="11468"/>
                    <a:pt x="7683" y="11504"/>
                    <a:pt x="7683" y="11574"/>
                  </a:cubicBezTo>
                  <a:lnTo>
                    <a:pt x="7683" y="11644"/>
                  </a:lnTo>
                  <a:close/>
                  <a:moveTo>
                    <a:pt x="7683" y="10132"/>
                  </a:moveTo>
                  <a:cubicBezTo>
                    <a:pt x="7683" y="10167"/>
                    <a:pt x="7647" y="10237"/>
                    <a:pt x="7575" y="10237"/>
                  </a:cubicBezTo>
                  <a:lnTo>
                    <a:pt x="7502" y="10237"/>
                  </a:lnTo>
                  <a:cubicBezTo>
                    <a:pt x="7466" y="10237"/>
                    <a:pt x="7393" y="10202"/>
                    <a:pt x="7393" y="10132"/>
                  </a:cubicBezTo>
                  <a:lnTo>
                    <a:pt x="7393" y="10061"/>
                  </a:lnTo>
                  <a:cubicBezTo>
                    <a:pt x="7393" y="10026"/>
                    <a:pt x="7430" y="9956"/>
                    <a:pt x="7502" y="9956"/>
                  </a:cubicBezTo>
                  <a:lnTo>
                    <a:pt x="7575" y="9956"/>
                  </a:lnTo>
                  <a:cubicBezTo>
                    <a:pt x="7611" y="9956"/>
                    <a:pt x="7683" y="9991"/>
                    <a:pt x="7683" y="10061"/>
                  </a:cubicBezTo>
                  <a:lnTo>
                    <a:pt x="7683" y="10132"/>
                  </a:lnTo>
                  <a:close/>
                  <a:moveTo>
                    <a:pt x="8082" y="11644"/>
                  </a:moveTo>
                  <a:cubicBezTo>
                    <a:pt x="8082" y="11679"/>
                    <a:pt x="8046" y="11750"/>
                    <a:pt x="7973" y="11750"/>
                  </a:cubicBezTo>
                  <a:lnTo>
                    <a:pt x="7901" y="11750"/>
                  </a:lnTo>
                  <a:cubicBezTo>
                    <a:pt x="7864" y="11750"/>
                    <a:pt x="7792" y="11715"/>
                    <a:pt x="7792" y="11644"/>
                  </a:cubicBezTo>
                  <a:lnTo>
                    <a:pt x="7792" y="11574"/>
                  </a:lnTo>
                  <a:cubicBezTo>
                    <a:pt x="7792" y="11539"/>
                    <a:pt x="7828" y="11468"/>
                    <a:pt x="7901" y="11468"/>
                  </a:cubicBezTo>
                  <a:lnTo>
                    <a:pt x="7973" y="11468"/>
                  </a:lnTo>
                  <a:cubicBezTo>
                    <a:pt x="8009" y="11468"/>
                    <a:pt x="8082" y="11504"/>
                    <a:pt x="8082" y="11574"/>
                  </a:cubicBezTo>
                  <a:lnTo>
                    <a:pt x="8082" y="11644"/>
                  </a:lnTo>
                  <a:close/>
                  <a:moveTo>
                    <a:pt x="8082" y="10132"/>
                  </a:moveTo>
                  <a:cubicBezTo>
                    <a:pt x="8082" y="10167"/>
                    <a:pt x="8046" y="10237"/>
                    <a:pt x="7973" y="10237"/>
                  </a:cubicBezTo>
                  <a:lnTo>
                    <a:pt x="7901" y="10237"/>
                  </a:lnTo>
                  <a:cubicBezTo>
                    <a:pt x="7864" y="10237"/>
                    <a:pt x="7792" y="10202"/>
                    <a:pt x="7792" y="10132"/>
                  </a:cubicBezTo>
                  <a:lnTo>
                    <a:pt x="7792" y="10061"/>
                  </a:lnTo>
                  <a:cubicBezTo>
                    <a:pt x="7792" y="10026"/>
                    <a:pt x="7828" y="9956"/>
                    <a:pt x="7901" y="9956"/>
                  </a:cubicBezTo>
                  <a:lnTo>
                    <a:pt x="7973" y="9956"/>
                  </a:lnTo>
                  <a:cubicBezTo>
                    <a:pt x="8009" y="9956"/>
                    <a:pt x="8082" y="9991"/>
                    <a:pt x="8082" y="10061"/>
                  </a:cubicBezTo>
                  <a:lnTo>
                    <a:pt x="8082" y="10132"/>
                  </a:lnTo>
                  <a:close/>
                  <a:moveTo>
                    <a:pt x="8517" y="11644"/>
                  </a:moveTo>
                  <a:cubicBezTo>
                    <a:pt x="8517" y="11679"/>
                    <a:pt x="8481" y="11750"/>
                    <a:pt x="8408" y="11750"/>
                  </a:cubicBezTo>
                  <a:lnTo>
                    <a:pt x="8336" y="11750"/>
                  </a:lnTo>
                  <a:cubicBezTo>
                    <a:pt x="8299" y="11750"/>
                    <a:pt x="8227" y="11715"/>
                    <a:pt x="8227" y="11644"/>
                  </a:cubicBezTo>
                  <a:lnTo>
                    <a:pt x="8227" y="11574"/>
                  </a:lnTo>
                  <a:cubicBezTo>
                    <a:pt x="8227" y="11539"/>
                    <a:pt x="8263" y="11468"/>
                    <a:pt x="8336" y="11468"/>
                  </a:cubicBezTo>
                  <a:lnTo>
                    <a:pt x="8408" y="11468"/>
                  </a:lnTo>
                  <a:cubicBezTo>
                    <a:pt x="8444" y="11468"/>
                    <a:pt x="8517" y="11504"/>
                    <a:pt x="8517" y="11574"/>
                  </a:cubicBezTo>
                  <a:lnTo>
                    <a:pt x="8517" y="11644"/>
                  </a:lnTo>
                  <a:close/>
                  <a:moveTo>
                    <a:pt x="8517" y="10132"/>
                  </a:moveTo>
                  <a:cubicBezTo>
                    <a:pt x="8517" y="10167"/>
                    <a:pt x="8481" y="10237"/>
                    <a:pt x="8408" y="10237"/>
                  </a:cubicBezTo>
                  <a:lnTo>
                    <a:pt x="8336" y="10237"/>
                  </a:lnTo>
                  <a:cubicBezTo>
                    <a:pt x="8299" y="10237"/>
                    <a:pt x="8227" y="10202"/>
                    <a:pt x="8227" y="10132"/>
                  </a:cubicBezTo>
                  <a:lnTo>
                    <a:pt x="8227" y="10061"/>
                  </a:lnTo>
                  <a:cubicBezTo>
                    <a:pt x="8227" y="10026"/>
                    <a:pt x="8263" y="9956"/>
                    <a:pt x="8336" y="9956"/>
                  </a:cubicBezTo>
                  <a:lnTo>
                    <a:pt x="8408" y="9956"/>
                  </a:lnTo>
                  <a:cubicBezTo>
                    <a:pt x="8444" y="9956"/>
                    <a:pt x="8517" y="9991"/>
                    <a:pt x="8517" y="10061"/>
                  </a:cubicBezTo>
                  <a:lnTo>
                    <a:pt x="8517" y="10132"/>
                  </a:lnTo>
                  <a:close/>
                  <a:moveTo>
                    <a:pt x="8952" y="11644"/>
                  </a:moveTo>
                  <a:cubicBezTo>
                    <a:pt x="8952" y="11679"/>
                    <a:pt x="8915" y="11750"/>
                    <a:pt x="8843" y="11750"/>
                  </a:cubicBezTo>
                  <a:lnTo>
                    <a:pt x="8770" y="11750"/>
                  </a:lnTo>
                  <a:cubicBezTo>
                    <a:pt x="8734" y="11750"/>
                    <a:pt x="8662" y="11715"/>
                    <a:pt x="8662" y="11644"/>
                  </a:cubicBezTo>
                  <a:lnTo>
                    <a:pt x="8662" y="11574"/>
                  </a:lnTo>
                  <a:cubicBezTo>
                    <a:pt x="8662" y="11539"/>
                    <a:pt x="8698" y="11468"/>
                    <a:pt x="8770" y="11468"/>
                  </a:cubicBezTo>
                  <a:lnTo>
                    <a:pt x="8843" y="11468"/>
                  </a:lnTo>
                  <a:cubicBezTo>
                    <a:pt x="8879" y="11468"/>
                    <a:pt x="8952" y="11504"/>
                    <a:pt x="8952" y="11574"/>
                  </a:cubicBezTo>
                  <a:lnTo>
                    <a:pt x="8952" y="11644"/>
                  </a:lnTo>
                  <a:close/>
                  <a:moveTo>
                    <a:pt x="8952" y="10132"/>
                  </a:moveTo>
                  <a:cubicBezTo>
                    <a:pt x="8952" y="10167"/>
                    <a:pt x="8915" y="10237"/>
                    <a:pt x="8843" y="10237"/>
                  </a:cubicBezTo>
                  <a:lnTo>
                    <a:pt x="8770" y="10237"/>
                  </a:lnTo>
                  <a:cubicBezTo>
                    <a:pt x="8734" y="10237"/>
                    <a:pt x="8662" y="10202"/>
                    <a:pt x="8662" y="10132"/>
                  </a:cubicBezTo>
                  <a:lnTo>
                    <a:pt x="8662" y="10061"/>
                  </a:lnTo>
                  <a:cubicBezTo>
                    <a:pt x="8662" y="10026"/>
                    <a:pt x="8698" y="9956"/>
                    <a:pt x="8770" y="9956"/>
                  </a:cubicBezTo>
                  <a:lnTo>
                    <a:pt x="8843" y="9956"/>
                  </a:lnTo>
                  <a:cubicBezTo>
                    <a:pt x="8879" y="9956"/>
                    <a:pt x="8952" y="9991"/>
                    <a:pt x="8952" y="10061"/>
                  </a:cubicBezTo>
                  <a:lnTo>
                    <a:pt x="8952" y="10132"/>
                  </a:lnTo>
                  <a:close/>
                  <a:moveTo>
                    <a:pt x="9387" y="11644"/>
                  </a:moveTo>
                  <a:cubicBezTo>
                    <a:pt x="9387" y="11679"/>
                    <a:pt x="9350" y="11750"/>
                    <a:pt x="9278" y="11750"/>
                  </a:cubicBezTo>
                  <a:lnTo>
                    <a:pt x="9205" y="11750"/>
                  </a:lnTo>
                  <a:cubicBezTo>
                    <a:pt x="9169" y="11750"/>
                    <a:pt x="9097" y="11715"/>
                    <a:pt x="9097" y="11644"/>
                  </a:cubicBezTo>
                  <a:lnTo>
                    <a:pt x="9097" y="11574"/>
                  </a:lnTo>
                  <a:cubicBezTo>
                    <a:pt x="9097" y="11539"/>
                    <a:pt x="9133" y="11468"/>
                    <a:pt x="9205" y="11468"/>
                  </a:cubicBezTo>
                  <a:lnTo>
                    <a:pt x="9278" y="11468"/>
                  </a:lnTo>
                  <a:cubicBezTo>
                    <a:pt x="9314" y="11468"/>
                    <a:pt x="9387" y="11504"/>
                    <a:pt x="9387" y="11574"/>
                  </a:cubicBezTo>
                  <a:lnTo>
                    <a:pt x="9387" y="11644"/>
                  </a:lnTo>
                  <a:close/>
                  <a:moveTo>
                    <a:pt x="9387" y="10132"/>
                  </a:moveTo>
                  <a:cubicBezTo>
                    <a:pt x="9387" y="10167"/>
                    <a:pt x="9350" y="10237"/>
                    <a:pt x="9278" y="10237"/>
                  </a:cubicBezTo>
                  <a:lnTo>
                    <a:pt x="9205" y="10237"/>
                  </a:lnTo>
                  <a:cubicBezTo>
                    <a:pt x="9169" y="10237"/>
                    <a:pt x="9097" y="10202"/>
                    <a:pt x="9097" y="10132"/>
                  </a:cubicBezTo>
                  <a:lnTo>
                    <a:pt x="9097" y="10061"/>
                  </a:lnTo>
                  <a:cubicBezTo>
                    <a:pt x="9097" y="10026"/>
                    <a:pt x="9133" y="9956"/>
                    <a:pt x="9205" y="9956"/>
                  </a:cubicBezTo>
                  <a:lnTo>
                    <a:pt x="9278" y="9956"/>
                  </a:lnTo>
                  <a:cubicBezTo>
                    <a:pt x="9314" y="9956"/>
                    <a:pt x="9387" y="9991"/>
                    <a:pt x="9387" y="10061"/>
                  </a:cubicBezTo>
                  <a:lnTo>
                    <a:pt x="9387" y="10132"/>
                  </a:lnTo>
                  <a:close/>
                  <a:moveTo>
                    <a:pt x="9821" y="11644"/>
                  </a:moveTo>
                  <a:cubicBezTo>
                    <a:pt x="9821" y="11679"/>
                    <a:pt x="9785" y="11750"/>
                    <a:pt x="9713" y="11750"/>
                  </a:cubicBezTo>
                  <a:lnTo>
                    <a:pt x="9640" y="11750"/>
                  </a:lnTo>
                  <a:cubicBezTo>
                    <a:pt x="9604" y="11750"/>
                    <a:pt x="9532" y="11715"/>
                    <a:pt x="9532" y="11644"/>
                  </a:cubicBezTo>
                  <a:lnTo>
                    <a:pt x="9532" y="11574"/>
                  </a:lnTo>
                  <a:cubicBezTo>
                    <a:pt x="9532" y="11539"/>
                    <a:pt x="9568" y="11468"/>
                    <a:pt x="9640" y="11468"/>
                  </a:cubicBezTo>
                  <a:lnTo>
                    <a:pt x="9713" y="11468"/>
                  </a:lnTo>
                  <a:cubicBezTo>
                    <a:pt x="9749" y="11468"/>
                    <a:pt x="9821" y="11504"/>
                    <a:pt x="9821" y="11574"/>
                  </a:cubicBezTo>
                  <a:lnTo>
                    <a:pt x="9821" y="11644"/>
                  </a:lnTo>
                  <a:close/>
                  <a:moveTo>
                    <a:pt x="9821" y="10132"/>
                  </a:moveTo>
                  <a:cubicBezTo>
                    <a:pt x="9821" y="10167"/>
                    <a:pt x="9785" y="10237"/>
                    <a:pt x="9713" y="10237"/>
                  </a:cubicBezTo>
                  <a:lnTo>
                    <a:pt x="9640" y="10237"/>
                  </a:lnTo>
                  <a:cubicBezTo>
                    <a:pt x="9604" y="10237"/>
                    <a:pt x="9532" y="10202"/>
                    <a:pt x="9532" y="10132"/>
                  </a:cubicBezTo>
                  <a:lnTo>
                    <a:pt x="9532" y="10061"/>
                  </a:lnTo>
                  <a:cubicBezTo>
                    <a:pt x="9532" y="10026"/>
                    <a:pt x="9568" y="9956"/>
                    <a:pt x="9640" y="9956"/>
                  </a:cubicBezTo>
                  <a:lnTo>
                    <a:pt x="9713" y="9956"/>
                  </a:lnTo>
                  <a:cubicBezTo>
                    <a:pt x="9749" y="9956"/>
                    <a:pt x="9821" y="9991"/>
                    <a:pt x="9821" y="10061"/>
                  </a:cubicBezTo>
                  <a:lnTo>
                    <a:pt x="9821" y="10132"/>
                  </a:lnTo>
                  <a:close/>
                  <a:moveTo>
                    <a:pt x="10256" y="11644"/>
                  </a:moveTo>
                  <a:cubicBezTo>
                    <a:pt x="10256" y="11679"/>
                    <a:pt x="10220" y="11750"/>
                    <a:pt x="10148" y="11750"/>
                  </a:cubicBezTo>
                  <a:lnTo>
                    <a:pt x="10075" y="11750"/>
                  </a:lnTo>
                  <a:cubicBezTo>
                    <a:pt x="10039" y="11750"/>
                    <a:pt x="9966" y="11715"/>
                    <a:pt x="9966" y="11644"/>
                  </a:cubicBezTo>
                  <a:lnTo>
                    <a:pt x="9966" y="11574"/>
                  </a:lnTo>
                  <a:cubicBezTo>
                    <a:pt x="9966" y="11539"/>
                    <a:pt x="10003" y="11468"/>
                    <a:pt x="10075" y="11468"/>
                  </a:cubicBezTo>
                  <a:lnTo>
                    <a:pt x="10148" y="11468"/>
                  </a:lnTo>
                  <a:cubicBezTo>
                    <a:pt x="10184" y="11468"/>
                    <a:pt x="10256" y="11504"/>
                    <a:pt x="10256" y="11574"/>
                  </a:cubicBezTo>
                  <a:lnTo>
                    <a:pt x="10256" y="11644"/>
                  </a:lnTo>
                  <a:close/>
                  <a:moveTo>
                    <a:pt x="10256" y="10132"/>
                  </a:moveTo>
                  <a:cubicBezTo>
                    <a:pt x="10256" y="10167"/>
                    <a:pt x="10220" y="10237"/>
                    <a:pt x="10148" y="10237"/>
                  </a:cubicBezTo>
                  <a:lnTo>
                    <a:pt x="10075" y="10237"/>
                  </a:lnTo>
                  <a:cubicBezTo>
                    <a:pt x="10039" y="10237"/>
                    <a:pt x="9966" y="10202"/>
                    <a:pt x="9966" y="10132"/>
                  </a:cubicBezTo>
                  <a:lnTo>
                    <a:pt x="9966" y="10061"/>
                  </a:lnTo>
                  <a:cubicBezTo>
                    <a:pt x="9966" y="10026"/>
                    <a:pt x="10003" y="9956"/>
                    <a:pt x="10075" y="9956"/>
                  </a:cubicBezTo>
                  <a:lnTo>
                    <a:pt x="10148" y="9956"/>
                  </a:lnTo>
                  <a:cubicBezTo>
                    <a:pt x="10184" y="9956"/>
                    <a:pt x="10256" y="9991"/>
                    <a:pt x="10256" y="10061"/>
                  </a:cubicBezTo>
                  <a:lnTo>
                    <a:pt x="10256" y="10132"/>
                  </a:lnTo>
                  <a:close/>
                  <a:moveTo>
                    <a:pt x="10691" y="11644"/>
                  </a:moveTo>
                  <a:cubicBezTo>
                    <a:pt x="10691" y="11679"/>
                    <a:pt x="10655" y="11750"/>
                    <a:pt x="10583" y="11750"/>
                  </a:cubicBezTo>
                  <a:lnTo>
                    <a:pt x="10510" y="11750"/>
                  </a:lnTo>
                  <a:cubicBezTo>
                    <a:pt x="10474" y="11750"/>
                    <a:pt x="10401" y="11715"/>
                    <a:pt x="10401" y="11644"/>
                  </a:cubicBezTo>
                  <a:lnTo>
                    <a:pt x="10401" y="11574"/>
                  </a:lnTo>
                  <a:cubicBezTo>
                    <a:pt x="10401" y="11539"/>
                    <a:pt x="10438" y="11468"/>
                    <a:pt x="10510" y="11468"/>
                  </a:cubicBezTo>
                  <a:lnTo>
                    <a:pt x="10583" y="11468"/>
                  </a:lnTo>
                  <a:cubicBezTo>
                    <a:pt x="10619" y="11468"/>
                    <a:pt x="10691" y="11504"/>
                    <a:pt x="10691" y="11574"/>
                  </a:cubicBezTo>
                  <a:lnTo>
                    <a:pt x="10691" y="11644"/>
                  </a:lnTo>
                  <a:close/>
                  <a:moveTo>
                    <a:pt x="10691" y="10132"/>
                  </a:moveTo>
                  <a:cubicBezTo>
                    <a:pt x="10691" y="10167"/>
                    <a:pt x="10655" y="10237"/>
                    <a:pt x="10583" y="10237"/>
                  </a:cubicBezTo>
                  <a:lnTo>
                    <a:pt x="10510" y="10237"/>
                  </a:lnTo>
                  <a:cubicBezTo>
                    <a:pt x="10474" y="10237"/>
                    <a:pt x="10401" y="10202"/>
                    <a:pt x="10401" y="10132"/>
                  </a:cubicBezTo>
                  <a:lnTo>
                    <a:pt x="10401" y="10061"/>
                  </a:lnTo>
                  <a:cubicBezTo>
                    <a:pt x="10401" y="10026"/>
                    <a:pt x="10438" y="9956"/>
                    <a:pt x="10510" y="9956"/>
                  </a:cubicBezTo>
                  <a:lnTo>
                    <a:pt x="10583" y="9956"/>
                  </a:lnTo>
                  <a:cubicBezTo>
                    <a:pt x="10619" y="9956"/>
                    <a:pt x="10691" y="9991"/>
                    <a:pt x="10691" y="10061"/>
                  </a:cubicBezTo>
                  <a:lnTo>
                    <a:pt x="10691" y="10132"/>
                  </a:lnTo>
                  <a:close/>
                  <a:moveTo>
                    <a:pt x="11126" y="11644"/>
                  </a:moveTo>
                  <a:cubicBezTo>
                    <a:pt x="11126" y="11679"/>
                    <a:pt x="11090" y="11750"/>
                    <a:pt x="11017" y="11750"/>
                  </a:cubicBezTo>
                  <a:lnTo>
                    <a:pt x="10945" y="11750"/>
                  </a:lnTo>
                  <a:cubicBezTo>
                    <a:pt x="10909" y="11750"/>
                    <a:pt x="10836" y="11715"/>
                    <a:pt x="10836" y="11644"/>
                  </a:cubicBezTo>
                  <a:lnTo>
                    <a:pt x="10836" y="11574"/>
                  </a:lnTo>
                  <a:cubicBezTo>
                    <a:pt x="10836" y="11539"/>
                    <a:pt x="10872" y="11468"/>
                    <a:pt x="10945" y="11468"/>
                  </a:cubicBezTo>
                  <a:lnTo>
                    <a:pt x="11017" y="11468"/>
                  </a:lnTo>
                  <a:cubicBezTo>
                    <a:pt x="11054" y="11468"/>
                    <a:pt x="11126" y="11504"/>
                    <a:pt x="11126" y="11574"/>
                  </a:cubicBezTo>
                  <a:lnTo>
                    <a:pt x="11126" y="11644"/>
                  </a:lnTo>
                  <a:close/>
                  <a:moveTo>
                    <a:pt x="11126" y="10132"/>
                  </a:moveTo>
                  <a:cubicBezTo>
                    <a:pt x="11126" y="10167"/>
                    <a:pt x="11090" y="10237"/>
                    <a:pt x="11017" y="10237"/>
                  </a:cubicBezTo>
                  <a:lnTo>
                    <a:pt x="10945" y="10237"/>
                  </a:lnTo>
                  <a:cubicBezTo>
                    <a:pt x="10909" y="10237"/>
                    <a:pt x="10836" y="10202"/>
                    <a:pt x="10836" y="10132"/>
                  </a:cubicBezTo>
                  <a:lnTo>
                    <a:pt x="10836" y="10061"/>
                  </a:lnTo>
                  <a:cubicBezTo>
                    <a:pt x="10836" y="10026"/>
                    <a:pt x="10872" y="9956"/>
                    <a:pt x="10945" y="9956"/>
                  </a:cubicBezTo>
                  <a:lnTo>
                    <a:pt x="11017" y="9956"/>
                  </a:lnTo>
                  <a:cubicBezTo>
                    <a:pt x="11054" y="9956"/>
                    <a:pt x="11126" y="9991"/>
                    <a:pt x="11126" y="10061"/>
                  </a:cubicBezTo>
                  <a:lnTo>
                    <a:pt x="11126" y="10132"/>
                  </a:lnTo>
                  <a:close/>
                  <a:moveTo>
                    <a:pt x="11525" y="11644"/>
                  </a:moveTo>
                  <a:cubicBezTo>
                    <a:pt x="11525" y="11679"/>
                    <a:pt x="11489" y="11750"/>
                    <a:pt x="11416" y="11750"/>
                  </a:cubicBezTo>
                  <a:lnTo>
                    <a:pt x="11380" y="11750"/>
                  </a:lnTo>
                  <a:cubicBezTo>
                    <a:pt x="11344" y="11750"/>
                    <a:pt x="11271" y="11715"/>
                    <a:pt x="11271" y="11644"/>
                  </a:cubicBezTo>
                  <a:lnTo>
                    <a:pt x="11271" y="11574"/>
                  </a:lnTo>
                  <a:cubicBezTo>
                    <a:pt x="11271" y="11539"/>
                    <a:pt x="11307" y="11468"/>
                    <a:pt x="11380" y="11468"/>
                  </a:cubicBezTo>
                  <a:lnTo>
                    <a:pt x="11452" y="11468"/>
                  </a:lnTo>
                  <a:cubicBezTo>
                    <a:pt x="11489" y="11468"/>
                    <a:pt x="11561" y="11504"/>
                    <a:pt x="11561" y="11574"/>
                  </a:cubicBezTo>
                  <a:lnTo>
                    <a:pt x="11561" y="11644"/>
                  </a:lnTo>
                  <a:close/>
                  <a:moveTo>
                    <a:pt x="11525" y="10132"/>
                  </a:moveTo>
                  <a:cubicBezTo>
                    <a:pt x="11525" y="10167"/>
                    <a:pt x="11489" y="10237"/>
                    <a:pt x="11416" y="10237"/>
                  </a:cubicBezTo>
                  <a:lnTo>
                    <a:pt x="11380" y="10237"/>
                  </a:lnTo>
                  <a:cubicBezTo>
                    <a:pt x="11344" y="10237"/>
                    <a:pt x="11271" y="10202"/>
                    <a:pt x="11271" y="10132"/>
                  </a:cubicBezTo>
                  <a:lnTo>
                    <a:pt x="11271" y="10061"/>
                  </a:lnTo>
                  <a:cubicBezTo>
                    <a:pt x="11271" y="10026"/>
                    <a:pt x="11307" y="9956"/>
                    <a:pt x="11380" y="9956"/>
                  </a:cubicBezTo>
                  <a:lnTo>
                    <a:pt x="11452" y="9956"/>
                  </a:lnTo>
                  <a:cubicBezTo>
                    <a:pt x="11489" y="9956"/>
                    <a:pt x="11561" y="9991"/>
                    <a:pt x="11561" y="10061"/>
                  </a:cubicBezTo>
                  <a:lnTo>
                    <a:pt x="11561" y="10132"/>
                  </a:lnTo>
                  <a:close/>
                  <a:moveTo>
                    <a:pt x="12938" y="11539"/>
                  </a:moveTo>
                  <a:cubicBezTo>
                    <a:pt x="12938" y="11574"/>
                    <a:pt x="12902" y="11644"/>
                    <a:pt x="12830" y="11644"/>
                  </a:cubicBezTo>
                  <a:lnTo>
                    <a:pt x="12757" y="11644"/>
                  </a:lnTo>
                  <a:cubicBezTo>
                    <a:pt x="12721" y="11644"/>
                    <a:pt x="12648" y="11609"/>
                    <a:pt x="12648" y="11539"/>
                  </a:cubicBezTo>
                  <a:lnTo>
                    <a:pt x="12648" y="11468"/>
                  </a:lnTo>
                  <a:cubicBezTo>
                    <a:pt x="12648" y="11433"/>
                    <a:pt x="12685" y="11363"/>
                    <a:pt x="12757" y="11363"/>
                  </a:cubicBezTo>
                  <a:lnTo>
                    <a:pt x="12830" y="11363"/>
                  </a:lnTo>
                  <a:cubicBezTo>
                    <a:pt x="12866" y="11363"/>
                    <a:pt x="12938" y="11398"/>
                    <a:pt x="12938" y="11468"/>
                  </a:cubicBezTo>
                  <a:lnTo>
                    <a:pt x="12938" y="11539"/>
                  </a:lnTo>
                  <a:close/>
                  <a:moveTo>
                    <a:pt x="12938" y="10237"/>
                  </a:moveTo>
                  <a:cubicBezTo>
                    <a:pt x="12938" y="10272"/>
                    <a:pt x="12902" y="10343"/>
                    <a:pt x="12830" y="10343"/>
                  </a:cubicBezTo>
                  <a:lnTo>
                    <a:pt x="12757" y="10343"/>
                  </a:lnTo>
                  <a:cubicBezTo>
                    <a:pt x="12721" y="10343"/>
                    <a:pt x="12648" y="10307"/>
                    <a:pt x="12648" y="10237"/>
                  </a:cubicBezTo>
                  <a:lnTo>
                    <a:pt x="12648" y="10132"/>
                  </a:lnTo>
                  <a:cubicBezTo>
                    <a:pt x="12648" y="10096"/>
                    <a:pt x="12685" y="10026"/>
                    <a:pt x="12757" y="10026"/>
                  </a:cubicBezTo>
                  <a:lnTo>
                    <a:pt x="12830" y="10026"/>
                  </a:lnTo>
                  <a:cubicBezTo>
                    <a:pt x="12866" y="10026"/>
                    <a:pt x="12938" y="10061"/>
                    <a:pt x="12938" y="10132"/>
                  </a:cubicBezTo>
                  <a:lnTo>
                    <a:pt x="12938" y="10237"/>
                  </a:lnTo>
                  <a:close/>
                  <a:moveTo>
                    <a:pt x="13373" y="11539"/>
                  </a:moveTo>
                  <a:cubicBezTo>
                    <a:pt x="13373" y="11574"/>
                    <a:pt x="13337" y="11644"/>
                    <a:pt x="13264" y="11644"/>
                  </a:cubicBezTo>
                  <a:lnTo>
                    <a:pt x="13192" y="11644"/>
                  </a:lnTo>
                  <a:cubicBezTo>
                    <a:pt x="13156" y="11644"/>
                    <a:pt x="13083" y="11609"/>
                    <a:pt x="13083" y="11539"/>
                  </a:cubicBezTo>
                  <a:lnTo>
                    <a:pt x="13083" y="11468"/>
                  </a:lnTo>
                  <a:cubicBezTo>
                    <a:pt x="13083" y="11433"/>
                    <a:pt x="13119" y="11363"/>
                    <a:pt x="13192" y="11363"/>
                  </a:cubicBezTo>
                  <a:lnTo>
                    <a:pt x="13264" y="11363"/>
                  </a:lnTo>
                  <a:cubicBezTo>
                    <a:pt x="13301" y="11363"/>
                    <a:pt x="13373" y="11398"/>
                    <a:pt x="13373" y="11468"/>
                  </a:cubicBezTo>
                  <a:lnTo>
                    <a:pt x="13373" y="11539"/>
                  </a:lnTo>
                  <a:close/>
                  <a:moveTo>
                    <a:pt x="13373" y="10237"/>
                  </a:moveTo>
                  <a:cubicBezTo>
                    <a:pt x="13373" y="10272"/>
                    <a:pt x="13337" y="10343"/>
                    <a:pt x="13264" y="10343"/>
                  </a:cubicBezTo>
                  <a:lnTo>
                    <a:pt x="13192" y="10343"/>
                  </a:lnTo>
                  <a:cubicBezTo>
                    <a:pt x="13156" y="10343"/>
                    <a:pt x="13083" y="10307"/>
                    <a:pt x="13083" y="10237"/>
                  </a:cubicBezTo>
                  <a:lnTo>
                    <a:pt x="13083" y="10132"/>
                  </a:lnTo>
                  <a:cubicBezTo>
                    <a:pt x="13083" y="10096"/>
                    <a:pt x="13119" y="10026"/>
                    <a:pt x="13192" y="10026"/>
                  </a:cubicBezTo>
                  <a:lnTo>
                    <a:pt x="13264" y="10026"/>
                  </a:lnTo>
                  <a:cubicBezTo>
                    <a:pt x="13301" y="10026"/>
                    <a:pt x="13373" y="10061"/>
                    <a:pt x="13373" y="10132"/>
                  </a:cubicBezTo>
                  <a:lnTo>
                    <a:pt x="13373" y="10237"/>
                  </a:lnTo>
                  <a:close/>
                  <a:moveTo>
                    <a:pt x="13808" y="11539"/>
                  </a:moveTo>
                  <a:cubicBezTo>
                    <a:pt x="13808" y="11574"/>
                    <a:pt x="13772" y="11644"/>
                    <a:pt x="13699" y="11644"/>
                  </a:cubicBezTo>
                  <a:lnTo>
                    <a:pt x="13627" y="11644"/>
                  </a:lnTo>
                  <a:cubicBezTo>
                    <a:pt x="13591" y="11644"/>
                    <a:pt x="13518" y="11609"/>
                    <a:pt x="13518" y="11539"/>
                  </a:cubicBezTo>
                  <a:lnTo>
                    <a:pt x="13518" y="11468"/>
                  </a:lnTo>
                  <a:cubicBezTo>
                    <a:pt x="13518" y="11433"/>
                    <a:pt x="13554" y="11363"/>
                    <a:pt x="13627" y="11363"/>
                  </a:cubicBezTo>
                  <a:lnTo>
                    <a:pt x="13699" y="11363"/>
                  </a:lnTo>
                  <a:cubicBezTo>
                    <a:pt x="13736" y="11363"/>
                    <a:pt x="13808" y="11398"/>
                    <a:pt x="13808" y="11468"/>
                  </a:cubicBezTo>
                  <a:lnTo>
                    <a:pt x="13808" y="11539"/>
                  </a:lnTo>
                  <a:close/>
                  <a:moveTo>
                    <a:pt x="13808" y="10237"/>
                  </a:moveTo>
                  <a:cubicBezTo>
                    <a:pt x="13808" y="10272"/>
                    <a:pt x="13772" y="10343"/>
                    <a:pt x="13699" y="10343"/>
                  </a:cubicBezTo>
                  <a:lnTo>
                    <a:pt x="13627" y="10343"/>
                  </a:lnTo>
                  <a:cubicBezTo>
                    <a:pt x="13591" y="10343"/>
                    <a:pt x="13518" y="10307"/>
                    <a:pt x="13518" y="10237"/>
                  </a:cubicBezTo>
                  <a:lnTo>
                    <a:pt x="13518" y="10132"/>
                  </a:lnTo>
                  <a:cubicBezTo>
                    <a:pt x="13518" y="10096"/>
                    <a:pt x="13554" y="10026"/>
                    <a:pt x="13627" y="10026"/>
                  </a:cubicBezTo>
                  <a:lnTo>
                    <a:pt x="13699" y="10026"/>
                  </a:lnTo>
                  <a:cubicBezTo>
                    <a:pt x="13736" y="10026"/>
                    <a:pt x="13808" y="10061"/>
                    <a:pt x="13808" y="10132"/>
                  </a:cubicBezTo>
                  <a:lnTo>
                    <a:pt x="13808" y="10237"/>
                  </a:lnTo>
                  <a:close/>
                  <a:moveTo>
                    <a:pt x="14207" y="11539"/>
                  </a:moveTo>
                  <a:cubicBezTo>
                    <a:pt x="14207" y="11574"/>
                    <a:pt x="14170" y="11644"/>
                    <a:pt x="14098" y="11644"/>
                  </a:cubicBezTo>
                  <a:lnTo>
                    <a:pt x="14026" y="11644"/>
                  </a:lnTo>
                  <a:cubicBezTo>
                    <a:pt x="13989" y="11644"/>
                    <a:pt x="13917" y="11609"/>
                    <a:pt x="13917" y="11539"/>
                  </a:cubicBezTo>
                  <a:lnTo>
                    <a:pt x="13917" y="11468"/>
                  </a:lnTo>
                  <a:cubicBezTo>
                    <a:pt x="13917" y="11433"/>
                    <a:pt x="13953" y="11363"/>
                    <a:pt x="14026" y="11363"/>
                  </a:cubicBezTo>
                  <a:lnTo>
                    <a:pt x="14098" y="11363"/>
                  </a:lnTo>
                  <a:cubicBezTo>
                    <a:pt x="14134" y="11363"/>
                    <a:pt x="14207" y="11398"/>
                    <a:pt x="14207" y="11468"/>
                  </a:cubicBezTo>
                  <a:lnTo>
                    <a:pt x="14207" y="11539"/>
                  </a:lnTo>
                  <a:close/>
                  <a:moveTo>
                    <a:pt x="14207" y="10237"/>
                  </a:moveTo>
                  <a:cubicBezTo>
                    <a:pt x="14207" y="10272"/>
                    <a:pt x="14170" y="10343"/>
                    <a:pt x="14098" y="10343"/>
                  </a:cubicBezTo>
                  <a:lnTo>
                    <a:pt x="14026" y="10343"/>
                  </a:lnTo>
                  <a:cubicBezTo>
                    <a:pt x="13989" y="10343"/>
                    <a:pt x="13917" y="10307"/>
                    <a:pt x="13917" y="10237"/>
                  </a:cubicBezTo>
                  <a:lnTo>
                    <a:pt x="13917" y="10132"/>
                  </a:lnTo>
                  <a:cubicBezTo>
                    <a:pt x="13917" y="10096"/>
                    <a:pt x="13953" y="10026"/>
                    <a:pt x="14026" y="10026"/>
                  </a:cubicBezTo>
                  <a:lnTo>
                    <a:pt x="14098" y="10026"/>
                  </a:lnTo>
                  <a:cubicBezTo>
                    <a:pt x="14134" y="10026"/>
                    <a:pt x="14207" y="10061"/>
                    <a:pt x="14207" y="10132"/>
                  </a:cubicBezTo>
                  <a:lnTo>
                    <a:pt x="14207" y="10237"/>
                  </a:lnTo>
                  <a:close/>
                  <a:moveTo>
                    <a:pt x="14642" y="11539"/>
                  </a:moveTo>
                  <a:cubicBezTo>
                    <a:pt x="14642" y="11574"/>
                    <a:pt x="14605" y="11644"/>
                    <a:pt x="14533" y="11644"/>
                  </a:cubicBezTo>
                  <a:lnTo>
                    <a:pt x="14460" y="11644"/>
                  </a:lnTo>
                  <a:cubicBezTo>
                    <a:pt x="14424" y="11644"/>
                    <a:pt x="14352" y="11609"/>
                    <a:pt x="14352" y="11539"/>
                  </a:cubicBezTo>
                  <a:lnTo>
                    <a:pt x="14352" y="11468"/>
                  </a:lnTo>
                  <a:cubicBezTo>
                    <a:pt x="14352" y="11433"/>
                    <a:pt x="14388" y="11363"/>
                    <a:pt x="14460" y="11363"/>
                  </a:cubicBezTo>
                  <a:lnTo>
                    <a:pt x="14533" y="11363"/>
                  </a:lnTo>
                  <a:cubicBezTo>
                    <a:pt x="14569" y="11363"/>
                    <a:pt x="14642" y="11398"/>
                    <a:pt x="14642" y="11468"/>
                  </a:cubicBezTo>
                  <a:lnTo>
                    <a:pt x="14642" y="11539"/>
                  </a:lnTo>
                  <a:close/>
                  <a:moveTo>
                    <a:pt x="14642" y="10237"/>
                  </a:moveTo>
                  <a:cubicBezTo>
                    <a:pt x="14642" y="10272"/>
                    <a:pt x="14605" y="10343"/>
                    <a:pt x="14533" y="10343"/>
                  </a:cubicBezTo>
                  <a:lnTo>
                    <a:pt x="14460" y="10343"/>
                  </a:lnTo>
                  <a:cubicBezTo>
                    <a:pt x="14424" y="10343"/>
                    <a:pt x="14352" y="10307"/>
                    <a:pt x="14352" y="10237"/>
                  </a:cubicBezTo>
                  <a:lnTo>
                    <a:pt x="14352" y="10132"/>
                  </a:lnTo>
                  <a:cubicBezTo>
                    <a:pt x="14352" y="10096"/>
                    <a:pt x="14388" y="10026"/>
                    <a:pt x="14460" y="10026"/>
                  </a:cubicBezTo>
                  <a:lnTo>
                    <a:pt x="14533" y="10026"/>
                  </a:lnTo>
                  <a:cubicBezTo>
                    <a:pt x="14569" y="10026"/>
                    <a:pt x="14642" y="10061"/>
                    <a:pt x="14642" y="10132"/>
                  </a:cubicBezTo>
                  <a:lnTo>
                    <a:pt x="14642" y="10237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CD821634-1BDD-4283-AAC7-F77E404B289B}"/>
              </a:ext>
            </a:extLst>
          </p:cNvPr>
          <p:cNvSpPr/>
          <p:nvPr/>
        </p:nvSpPr>
        <p:spPr>
          <a:xfrm>
            <a:off x="0" y="2402316"/>
            <a:ext cx="6804475" cy="13027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48006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60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  <a:endParaRPr lang="en-US" sz="60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0CC8D8B6-C43B-4C19-BA24-D9A327D28851}"/>
              </a:ext>
            </a:extLst>
          </p:cNvPr>
          <p:cNvGrpSpPr/>
          <p:nvPr/>
        </p:nvGrpSpPr>
        <p:grpSpPr>
          <a:xfrm>
            <a:off x="6327988" y="2402317"/>
            <a:ext cx="1327143" cy="1300319"/>
            <a:chOff x="7759700" y="2490878"/>
            <a:chExt cx="1295532" cy="1270924"/>
          </a:xfrm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531319F0-0758-458A-97C7-5FA36B717E70}"/>
                </a:ext>
              </a:extLst>
            </p:cNvPr>
            <p:cNvSpPr/>
            <p:nvPr/>
          </p:nvSpPr>
          <p:spPr>
            <a:xfrm rot="10800000">
              <a:off x="7759700" y="2490878"/>
              <a:ext cx="921217" cy="1270171"/>
            </a:xfrm>
            <a:custGeom>
              <a:avLst/>
              <a:gdLst>
                <a:gd name="connsiteX0" fmla="*/ 921217 w 921217"/>
                <a:gd name="connsiteY0" fmla="*/ 1270171 h 1270171"/>
                <a:gd name="connsiteX1" fmla="*/ 435539 w 921217"/>
                <a:gd name="connsiteY1" fmla="*/ 1270171 h 1270171"/>
                <a:gd name="connsiteX2" fmla="*/ 0 w 921217"/>
                <a:gd name="connsiteY2" fmla="*/ 711355 h 1270171"/>
                <a:gd name="connsiteX3" fmla="*/ 0 w 921217"/>
                <a:gd name="connsiteY3" fmla="*/ 544351 h 1270171"/>
                <a:gd name="connsiteX4" fmla="*/ 435539 w 921217"/>
                <a:gd name="connsiteY4" fmla="*/ 0 h 1270171"/>
                <a:gd name="connsiteX5" fmla="*/ 921217 w 921217"/>
                <a:gd name="connsiteY5" fmla="*/ 0 h 1270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21217" h="1270171">
                  <a:moveTo>
                    <a:pt x="921217" y="1270171"/>
                  </a:moveTo>
                  <a:lnTo>
                    <a:pt x="435539" y="1270171"/>
                  </a:lnTo>
                  <a:lnTo>
                    <a:pt x="0" y="711355"/>
                  </a:lnTo>
                  <a:lnTo>
                    <a:pt x="0" y="544351"/>
                  </a:lnTo>
                  <a:lnTo>
                    <a:pt x="435539" y="0"/>
                  </a:lnTo>
                  <a:lnTo>
                    <a:pt x="921217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2ED7630D-AEE5-44AB-8BB4-4DFD7A9A60D3}"/>
                </a:ext>
              </a:extLst>
            </p:cNvPr>
            <p:cNvSpPr/>
            <p:nvPr/>
          </p:nvSpPr>
          <p:spPr>
            <a:xfrm rot="10800000">
              <a:off x="7824713" y="2490878"/>
              <a:ext cx="1230519" cy="1270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600" extrusionOk="0">
                  <a:moveTo>
                    <a:pt x="20078" y="11222"/>
                  </a:moveTo>
                  <a:cubicBezTo>
                    <a:pt x="20078" y="11222"/>
                    <a:pt x="20259" y="11081"/>
                    <a:pt x="20404" y="11081"/>
                  </a:cubicBezTo>
                  <a:cubicBezTo>
                    <a:pt x="20549" y="11081"/>
                    <a:pt x="21020" y="11046"/>
                    <a:pt x="21020" y="10870"/>
                  </a:cubicBezTo>
                  <a:cubicBezTo>
                    <a:pt x="21020" y="10694"/>
                    <a:pt x="20549" y="10694"/>
                    <a:pt x="20404" y="10659"/>
                  </a:cubicBezTo>
                  <a:cubicBezTo>
                    <a:pt x="20259" y="10659"/>
                    <a:pt x="20078" y="10519"/>
                    <a:pt x="20078" y="10519"/>
                  </a:cubicBezTo>
                  <a:cubicBezTo>
                    <a:pt x="20078" y="10519"/>
                    <a:pt x="21310" y="7212"/>
                    <a:pt x="21346" y="7106"/>
                  </a:cubicBezTo>
                  <a:cubicBezTo>
                    <a:pt x="21383" y="7001"/>
                    <a:pt x="21600" y="6508"/>
                    <a:pt x="21491" y="6543"/>
                  </a:cubicBezTo>
                  <a:cubicBezTo>
                    <a:pt x="21383" y="6579"/>
                    <a:pt x="20621" y="6860"/>
                    <a:pt x="20368" y="6930"/>
                  </a:cubicBezTo>
                  <a:cubicBezTo>
                    <a:pt x="20078" y="7001"/>
                    <a:pt x="19897" y="7141"/>
                    <a:pt x="19752" y="7388"/>
                  </a:cubicBezTo>
                  <a:cubicBezTo>
                    <a:pt x="19570" y="7634"/>
                    <a:pt x="17686" y="10096"/>
                    <a:pt x="17686" y="10096"/>
                  </a:cubicBezTo>
                  <a:cubicBezTo>
                    <a:pt x="17686" y="10096"/>
                    <a:pt x="17468" y="10096"/>
                    <a:pt x="16707" y="9991"/>
                  </a:cubicBezTo>
                  <a:cubicBezTo>
                    <a:pt x="15946" y="9885"/>
                    <a:pt x="13554" y="9780"/>
                    <a:pt x="12503" y="9709"/>
                  </a:cubicBezTo>
                  <a:cubicBezTo>
                    <a:pt x="11452" y="9639"/>
                    <a:pt x="11054" y="9498"/>
                    <a:pt x="11054" y="9498"/>
                  </a:cubicBezTo>
                  <a:cubicBezTo>
                    <a:pt x="11090" y="9252"/>
                    <a:pt x="12032" y="6367"/>
                    <a:pt x="12177" y="6016"/>
                  </a:cubicBezTo>
                  <a:cubicBezTo>
                    <a:pt x="12322" y="5664"/>
                    <a:pt x="14424" y="528"/>
                    <a:pt x="14497" y="317"/>
                  </a:cubicBezTo>
                  <a:cubicBezTo>
                    <a:pt x="14569" y="106"/>
                    <a:pt x="14424" y="0"/>
                    <a:pt x="14279" y="0"/>
                  </a:cubicBezTo>
                  <a:cubicBezTo>
                    <a:pt x="14134" y="0"/>
                    <a:pt x="13047" y="317"/>
                    <a:pt x="12830" y="493"/>
                  </a:cubicBezTo>
                  <a:cubicBezTo>
                    <a:pt x="12648" y="633"/>
                    <a:pt x="11452" y="2357"/>
                    <a:pt x="10800" y="3272"/>
                  </a:cubicBezTo>
                  <a:cubicBezTo>
                    <a:pt x="10619" y="2603"/>
                    <a:pt x="9133" y="2990"/>
                    <a:pt x="9133" y="2990"/>
                  </a:cubicBezTo>
                  <a:cubicBezTo>
                    <a:pt x="8952" y="3448"/>
                    <a:pt x="9133" y="3870"/>
                    <a:pt x="9133" y="3870"/>
                  </a:cubicBezTo>
                  <a:cubicBezTo>
                    <a:pt x="9713" y="4010"/>
                    <a:pt x="10111" y="3975"/>
                    <a:pt x="10365" y="3905"/>
                  </a:cubicBezTo>
                  <a:cubicBezTo>
                    <a:pt x="10039" y="4327"/>
                    <a:pt x="9278" y="5277"/>
                    <a:pt x="8444" y="6297"/>
                  </a:cubicBezTo>
                  <a:cubicBezTo>
                    <a:pt x="8191" y="5699"/>
                    <a:pt x="6777" y="6051"/>
                    <a:pt x="6777" y="6051"/>
                  </a:cubicBezTo>
                  <a:cubicBezTo>
                    <a:pt x="6596" y="6508"/>
                    <a:pt x="6777" y="6930"/>
                    <a:pt x="6777" y="6930"/>
                  </a:cubicBezTo>
                  <a:cubicBezTo>
                    <a:pt x="7248" y="7036"/>
                    <a:pt x="7611" y="7071"/>
                    <a:pt x="7864" y="7001"/>
                  </a:cubicBezTo>
                  <a:cubicBezTo>
                    <a:pt x="6741" y="8373"/>
                    <a:pt x="5726" y="9674"/>
                    <a:pt x="5726" y="9674"/>
                  </a:cubicBezTo>
                  <a:cubicBezTo>
                    <a:pt x="5726" y="9674"/>
                    <a:pt x="3298" y="9745"/>
                    <a:pt x="2754" y="9780"/>
                  </a:cubicBezTo>
                  <a:cubicBezTo>
                    <a:pt x="2211" y="9850"/>
                    <a:pt x="834" y="10167"/>
                    <a:pt x="471" y="10343"/>
                  </a:cubicBezTo>
                  <a:cubicBezTo>
                    <a:pt x="109" y="10519"/>
                    <a:pt x="0" y="10800"/>
                    <a:pt x="0" y="10800"/>
                  </a:cubicBezTo>
                  <a:cubicBezTo>
                    <a:pt x="0" y="10800"/>
                    <a:pt x="72" y="11046"/>
                    <a:pt x="471" y="11257"/>
                  </a:cubicBezTo>
                  <a:cubicBezTo>
                    <a:pt x="870" y="11468"/>
                    <a:pt x="2211" y="11750"/>
                    <a:pt x="2754" y="11820"/>
                  </a:cubicBezTo>
                  <a:cubicBezTo>
                    <a:pt x="3298" y="11891"/>
                    <a:pt x="5726" y="11926"/>
                    <a:pt x="5726" y="11926"/>
                  </a:cubicBezTo>
                  <a:cubicBezTo>
                    <a:pt x="5726" y="11926"/>
                    <a:pt x="6777" y="13192"/>
                    <a:pt x="7864" y="14599"/>
                  </a:cubicBezTo>
                  <a:cubicBezTo>
                    <a:pt x="7611" y="14564"/>
                    <a:pt x="7285" y="14564"/>
                    <a:pt x="6777" y="14670"/>
                  </a:cubicBezTo>
                  <a:cubicBezTo>
                    <a:pt x="6777" y="14670"/>
                    <a:pt x="6596" y="15092"/>
                    <a:pt x="6777" y="15549"/>
                  </a:cubicBezTo>
                  <a:cubicBezTo>
                    <a:pt x="6777" y="15549"/>
                    <a:pt x="8191" y="15901"/>
                    <a:pt x="8444" y="15303"/>
                  </a:cubicBezTo>
                  <a:cubicBezTo>
                    <a:pt x="9242" y="16323"/>
                    <a:pt x="10003" y="17273"/>
                    <a:pt x="10365" y="17695"/>
                  </a:cubicBezTo>
                  <a:cubicBezTo>
                    <a:pt x="10111" y="17625"/>
                    <a:pt x="9749" y="17590"/>
                    <a:pt x="9133" y="17730"/>
                  </a:cubicBezTo>
                  <a:cubicBezTo>
                    <a:pt x="9133" y="17730"/>
                    <a:pt x="8952" y="18152"/>
                    <a:pt x="9133" y="18610"/>
                  </a:cubicBezTo>
                  <a:cubicBezTo>
                    <a:pt x="9133" y="18610"/>
                    <a:pt x="10619" y="18997"/>
                    <a:pt x="10800" y="18328"/>
                  </a:cubicBezTo>
                  <a:cubicBezTo>
                    <a:pt x="11452" y="19243"/>
                    <a:pt x="12648" y="20967"/>
                    <a:pt x="12830" y="21107"/>
                  </a:cubicBezTo>
                  <a:cubicBezTo>
                    <a:pt x="13047" y="21283"/>
                    <a:pt x="14134" y="21600"/>
                    <a:pt x="14279" y="21600"/>
                  </a:cubicBezTo>
                  <a:cubicBezTo>
                    <a:pt x="14424" y="21600"/>
                    <a:pt x="14569" y="21494"/>
                    <a:pt x="14497" y="21283"/>
                  </a:cubicBezTo>
                  <a:cubicBezTo>
                    <a:pt x="14424" y="21072"/>
                    <a:pt x="12322" y="15971"/>
                    <a:pt x="12177" y="15584"/>
                  </a:cubicBezTo>
                  <a:cubicBezTo>
                    <a:pt x="12032" y="15233"/>
                    <a:pt x="11054" y="12348"/>
                    <a:pt x="11054" y="12102"/>
                  </a:cubicBezTo>
                  <a:cubicBezTo>
                    <a:pt x="11054" y="12102"/>
                    <a:pt x="11452" y="11961"/>
                    <a:pt x="12503" y="11891"/>
                  </a:cubicBezTo>
                  <a:cubicBezTo>
                    <a:pt x="13554" y="11820"/>
                    <a:pt x="15946" y="11715"/>
                    <a:pt x="16707" y="11609"/>
                  </a:cubicBezTo>
                  <a:cubicBezTo>
                    <a:pt x="17468" y="11504"/>
                    <a:pt x="17686" y="11504"/>
                    <a:pt x="17686" y="11504"/>
                  </a:cubicBezTo>
                  <a:cubicBezTo>
                    <a:pt x="17686" y="11504"/>
                    <a:pt x="19607" y="13966"/>
                    <a:pt x="19752" y="14212"/>
                  </a:cubicBezTo>
                  <a:cubicBezTo>
                    <a:pt x="19897" y="14459"/>
                    <a:pt x="20078" y="14599"/>
                    <a:pt x="20368" y="14670"/>
                  </a:cubicBezTo>
                  <a:cubicBezTo>
                    <a:pt x="20658" y="14740"/>
                    <a:pt x="21383" y="15021"/>
                    <a:pt x="21491" y="15057"/>
                  </a:cubicBezTo>
                  <a:cubicBezTo>
                    <a:pt x="21600" y="15092"/>
                    <a:pt x="21419" y="14599"/>
                    <a:pt x="21346" y="14494"/>
                  </a:cubicBezTo>
                  <a:cubicBezTo>
                    <a:pt x="21310" y="14529"/>
                    <a:pt x="20078" y="11222"/>
                    <a:pt x="20078" y="11222"/>
                  </a:cubicBezTo>
                  <a:close/>
                  <a:moveTo>
                    <a:pt x="906" y="11363"/>
                  </a:moveTo>
                  <a:cubicBezTo>
                    <a:pt x="797" y="11293"/>
                    <a:pt x="580" y="11187"/>
                    <a:pt x="471" y="10941"/>
                  </a:cubicBezTo>
                  <a:cubicBezTo>
                    <a:pt x="471" y="10941"/>
                    <a:pt x="471" y="10906"/>
                    <a:pt x="507" y="10906"/>
                  </a:cubicBezTo>
                  <a:lnTo>
                    <a:pt x="725" y="10906"/>
                  </a:lnTo>
                  <a:cubicBezTo>
                    <a:pt x="725" y="10906"/>
                    <a:pt x="761" y="10906"/>
                    <a:pt x="761" y="10906"/>
                  </a:cubicBezTo>
                  <a:cubicBezTo>
                    <a:pt x="761" y="10976"/>
                    <a:pt x="834" y="11152"/>
                    <a:pt x="979" y="11293"/>
                  </a:cubicBezTo>
                  <a:cubicBezTo>
                    <a:pt x="942" y="11363"/>
                    <a:pt x="906" y="11398"/>
                    <a:pt x="906" y="11363"/>
                  </a:cubicBezTo>
                  <a:close/>
                  <a:moveTo>
                    <a:pt x="906" y="10448"/>
                  </a:moveTo>
                  <a:cubicBezTo>
                    <a:pt x="761" y="10589"/>
                    <a:pt x="725" y="10800"/>
                    <a:pt x="689" y="10835"/>
                  </a:cubicBezTo>
                  <a:cubicBezTo>
                    <a:pt x="689" y="10835"/>
                    <a:pt x="689" y="10835"/>
                    <a:pt x="652" y="10835"/>
                  </a:cubicBezTo>
                  <a:lnTo>
                    <a:pt x="435" y="10835"/>
                  </a:lnTo>
                  <a:cubicBezTo>
                    <a:pt x="399" y="10835"/>
                    <a:pt x="399" y="10800"/>
                    <a:pt x="399" y="10800"/>
                  </a:cubicBezTo>
                  <a:cubicBezTo>
                    <a:pt x="507" y="10554"/>
                    <a:pt x="725" y="10448"/>
                    <a:pt x="834" y="10378"/>
                  </a:cubicBezTo>
                  <a:cubicBezTo>
                    <a:pt x="906" y="10378"/>
                    <a:pt x="942" y="10413"/>
                    <a:pt x="906" y="10448"/>
                  </a:cubicBezTo>
                  <a:close/>
                  <a:moveTo>
                    <a:pt x="4421" y="11539"/>
                  </a:moveTo>
                  <a:cubicBezTo>
                    <a:pt x="4421" y="11574"/>
                    <a:pt x="4385" y="11644"/>
                    <a:pt x="4313" y="11644"/>
                  </a:cubicBezTo>
                  <a:lnTo>
                    <a:pt x="4240" y="11644"/>
                  </a:lnTo>
                  <a:cubicBezTo>
                    <a:pt x="4204" y="11644"/>
                    <a:pt x="4132" y="11609"/>
                    <a:pt x="4132" y="11539"/>
                  </a:cubicBezTo>
                  <a:lnTo>
                    <a:pt x="4132" y="11468"/>
                  </a:lnTo>
                  <a:cubicBezTo>
                    <a:pt x="4132" y="11433"/>
                    <a:pt x="4168" y="11363"/>
                    <a:pt x="4240" y="11363"/>
                  </a:cubicBezTo>
                  <a:lnTo>
                    <a:pt x="4313" y="11363"/>
                  </a:lnTo>
                  <a:cubicBezTo>
                    <a:pt x="4349" y="11363"/>
                    <a:pt x="4421" y="11398"/>
                    <a:pt x="4421" y="11468"/>
                  </a:cubicBezTo>
                  <a:lnTo>
                    <a:pt x="4421" y="11539"/>
                  </a:lnTo>
                  <a:close/>
                  <a:moveTo>
                    <a:pt x="4421" y="10237"/>
                  </a:moveTo>
                  <a:cubicBezTo>
                    <a:pt x="4421" y="10272"/>
                    <a:pt x="4385" y="10343"/>
                    <a:pt x="4313" y="10343"/>
                  </a:cubicBezTo>
                  <a:lnTo>
                    <a:pt x="4240" y="10343"/>
                  </a:lnTo>
                  <a:cubicBezTo>
                    <a:pt x="4204" y="10343"/>
                    <a:pt x="4132" y="10307"/>
                    <a:pt x="4132" y="10237"/>
                  </a:cubicBezTo>
                  <a:lnTo>
                    <a:pt x="4132" y="10132"/>
                  </a:lnTo>
                  <a:cubicBezTo>
                    <a:pt x="4132" y="10096"/>
                    <a:pt x="4168" y="10026"/>
                    <a:pt x="4240" y="10026"/>
                  </a:cubicBezTo>
                  <a:lnTo>
                    <a:pt x="4313" y="10026"/>
                  </a:lnTo>
                  <a:cubicBezTo>
                    <a:pt x="4349" y="10026"/>
                    <a:pt x="4421" y="10061"/>
                    <a:pt x="4421" y="10132"/>
                  </a:cubicBezTo>
                  <a:lnTo>
                    <a:pt x="4421" y="10237"/>
                  </a:lnTo>
                  <a:close/>
                  <a:moveTo>
                    <a:pt x="4856" y="11539"/>
                  </a:moveTo>
                  <a:cubicBezTo>
                    <a:pt x="4856" y="11574"/>
                    <a:pt x="4820" y="11644"/>
                    <a:pt x="4748" y="11644"/>
                  </a:cubicBezTo>
                  <a:lnTo>
                    <a:pt x="4675" y="11644"/>
                  </a:lnTo>
                  <a:cubicBezTo>
                    <a:pt x="4639" y="11644"/>
                    <a:pt x="4566" y="11609"/>
                    <a:pt x="4566" y="11539"/>
                  </a:cubicBezTo>
                  <a:lnTo>
                    <a:pt x="4566" y="11468"/>
                  </a:lnTo>
                  <a:cubicBezTo>
                    <a:pt x="4566" y="11433"/>
                    <a:pt x="4603" y="11363"/>
                    <a:pt x="4675" y="11363"/>
                  </a:cubicBezTo>
                  <a:lnTo>
                    <a:pt x="4748" y="11363"/>
                  </a:lnTo>
                  <a:cubicBezTo>
                    <a:pt x="4784" y="11363"/>
                    <a:pt x="4856" y="11398"/>
                    <a:pt x="4856" y="11468"/>
                  </a:cubicBezTo>
                  <a:lnTo>
                    <a:pt x="4856" y="11539"/>
                  </a:lnTo>
                  <a:close/>
                  <a:moveTo>
                    <a:pt x="4856" y="10237"/>
                  </a:moveTo>
                  <a:cubicBezTo>
                    <a:pt x="4856" y="10272"/>
                    <a:pt x="4820" y="10343"/>
                    <a:pt x="4748" y="10343"/>
                  </a:cubicBezTo>
                  <a:lnTo>
                    <a:pt x="4675" y="10343"/>
                  </a:lnTo>
                  <a:cubicBezTo>
                    <a:pt x="4639" y="10343"/>
                    <a:pt x="4566" y="10307"/>
                    <a:pt x="4566" y="10237"/>
                  </a:cubicBezTo>
                  <a:lnTo>
                    <a:pt x="4566" y="10132"/>
                  </a:lnTo>
                  <a:cubicBezTo>
                    <a:pt x="4566" y="10096"/>
                    <a:pt x="4603" y="10026"/>
                    <a:pt x="4675" y="10026"/>
                  </a:cubicBezTo>
                  <a:lnTo>
                    <a:pt x="4748" y="10026"/>
                  </a:lnTo>
                  <a:cubicBezTo>
                    <a:pt x="4784" y="10026"/>
                    <a:pt x="4856" y="10061"/>
                    <a:pt x="4856" y="10132"/>
                  </a:cubicBezTo>
                  <a:lnTo>
                    <a:pt x="4856" y="10237"/>
                  </a:lnTo>
                  <a:close/>
                  <a:moveTo>
                    <a:pt x="5255" y="11539"/>
                  </a:moveTo>
                  <a:cubicBezTo>
                    <a:pt x="5255" y="11574"/>
                    <a:pt x="5219" y="11644"/>
                    <a:pt x="5146" y="11644"/>
                  </a:cubicBezTo>
                  <a:lnTo>
                    <a:pt x="5074" y="11644"/>
                  </a:lnTo>
                  <a:cubicBezTo>
                    <a:pt x="5038" y="11644"/>
                    <a:pt x="4965" y="11609"/>
                    <a:pt x="4965" y="11539"/>
                  </a:cubicBezTo>
                  <a:lnTo>
                    <a:pt x="4965" y="11468"/>
                  </a:lnTo>
                  <a:cubicBezTo>
                    <a:pt x="4965" y="11433"/>
                    <a:pt x="5001" y="11363"/>
                    <a:pt x="5074" y="11363"/>
                  </a:cubicBezTo>
                  <a:lnTo>
                    <a:pt x="5146" y="11363"/>
                  </a:lnTo>
                  <a:cubicBezTo>
                    <a:pt x="5183" y="11363"/>
                    <a:pt x="5255" y="11398"/>
                    <a:pt x="5255" y="11468"/>
                  </a:cubicBezTo>
                  <a:lnTo>
                    <a:pt x="5255" y="11539"/>
                  </a:lnTo>
                  <a:close/>
                  <a:moveTo>
                    <a:pt x="5255" y="10237"/>
                  </a:moveTo>
                  <a:cubicBezTo>
                    <a:pt x="5255" y="10272"/>
                    <a:pt x="5219" y="10343"/>
                    <a:pt x="5146" y="10343"/>
                  </a:cubicBezTo>
                  <a:lnTo>
                    <a:pt x="5074" y="10343"/>
                  </a:lnTo>
                  <a:cubicBezTo>
                    <a:pt x="5038" y="10343"/>
                    <a:pt x="4965" y="10307"/>
                    <a:pt x="4965" y="10237"/>
                  </a:cubicBezTo>
                  <a:lnTo>
                    <a:pt x="4965" y="10132"/>
                  </a:lnTo>
                  <a:cubicBezTo>
                    <a:pt x="4965" y="10096"/>
                    <a:pt x="5001" y="10026"/>
                    <a:pt x="5074" y="10026"/>
                  </a:cubicBezTo>
                  <a:lnTo>
                    <a:pt x="5146" y="10026"/>
                  </a:lnTo>
                  <a:cubicBezTo>
                    <a:pt x="5183" y="10026"/>
                    <a:pt x="5255" y="10061"/>
                    <a:pt x="5255" y="10132"/>
                  </a:cubicBezTo>
                  <a:lnTo>
                    <a:pt x="5255" y="10237"/>
                  </a:lnTo>
                  <a:close/>
                  <a:moveTo>
                    <a:pt x="5690" y="11539"/>
                  </a:moveTo>
                  <a:cubicBezTo>
                    <a:pt x="5690" y="11574"/>
                    <a:pt x="5654" y="11644"/>
                    <a:pt x="5581" y="11644"/>
                  </a:cubicBezTo>
                  <a:lnTo>
                    <a:pt x="5509" y="11644"/>
                  </a:lnTo>
                  <a:cubicBezTo>
                    <a:pt x="5472" y="11644"/>
                    <a:pt x="5400" y="11609"/>
                    <a:pt x="5400" y="11539"/>
                  </a:cubicBezTo>
                  <a:lnTo>
                    <a:pt x="5400" y="11468"/>
                  </a:lnTo>
                  <a:cubicBezTo>
                    <a:pt x="5400" y="11433"/>
                    <a:pt x="5436" y="11363"/>
                    <a:pt x="5509" y="11363"/>
                  </a:cubicBezTo>
                  <a:lnTo>
                    <a:pt x="5581" y="11363"/>
                  </a:lnTo>
                  <a:cubicBezTo>
                    <a:pt x="5617" y="11363"/>
                    <a:pt x="5690" y="11398"/>
                    <a:pt x="5690" y="11468"/>
                  </a:cubicBezTo>
                  <a:lnTo>
                    <a:pt x="5690" y="11539"/>
                  </a:lnTo>
                  <a:close/>
                  <a:moveTo>
                    <a:pt x="5690" y="10237"/>
                  </a:moveTo>
                  <a:cubicBezTo>
                    <a:pt x="5690" y="10272"/>
                    <a:pt x="5654" y="10343"/>
                    <a:pt x="5581" y="10343"/>
                  </a:cubicBezTo>
                  <a:lnTo>
                    <a:pt x="5509" y="10343"/>
                  </a:lnTo>
                  <a:cubicBezTo>
                    <a:pt x="5472" y="10343"/>
                    <a:pt x="5400" y="10307"/>
                    <a:pt x="5400" y="10237"/>
                  </a:cubicBezTo>
                  <a:lnTo>
                    <a:pt x="5400" y="10132"/>
                  </a:lnTo>
                  <a:cubicBezTo>
                    <a:pt x="5400" y="10096"/>
                    <a:pt x="5436" y="10026"/>
                    <a:pt x="5509" y="10026"/>
                  </a:cubicBezTo>
                  <a:lnTo>
                    <a:pt x="5581" y="10026"/>
                  </a:lnTo>
                  <a:cubicBezTo>
                    <a:pt x="5617" y="10026"/>
                    <a:pt x="5690" y="10061"/>
                    <a:pt x="5690" y="10132"/>
                  </a:cubicBezTo>
                  <a:lnTo>
                    <a:pt x="5690" y="10237"/>
                  </a:lnTo>
                  <a:close/>
                  <a:moveTo>
                    <a:pt x="6125" y="11539"/>
                  </a:moveTo>
                  <a:cubicBezTo>
                    <a:pt x="6125" y="11574"/>
                    <a:pt x="6089" y="11644"/>
                    <a:pt x="6016" y="11644"/>
                  </a:cubicBezTo>
                  <a:lnTo>
                    <a:pt x="5944" y="11644"/>
                  </a:lnTo>
                  <a:cubicBezTo>
                    <a:pt x="5907" y="11644"/>
                    <a:pt x="5835" y="11609"/>
                    <a:pt x="5835" y="11539"/>
                  </a:cubicBezTo>
                  <a:lnTo>
                    <a:pt x="5835" y="11468"/>
                  </a:lnTo>
                  <a:cubicBezTo>
                    <a:pt x="5835" y="11433"/>
                    <a:pt x="5871" y="11363"/>
                    <a:pt x="5944" y="11363"/>
                  </a:cubicBezTo>
                  <a:lnTo>
                    <a:pt x="6016" y="11363"/>
                  </a:lnTo>
                  <a:cubicBezTo>
                    <a:pt x="6052" y="11363"/>
                    <a:pt x="6125" y="11398"/>
                    <a:pt x="6125" y="11468"/>
                  </a:cubicBezTo>
                  <a:lnTo>
                    <a:pt x="6125" y="11539"/>
                  </a:lnTo>
                  <a:close/>
                  <a:moveTo>
                    <a:pt x="6125" y="10237"/>
                  </a:moveTo>
                  <a:cubicBezTo>
                    <a:pt x="6125" y="10272"/>
                    <a:pt x="6089" y="10343"/>
                    <a:pt x="6016" y="10343"/>
                  </a:cubicBezTo>
                  <a:lnTo>
                    <a:pt x="5944" y="10343"/>
                  </a:lnTo>
                  <a:cubicBezTo>
                    <a:pt x="5907" y="10343"/>
                    <a:pt x="5835" y="10307"/>
                    <a:pt x="5835" y="10237"/>
                  </a:cubicBezTo>
                  <a:lnTo>
                    <a:pt x="5835" y="10132"/>
                  </a:lnTo>
                  <a:cubicBezTo>
                    <a:pt x="5835" y="10096"/>
                    <a:pt x="5871" y="10026"/>
                    <a:pt x="5944" y="10026"/>
                  </a:cubicBezTo>
                  <a:lnTo>
                    <a:pt x="6016" y="10026"/>
                  </a:lnTo>
                  <a:cubicBezTo>
                    <a:pt x="6052" y="10026"/>
                    <a:pt x="6125" y="10061"/>
                    <a:pt x="6125" y="10132"/>
                  </a:cubicBezTo>
                  <a:lnTo>
                    <a:pt x="6125" y="10237"/>
                  </a:lnTo>
                  <a:close/>
                  <a:moveTo>
                    <a:pt x="7248" y="11644"/>
                  </a:moveTo>
                  <a:cubicBezTo>
                    <a:pt x="7248" y="11679"/>
                    <a:pt x="7212" y="11750"/>
                    <a:pt x="7140" y="11750"/>
                  </a:cubicBezTo>
                  <a:lnTo>
                    <a:pt x="7067" y="11750"/>
                  </a:lnTo>
                  <a:cubicBezTo>
                    <a:pt x="7031" y="11750"/>
                    <a:pt x="6958" y="11715"/>
                    <a:pt x="6958" y="11644"/>
                  </a:cubicBezTo>
                  <a:lnTo>
                    <a:pt x="6958" y="11574"/>
                  </a:lnTo>
                  <a:cubicBezTo>
                    <a:pt x="6958" y="11539"/>
                    <a:pt x="6995" y="11468"/>
                    <a:pt x="7067" y="11468"/>
                  </a:cubicBezTo>
                  <a:lnTo>
                    <a:pt x="7140" y="11468"/>
                  </a:lnTo>
                  <a:cubicBezTo>
                    <a:pt x="7176" y="11468"/>
                    <a:pt x="7248" y="11504"/>
                    <a:pt x="7248" y="11574"/>
                  </a:cubicBezTo>
                  <a:lnTo>
                    <a:pt x="7248" y="11644"/>
                  </a:lnTo>
                  <a:close/>
                  <a:moveTo>
                    <a:pt x="7248" y="10132"/>
                  </a:moveTo>
                  <a:cubicBezTo>
                    <a:pt x="7248" y="10167"/>
                    <a:pt x="7212" y="10237"/>
                    <a:pt x="7140" y="10237"/>
                  </a:cubicBezTo>
                  <a:lnTo>
                    <a:pt x="7067" y="10237"/>
                  </a:lnTo>
                  <a:cubicBezTo>
                    <a:pt x="7031" y="10237"/>
                    <a:pt x="6958" y="10202"/>
                    <a:pt x="6958" y="10132"/>
                  </a:cubicBezTo>
                  <a:lnTo>
                    <a:pt x="6958" y="10061"/>
                  </a:lnTo>
                  <a:cubicBezTo>
                    <a:pt x="6958" y="10026"/>
                    <a:pt x="6995" y="9956"/>
                    <a:pt x="7067" y="9956"/>
                  </a:cubicBezTo>
                  <a:lnTo>
                    <a:pt x="7140" y="9956"/>
                  </a:lnTo>
                  <a:cubicBezTo>
                    <a:pt x="7176" y="9956"/>
                    <a:pt x="7248" y="9991"/>
                    <a:pt x="7248" y="10061"/>
                  </a:cubicBezTo>
                  <a:lnTo>
                    <a:pt x="7248" y="10132"/>
                  </a:lnTo>
                  <a:close/>
                  <a:moveTo>
                    <a:pt x="7683" y="11644"/>
                  </a:moveTo>
                  <a:cubicBezTo>
                    <a:pt x="7683" y="11679"/>
                    <a:pt x="7647" y="11750"/>
                    <a:pt x="7575" y="11750"/>
                  </a:cubicBezTo>
                  <a:lnTo>
                    <a:pt x="7502" y="11750"/>
                  </a:lnTo>
                  <a:cubicBezTo>
                    <a:pt x="7466" y="11750"/>
                    <a:pt x="7393" y="11715"/>
                    <a:pt x="7393" y="11644"/>
                  </a:cubicBezTo>
                  <a:lnTo>
                    <a:pt x="7393" y="11574"/>
                  </a:lnTo>
                  <a:cubicBezTo>
                    <a:pt x="7393" y="11539"/>
                    <a:pt x="7430" y="11468"/>
                    <a:pt x="7502" y="11468"/>
                  </a:cubicBezTo>
                  <a:lnTo>
                    <a:pt x="7575" y="11468"/>
                  </a:lnTo>
                  <a:cubicBezTo>
                    <a:pt x="7611" y="11468"/>
                    <a:pt x="7683" y="11504"/>
                    <a:pt x="7683" y="11574"/>
                  </a:cubicBezTo>
                  <a:lnTo>
                    <a:pt x="7683" y="11644"/>
                  </a:lnTo>
                  <a:close/>
                  <a:moveTo>
                    <a:pt x="7683" y="10132"/>
                  </a:moveTo>
                  <a:cubicBezTo>
                    <a:pt x="7683" y="10167"/>
                    <a:pt x="7647" y="10237"/>
                    <a:pt x="7575" y="10237"/>
                  </a:cubicBezTo>
                  <a:lnTo>
                    <a:pt x="7502" y="10237"/>
                  </a:lnTo>
                  <a:cubicBezTo>
                    <a:pt x="7466" y="10237"/>
                    <a:pt x="7393" y="10202"/>
                    <a:pt x="7393" y="10132"/>
                  </a:cubicBezTo>
                  <a:lnTo>
                    <a:pt x="7393" y="10061"/>
                  </a:lnTo>
                  <a:cubicBezTo>
                    <a:pt x="7393" y="10026"/>
                    <a:pt x="7430" y="9956"/>
                    <a:pt x="7502" y="9956"/>
                  </a:cubicBezTo>
                  <a:lnTo>
                    <a:pt x="7575" y="9956"/>
                  </a:lnTo>
                  <a:cubicBezTo>
                    <a:pt x="7611" y="9956"/>
                    <a:pt x="7683" y="9991"/>
                    <a:pt x="7683" y="10061"/>
                  </a:cubicBezTo>
                  <a:lnTo>
                    <a:pt x="7683" y="10132"/>
                  </a:lnTo>
                  <a:close/>
                  <a:moveTo>
                    <a:pt x="8082" y="11644"/>
                  </a:moveTo>
                  <a:cubicBezTo>
                    <a:pt x="8082" y="11679"/>
                    <a:pt x="8046" y="11750"/>
                    <a:pt x="7973" y="11750"/>
                  </a:cubicBezTo>
                  <a:lnTo>
                    <a:pt x="7901" y="11750"/>
                  </a:lnTo>
                  <a:cubicBezTo>
                    <a:pt x="7864" y="11750"/>
                    <a:pt x="7792" y="11715"/>
                    <a:pt x="7792" y="11644"/>
                  </a:cubicBezTo>
                  <a:lnTo>
                    <a:pt x="7792" y="11574"/>
                  </a:lnTo>
                  <a:cubicBezTo>
                    <a:pt x="7792" y="11539"/>
                    <a:pt x="7828" y="11468"/>
                    <a:pt x="7901" y="11468"/>
                  </a:cubicBezTo>
                  <a:lnTo>
                    <a:pt x="7973" y="11468"/>
                  </a:lnTo>
                  <a:cubicBezTo>
                    <a:pt x="8009" y="11468"/>
                    <a:pt x="8082" y="11504"/>
                    <a:pt x="8082" y="11574"/>
                  </a:cubicBezTo>
                  <a:lnTo>
                    <a:pt x="8082" y="11644"/>
                  </a:lnTo>
                  <a:close/>
                  <a:moveTo>
                    <a:pt x="8082" y="10132"/>
                  </a:moveTo>
                  <a:cubicBezTo>
                    <a:pt x="8082" y="10167"/>
                    <a:pt x="8046" y="10237"/>
                    <a:pt x="7973" y="10237"/>
                  </a:cubicBezTo>
                  <a:lnTo>
                    <a:pt x="7901" y="10237"/>
                  </a:lnTo>
                  <a:cubicBezTo>
                    <a:pt x="7864" y="10237"/>
                    <a:pt x="7792" y="10202"/>
                    <a:pt x="7792" y="10132"/>
                  </a:cubicBezTo>
                  <a:lnTo>
                    <a:pt x="7792" y="10061"/>
                  </a:lnTo>
                  <a:cubicBezTo>
                    <a:pt x="7792" y="10026"/>
                    <a:pt x="7828" y="9956"/>
                    <a:pt x="7901" y="9956"/>
                  </a:cubicBezTo>
                  <a:lnTo>
                    <a:pt x="7973" y="9956"/>
                  </a:lnTo>
                  <a:cubicBezTo>
                    <a:pt x="8009" y="9956"/>
                    <a:pt x="8082" y="9991"/>
                    <a:pt x="8082" y="10061"/>
                  </a:cubicBezTo>
                  <a:lnTo>
                    <a:pt x="8082" y="10132"/>
                  </a:lnTo>
                  <a:close/>
                  <a:moveTo>
                    <a:pt x="8517" y="11644"/>
                  </a:moveTo>
                  <a:cubicBezTo>
                    <a:pt x="8517" y="11679"/>
                    <a:pt x="8481" y="11750"/>
                    <a:pt x="8408" y="11750"/>
                  </a:cubicBezTo>
                  <a:lnTo>
                    <a:pt x="8336" y="11750"/>
                  </a:lnTo>
                  <a:cubicBezTo>
                    <a:pt x="8299" y="11750"/>
                    <a:pt x="8227" y="11715"/>
                    <a:pt x="8227" y="11644"/>
                  </a:cubicBezTo>
                  <a:lnTo>
                    <a:pt x="8227" y="11574"/>
                  </a:lnTo>
                  <a:cubicBezTo>
                    <a:pt x="8227" y="11539"/>
                    <a:pt x="8263" y="11468"/>
                    <a:pt x="8336" y="11468"/>
                  </a:cubicBezTo>
                  <a:lnTo>
                    <a:pt x="8408" y="11468"/>
                  </a:lnTo>
                  <a:cubicBezTo>
                    <a:pt x="8444" y="11468"/>
                    <a:pt x="8517" y="11504"/>
                    <a:pt x="8517" y="11574"/>
                  </a:cubicBezTo>
                  <a:lnTo>
                    <a:pt x="8517" y="11644"/>
                  </a:lnTo>
                  <a:close/>
                  <a:moveTo>
                    <a:pt x="8517" y="10132"/>
                  </a:moveTo>
                  <a:cubicBezTo>
                    <a:pt x="8517" y="10167"/>
                    <a:pt x="8481" y="10237"/>
                    <a:pt x="8408" y="10237"/>
                  </a:cubicBezTo>
                  <a:lnTo>
                    <a:pt x="8336" y="10237"/>
                  </a:lnTo>
                  <a:cubicBezTo>
                    <a:pt x="8299" y="10237"/>
                    <a:pt x="8227" y="10202"/>
                    <a:pt x="8227" y="10132"/>
                  </a:cubicBezTo>
                  <a:lnTo>
                    <a:pt x="8227" y="10061"/>
                  </a:lnTo>
                  <a:cubicBezTo>
                    <a:pt x="8227" y="10026"/>
                    <a:pt x="8263" y="9956"/>
                    <a:pt x="8336" y="9956"/>
                  </a:cubicBezTo>
                  <a:lnTo>
                    <a:pt x="8408" y="9956"/>
                  </a:lnTo>
                  <a:cubicBezTo>
                    <a:pt x="8444" y="9956"/>
                    <a:pt x="8517" y="9991"/>
                    <a:pt x="8517" y="10061"/>
                  </a:cubicBezTo>
                  <a:lnTo>
                    <a:pt x="8517" y="10132"/>
                  </a:lnTo>
                  <a:close/>
                  <a:moveTo>
                    <a:pt x="8952" y="11644"/>
                  </a:moveTo>
                  <a:cubicBezTo>
                    <a:pt x="8952" y="11679"/>
                    <a:pt x="8915" y="11750"/>
                    <a:pt x="8843" y="11750"/>
                  </a:cubicBezTo>
                  <a:lnTo>
                    <a:pt x="8770" y="11750"/>
                  </a:lnTo>
                  <a:cubicBezTo>
                    <a:pt x="8734" y="11750"/>
                    <a:pt x="8662" y="11715"/>
                    <a:pt x="8662" y="11644"/>
                  </a:cubicBezTo>
                  <a:lnTo>
                    <a:pt x="8662" y="11574"/>
                  </a:lnTo>
                  <a:cubicBezTo>
                    <a:pt x="8662" y="11539"/>
                    <a:pt x="8698" y="11468"/>
                    <a:pt x="8770" y="11468"/>
                  </a:cubicBezTo>
                  <a:lnTo>
                    <a:pt x="8843" y="11468"/>
                  </a:lnTo>
                  <a:cubicBezTo>
                    <a:pt x="8879" y="11468"/>
                    <a:pt x="8952" y="11504"/>
                    <a:pt x="8952" y="11574"/>
                  </a:cubicBezTo>
                  <a:lnTo>
                    <a:pt x="8952" y="11644"/>
                  </a:lnTo>
                  <a:close/>
                  <a:moveTo>
                    <a:pt x="8952" y="10132"/>
                  </a:moveTo>
                  <a:cubicBezTo>
                    <a:pt x="8952" y="10167"/>
                    <a:pt x="8915" y="10237"/>
                    <a:pt x="8843" y="10237"/>
                  </a:cubicBezTo>
                  <a:lnTo>
                    <a:pt x="8770" y="10237"/>
                  </a:lnTo>
                  <a:cubicBezTo>
                    <a:pt x="8734" y="10237"/>
                    <a:pt x="8662" y="10202"/>
                    <a:pt x="8662" y="10132"/>
                  </a:cubicBezTo>
                  <a:lnTo>
                    <a:pt x="8662" y="10061"/>
                  </a:lnTo>
                  <a:cubicBezTo>
                    <a:pt x="8662" y="10026"/>
                    <a:pt x="8698" y="9956"/>
                    <a:pt x="8770" y="9956"/>
                  </a:cubicBezTo>
                  <a:lnTo>
                    <a:pt x="8843" y="9956"/>
                  </a:lnTo>
                  <a:cubicBezTo>
                    <a:pt x="8879" y="9956"/>
                    <a:pt x="8952" y="9991"/>
                    <a:pt x="8952" y="10061"/>
                  </a:cubicBezTo>
                  <a:lnTo>
                    <a:pt x="8952" y="10132"/>
                  </a:lnTo>
                  <a:close/>
                  <a:moveTo>
                    <a:pt x="9387" y="11644"/>
                  </a:moveTo>
                  <a:cubicBezTo>
                    <a:pt x="9387" y="11679"/>
                    <a:pt x="9350" y="11750"/>
                    <a:pt x="9278" y="11750"/>
                  </a:cubicBezTo>
                  <a:lnTo>
                    <a:pt x="9205" y="11750"/>
                  </a:lnTo>
                  <a:cubicBezTo>
                    <a:pt x="9169" y="11750"/>
                    <a:pt x="9097" y="11715"/>
                    <a:pt x="9097" y="11644"/>
                  </a:cubicBezTo>
                  <a:lnTo>
                    <a:pt x="9097" y="11574"/>
                  </a:lnTo>
                  <a:cubicBezTo>
                    <a:pt x="9097" y="11539"/>
                    <a:pt x="9133" y="11468"/>
                    <a:pt x="9205" y="11468"/>
                  </a:cubicBezTo>
                  <a:lnTo>
                    <a:pt x="9278" y="11468"/>
                  </a:lnTo>
                  <a:cubicBezTo>
                    <a:pt x="9314" y="11468"/>
                    <a:pt x="9387" y="11504"/>
                    <a:pt x="9387" y="11574"/>
                  </a:cubicBezTo>
                  <a:lnTo>
                    <a:pt x="9387" y="11644"/>
                  </a:lnTo>
                  <a:close/>
                  <a:moveTo>
                    <a:pt x="9387" y="10132"/>
                  </a:moveTo>
                  <a:cubicBezTo>
                    <a:pt x="9387" y="10167"/>
                    <a:pt x="9350" y="10237"/>
                    <a:pt x="9278" y="10237"/>
                  </a:cubicBezTo>
                  <a:lnTo>
                    <a:pt x="9205" y="10237"/>
                  </a:lnTo>
                  <a:cubicBezTo>
                    <a:pt x="9169" y="10237"/>
                    <a:pt x="9097" y="10202"/>
                    <a:pt x="9097" y="10132"/>
                  </a:cubicBezTo>
                  <a:lnTo>
                    <a:pt x="9097" y="10061"/>
                  </a:lnTo>
                  <a:cubicBezTo>
                    <a:pt x="9097" y="10026"/>
                    <a:pt x="9133" y="9956"/>
                    <a:pt x="9205" y="9956"/>
                  </a:cubicBezTo>
                  <a:lnTo>
                    <a:pt x="9278" y="9956"/>
                  </a:lnTo>
                  <a:cubicBezTo>
                    <a:pt x="9314" y="9956"/>
                    <a:pt x="9387" y="9991"/>
                    <a:pt x="9387" y="10061"/>
                  </a:cubicBezTo>
                  <a:lnTo>
                    <a:pt x="9387" y="10132"/>
                  </a:lnTo>
                  <a:close/>
                  <a:moveTo>
                    <a:pt x="9821" y="11644"/>
                  </a:moveTo>
                  <a:cubicBezTo>
                    <a:pt x="9821" y="11679"/>
                    <a:pt x="9785" y="11750"/>
                    <a:pt x="9713" y="11750"/>
                  </a:cubicBezTo>
                  <a:lnTo>
                    <a:pt x="9640" y="11750"/>
                  </a:lnTo>
                  <a:cubicBezTo>
                    <a:pt x="9604" y="11750"/>
                    <a:pt x="9532" y="11715"/>
                    <a:pt x="9532" y="11644"/>
                  </a:cubicBezTo>
                  <a:lnTo>
                    <a:pt x="9532" y="11574"/>
                  </a:lnTo>
                  <a:cubicBezTo>
                    <a:pt x="9532" y="11539"/>
                    <a:pt x="9568" y="11468"/>
                    <a:pt x="9640" y="11468"/>
                  </a:cubicBezTo>
                  <a:lnTo>
                    <a:pt x="9713" y="11468"/>
                  </a:lnTo>
                  <a:cubicBezTo>
                    <a:pt x="9749" y="11468"/>
                    <a:pt x="9821" y="11504"/>
                    <a:pt x="9821" y="11574"/>
                  </a:cubicBezTo>
                  <a:lnTo>
                    <a:pt x="9821" y="11644"/>
                  </a:lnTo>
                  <a:close/>
                  <a:moveTo>
                    <a:pt x="9821" y="10132"/>
                  </a:moveTo>
                  <a:cubicBezTo>
                    <a:pt x="9821" y="10167"/>
                    <a:pt x="9785" y="10237"/>
                    <a:pt x="9713" y="10237"/>
                  </a:cubicBezTo>
                  <a:lnTo>
                    <a:pt x="9640" y="10237"/>
                  </a:lnTo>
                  <a:cubicBezTo>
                    <a:pt x="9604" y="10237"/>
                    <a:pt x="9532" y="10202"/>
                    <a:pt x="9532" y="10132"/>
                  </a:cubicBezTo>
                  <a:lnTo>
                    <a:pt x="9532" y="10061"/>
                  </a:lnTo>
                  <a:cubicBezTo>
                    <a:pt x="9532" y="10026"/>
                    <a:pt x="9568" y="9956"/>
                    <a:pt x="9640" y="9956"/>
                  </a:cubicBezTo>
                  <a:lnTo>
                    <a:pt x="9713" y="9956"/>
                  </a:lnTo>
                  <a:cubicBezTo>
                    <a:pt x="9749" y="9956"/>
                    <a:pt x="9821" y="9991"/>
                    <a:pt x="9821" y="10061"/>
                  </a:cubicBezTo>
                  <a:lnTo>
                    <a:pt x="9821" y="10132"/>
                  </a:lnTo>
                  <a:close/>
                  <a:moveTo>
                    <a:pt x="10256" y="11644"/>
                  </a:moveTo>
                  <a:cubicBezTo>
                    <a:pt x="10256" y="11679"/>
                    <a:pt x="10220" y="11750"/>
                    <a:pt x="10148" y="11750"/>
                  </a:cubicBezTo>
                  <a:lnTo>
                    <a:pt x="10075" y="11750"/>
                  </a:lnTo>
                  <a:cubicBezTo>
                    <a:pt x="10039" y="11750"/>
                    <a:pt x="9966" y="11715"/>
                    <a:pt x="9966" y="11644"/>
                  </a:cubicBezTo>
                  <a:lnTo>
                    <a:pt x="9966" y="11574"/>
                  </a:lnTo>
                  <a:cubicBezTo>
                    <a:pt x="9966" y="11539"/>
                    <a:pt x="10003" y="11468"/>
                    <a:pt x="10075" y="11468"/>
                  </a:cubicBezTo>
                  <a:lnTo>
                    <a:pt x="10148" y="11468"/>
                  </a:lnTo>
                  <a:cubicBezTo>
                    <a:pt x="10184" y="11468"/>
                    <a:pt x="10256" y="11504"/>
                    <a:pt x="10256" y="11574"/>
                  </a:cubicBezTo>
                  <a:lnTo>
                    <a:pt x="10256" y="11644"/>
                  </a:lnTo>
                  <a:close/>
                  <a:moveTo>
                    <a:pt x="10256" y="10132"/>
                  </a:moveTo>
                  <a:cubicBezTo>
                    <a:pt x="10256" y="10167"/>
                    <a:pt x="10220" y="10237"/>
                    <a:pt x="10148" y="10237"/>
                  </a:cubicBezTo>
                  <a:lnTo>
                    <a:pt x="10075" y="10237"/>
                  </a:lnTo>
                  <a:cubicBezTo>
                    <a:pt x="10039" y="10237"/>
                    <a:pt x="9966" y="10202"/>
                    <a:pt x="9966" y="10132"/>
                  </a:cubicBezTo>
                  <a:lnTo>
                    <a:pt x="9966" y="10061"/>
                  </a:lnTo>
                  <a:cubicBezTo>
                    <a:pt x="9966" y="10026"/>
                    <a:pt x="10003" y="9956"/>
                    <a:pt x="10075" y="9956"/>
                  </a:cubicBezTo>
                  <a:lnTo>
                    <a:pt x="10148" y="9956"/>
                  </a:lnTo>
                  <a:cubicBezTo>
                    <a:pt x="10184" y="9956"/>
                    <a:pt x="10256" y="9991"/>
                    <a:pt x="10256" y="10061"/>
                  </a:cubicBezTo>
                  <a:lnTo>
                    <a:pt x="10256" y="10132"/>
                  </a:lnTo>
                  <a:close/>
                  <a:moveTo>
                    <a:pt x="10691" y="11644"/>
                  </a:moveTo>
                  <a:cubicBezTo>
                    <a:pt x="10691" y="11679"/>
                    <a:pt x="10655" y="11750"/>
                    <a:pt x="10583" y="11750"/>
                  </a:cubicBezTo>
                  <a:lnTo>
                    <a:pt x="10510" y="11750"/>
                  </a:lnTo>
                  <a:cubicBezTo>
                    <a:pt x="10474" y="11750"/>
                    <a:pt x="10401" y="11715"/>
                    <a:pt x="10401" y="11644"/>
                  </a:cubicBezTo>
                  <a:lnTo>
                    <a:pt x="10401" y="11574"/>
                  </a:lnTo>
                  <a:cubicBezTo>
                    <a:pt x="10401" y="11539"/>
                    <a:pt x="10438" y="11468"/>
                    <a:pt x="10510" y="11468"/>
                  </a:cubicBezTo>
                  <a:lnTo>
                    <a:pt x="10583" y="11468"/>
                  </a:lnTo>
                  <a:cubicBezTo>
                    <a:pt x="10619" y="11468"/>
                    <a:pt x="10691" y="11504"/>
                    <a:pt x="10691" y="11574"/>
                  </a:cubicBezTo>
                  <a:lnTo>
                    <a:pt x="10691" y="11644"/>
                  </a:lnTo>
                  <a:close/>
                  <a:moveTo>
                    <a:pt x="10691" y="10132"/>
                  </a:moveTo>
                  <a:cubicBezTo>
                    <a:pt x="10691" y="10167"/>
                    <a:pt x="10655" y="10237"/>
                    <a:pt x="10583" y="10237"/>
                  </a:cubicBezTo>
                  <a:lnTo>
                    <a:pt x="10510" y="10237"/>
                  </a:lnTo>
                  <a:cubicBezTo>
                    <a:pt x="10474" y="10237"/>
                    <a:pt x="10401" y="10202"/>
                    <a:pt x="10401" y="10132"/>
                  </a:cubicBezTo>
                  <a:lnTo>
                    <a:pt x="10401" y="10061"/>
                  </a:lnTo>
                  <a:cubicBezTo>
                    <a:pt x="10401" y="10026"/>
                    <a:pt x="10438" y="9956"/>
                    <a:pt x="10510" y="9956"/>
                  </a:cubicBezTo>
                  <a:lnTo>
                    <a:pt x="10583" y="9956"/>
                  </a:lnTo>
                  <a:cubicBezTo>
                    <a:pt x="10619" y="9956"/>
                    <a:pt x="10691" y="9991"/>
                    <a:pt x="10691" y="10061"/>
                  </a:cubicBezTo>
                  <a:lnTo>
                    <a:pt x="10691" y="10132"/>
                  </a:lnTo>
                  <a:close/>
                  <a:moveTo>
                    <a:pt x="11126" y="11644"/>
                  </a:moveTo>
                  <a:cubicBezTo>
                    <a:pt x="11126" y="11679"/>
                    <a:pt x="11090" y="11750"/>
                    <a:pt x="11017" y="11750"/>
                  </a:cubicBezTo>
                  <a:lnTo>
                    <a:pt x="10945" y="11750"/>
                  </a:lnTo>
                  <a:cubicBezTo>
                    <a:pt x="10909" y="11750"/>
                    <a:pt x="10836" y="11715"/>
                    <a:pt x="10836" y="11644"/>
                  </a:cubicBezTo>
                  <a:lnTo>
                    <a:pt x="10836" y="11574"/>
                  </a:lnTo>
                  <a:cubicBezTo>
                    <a:pt x="10836" y="11539"/>
                    <a:pt x="10872" y="11468"/>
                    <a:pt x="10945" y="11468"/>
                  </a:cubicBezTo>
                  <a:lnTo>
                    <a:pt x="11017" y="11468"/>
                  </a:lnTo>
                  <a:cubicBezTo>
                    <a:pt x="11054" y="11468"/>
                    <a:pt x="11126" y="11504"/>
                    <a:pt x="11126" y="11574"/>
                  </a:cubicBezTo>
                  <a:lnTo>
                    <a:pt x="11126" y="11644"/>
                  </a:lnTo>
                  <a:close/>
                  <a:moveTo>
                    <a:pt x="11126" y="10132"/>
                  </a:moveTo>
                  <a:cubicBezTo>
                    <a:pt x="11126" y="10167"/>
                    <a:pt x="11090" y="10237"/>
                    <a:pt x="11017" y="10237"/>
                  </a:cubicBezTo>
                  <a:lnTo>
                    <a:pt x="10945" y="10237"/>
                  </a:lnTo>
                  <a:cubicBezTo>
                    <a:pt x="10909" y="10237"/>
                    <a:pt x="10836" y="10202"/>
                    <a:pt x="10836" y="10132"/>
                  </a:cubicBezTo>
                  <a:lnTo>
                    <a:pt x="10836" y="10061"/>
                  </a:lnTo>
                  <a:cubicBezTo>
                    <a:pt x="10836" y="10026"/>
                    <a:pt x="10872" y="9956"/>
                    <a:pt x="10945" y="9956"/>
                  </a:cubicBezTo>
                  <a:lnTo>
                    <a:pt x="11017" y="9956"/>
                  </a:lnTo>
                  <a:cubicBezTo>
                    <a:pt x="11054" y="9956"/>
                    <a:pt x="11126" y="9991"/>
                    <a:pt x="11126" y="10061"/>
                  </a:cubicBezTo>
                  <a:lnTo>
                    <a:pt x="11126" y="10132"/>
                  </a:lnTo>
                  <a:close/>
                  <a:moveTo>
                    <a:pt x="11525" y="11644"/>
                  </a:moveTo>
                  <a:cubicBezTo>
                    <a:pt x="11525" y="11679"/>
                    <a:pt x="11489" y="11750"/>
                    <a:pt x="11416" y="11750"/>
                  </a:cubicBezTo>
                  <a:lnTo>
                    <a:pt x="11380" y="11750"/>
                  </a:lnTo>
                  <a:cubicBezTo>
                    <a:pt x="11344" y="11750"/>
                    <a:pt x="11271" y="11715"/>
                    <a:pt x="11271" y="11644"/>
                  </a:cubicBezTo>
                  <a:lnTo>
                    <a:pt x="11271" y="11574"/>
                  </a:lnTo>
                  <a:cubicBezTo>
                    <a:pt x="11271" y="11539"/>
                    <a:pt x="11307" y="11468"/>
                    <a:pt x="11380" y="11468"/>
                  </a:cubicBezTo>
                  <a:lnTo>
                    <a:pt x="11452" y="11468"/>
                  </a:lnTo>
                  <a:cubicBezTo>
                    <a:pt x="11489" y="11468"/>
                    <a:pt x="11561" y="11504"/>
                    <a:pt x="11561" y="11574"/>
                  </a:cubicBezTo>
                  <a:lnTo>
                    <a:pt x="11561" y="11644"/>
                  </a:lnTo>
                  <a:close/>
                  <a:moveTo>
                    <a:pt x="11525" y="10132"/>
                  </a:moveTo>
                  <a:cubicBezTo>
                    <a:pt x="11525" y="10167"/>
                    <a:pt x="11489" y="10237"/>
                    <a:pt x="11416" y="10237"/>
                  </a:cubicBezTo>
                  <a:lnTo>
                    <a:pt x="11380" y="10237"/>
                  </a:lnTo>
                  <a:cubicBezTo>
                    <a:pt x="11344" y="10237"/>
                    <a:pt x="11271" y="10202"/>
                    <a:pt x="11271" y="10132"/>
                  </a:cubicBezTo>
                  <a:lnTo>
                    <a:pt x="11271" y="10061"/>
                  </a:lnTo>
                  <a:cubicBezTo>
                    <a:pt x="11271" y="10026"/>
                    <a:pt x="11307" y="9956"/>
                    <a:pt x="11380" y="9956"/>
                  </a:cubicBezTo>
                  <a:lnTo>
                    <a:pt x="11452" y="9956"/>
                  </a:lnTo>
                  <a:cubicBezTo>
                    <a:pt x="11489" y="9956"/>
                    <a:pt x="11561" y="9991"/>
                    <a:pt x="11561" y="10061"/>
                  </a:cubicBezTo>
                  <a:lnTo>
                    <a:pt x="11561" y="10132"/>
                  </a:lnTo>
                  <a:close/>
                  <a:moveTo>
                    <a:pt x="12938" y="11539"/>
                  </a:moveTo>
                  <a:cubicBezTo>
                    <a:pt x="12938" y="11574"/>
                    <a:pt x="12902" y="11644"/>
                    <a:pt x="12830" y="11644"/>
                  </a:cubicBezTo>
                  <a:lnTo>
                    <a:pt x="12757" y="11644"/>
                  </a:lnTo>
                  <a:cubicBezTo>
                    <a:pt x="12721" y="11644"/>
                    <a:pt x="12648" y="11609"/>
                    <a:pt x="12648" y="11539"/>
                  </a:cubicBezTo>
                  <a:lnTo>
                    <a:pt x="12648" y="11468"/>
                  </a:lnTo>
                  <a:cubicBezTo>
                    <a:pt x="12648" y="11433"/>
                    <a:pt x="12685" y="11363"/>
                    <a:pt x="12757" y="11363"/>
                  </a:cubicBezTo>
                  <a:lnTo>
                    <a:pt x="12830" y="11363"/>
                  </a:lnTo>
                  <a:cubicBezTo>
                    <a:pt x="12866" y="11363"/>
                    <a:pt x="12938" y="11398"/>
                    <a:pt x="12938" y="11468"/>
                  </a:cubicBezTo>
                  <a:lnTo>
                    <a:pt x="12938" y="11539"/>
                  </a:lnTo>
                  <a:close/>
                  <a:moveTo>
                    <a:pt x="12938" y="10237"/>
                  </a:moveTo>
                  <a:cubicBezTo>
                    <a:pt x="12938" y="10272"/>
                    <a:pt x="12902" y="10343"/>
                    <a:pt x="12830" y="10343"/>
                  </a:cubicBezTo>
                  <a:lnTo>
                    <a:pt x="12757" y="10343"/>
                  </a:lnTo>
                  <a:cubicBezTo>
                    <a:pt x="12721" y="10343"/>
                    <a:pt x="12648" y="10307"/>
                    <a:pt x="12648" y="10237"/>
                  </a:cubicBezTo>
                  <a:lnTo>
                    <a:pt x="12648" y="10132"/>
                  </a:lnTo>
                  <a:cubicBezTo>
                    <a:pt x="12648" y="10096"/>
                    <a:pt x="12685" y="10026"/>
                    <a:pt x="12757" y="10026"/>
                  </a:cubicBezTo>
                  <a:lnTo>
                    <a:pt x="12830" y="10026"/>
                  </a:lnTo>
                  <a:cubicBezTo>
                    <a:pt x="12866" y="10026"/>
                    <a:pt x="12938" y="10061"/>
                    <a:pt x="12938" y="10132"/>
                  </a:cubicBezTo>
                  <a:lnTo>
                    <a:pt x="12938" y="10237"/>
                  </a:lnTo>
                  <a:close/>
                  <a:moveTo>
                    <a:pt x="13373" y="11539"/>
                  </a:moveTo>
                  <a:cubicBezTo>
                    <a:pt x="13373" y="11574"/>
                    <a:pt x="13337" y="11644"/>
                    <a:pt x="13264" y="11644"/>
                  </a:cubicBezTo>
                  <a:lnTo>
                    <a:pt x="13192" y="11644"/>
                  </a:lnTo>
                  <a:cubicBezTo>
                    <a:pt x="13156" y="11644"/>
                    <a:pt x="13083" y="11609"/>
                    <a:pt x="13083" y="11539"/>
                  </a:cubicBezTo>
                  <a:lnTo>
                    <a:pt x="13083" y="11468"/>
                  </a:lnTo>
                  <a:cubicBezTo>
                    <a:pt x="13083" y="11433"/>
                    <a:pt x="13119" y="11363"/>
                    <a:pt x="13192" y="11363"/>
                  </a:cubicBezTo>
                  <a:lnTo>
                    <a:pt x="13264" y="11363"/>
                  </a:lnTo>
                  <a:cubicBezTo>
                    <a:pt x="13301" y="11363"/>
                    <a:pt x="13373" y="11398"/>
                    <a:pt x="13373" y="11468"/>
                  </a:cubicBezTo>
                  <a:lnTo>
                    <a:pt x="13373" y="11539"/>
                  </a:lnTo>
                  <a:close/>
                  <a:moveTo>
                    <a:pt x="13373" y="10237"/>
                  </a:moveTo>
                  <a:cubicBezTo>
                    <a:pt x="13373" y="10272"/>
                    <a:pt x="13337" y="10343"/>
                    <a:pt x="13264" y="10343"/>
                  </a:cubicBezTo>
                  <a:lnTo>
                    <a:pt x="13192" y="10343"/>
                  </a:lnTo>
                  <a:cubicBezTo>
                    <a:pt x="13156" y="10343"/>
                    <a:pt x="13083" y="10307"/>
                    <a:pt x="13083" y="10237"/>
                  </a:cubicBezTo>
                  <a:lnTo>
                    <a:pt x="13083" y="10132"/>
                  </a:lnTo>
                  <a:cubicBezTo>
                    <a:pt x="13083" y="10096"/>
                    <a:pt x="13119" y="10026"/>
                    <a:pt x="13192" y="10026"/>
                  </a:cubicBezTo>
                  <a:lnTo>
                    <a:pt x="13264" y="10026"/>
                  </a:lnTo>
                  <a:cubicBezTo>
                    <a:pt x="13301" y="10026"/>
                    <a:pt x="13373" y="10061"/>
                    <a:pt x="13373" y="10132"/>
                  </a:cubicBezTo>
                  <a:lnTo>
                    <a:pt x="13373" y="10237"/>
                  </a:lnTo>
                  <a:close/>
                  <a:moveTo>
                    <a:pt x="13808" y="11539"/>
                  </a:moveTo>
                  <a:cubicBezTo>
                    <a:pt x="13808" y="11574"/>
                    <a:pt x="13772" y="11644"/>
                    <a:pt x="13699" y="11644"/>
                  </a:cubicBezTo>
                  <a:lnTo>
                    <a:pt x="13627" y="11644"/>
                  </a:lnTo>
                  <a:cubicBezTo>
                    <a:pt x="13591" y="11644"/>
                    <a:pt x="13518" y="11609"/>
                    <a:pt x="13518" y="11539"/>
                  </a:cubicBezTo>
                  <a:lnTo>
                    <a:pt x="13518" y="11468"/>
                  </a:lnTo>
                  <a:cubicBezTo>
                    <a:pt x="13518" y="11433"/>
                    <a:pt x="13554" y="11363"/>
                    <a:pt x="13627" y="11363"/>
                  </a:cubicBezTo>
                  <a:lnTo>
                    <a:pt x="13699" y="11363"/>
                  </a:lnTo>
                  <a:cubicBezTo>
                    <a:pt x="13736" y="11363"/>
                    <a:pt x="13808" y="11398"/>
                    <a:pt x="13808" y="11468"/>
                  </a:cubicBezTo>
                  <a:lnTo>
                    <a:pt x="13808" y="11539"/>
                  </a:lnTo>
                  <a:close/>
                  <a:moveTo>
                    <a:pt x="13808" y="10237"/>
                  </a:moveTo>
                  <a:cubicBezTo>
                    <a:pt x="13808" y="10272"/>
                    <a:pt x="13772" y="10343"/>
                    <a:pt x="13699" y="10343"/>
                  </a:cubicBezTo>
                  <a:lnTo>
                    <a:pt x="13627" y="10343"/>
                  </a:lnTo>
                  <a:cubicBezTo>
                    <a:pt x="13591" y="10343"/>
                    <a:pt x="13518" y="10307"/>
                    <a:pt x="13518" y="10237"/>
                  </a:cubicBezTo>
                  <a:lnTo>
                    <a:pt x="13518" y="10132"/>
                  </a:lnTo>
                  <a:cubicBezTo>
                    <a:pt x="13518" y="10096"/>
                    <a:pt x="13554" y="10026"/>
                    <a:pt x="13627" y="10026"/>
                  </a:cubicBezTo>
                  <a:lnTo>
                    <a:pt x="13699" y="10026"/>
                  </a:lnTo>
                  <a:cubicBezTo>
                    <a:pt x="13736" y="10026"/>
                    <a:pt x="13808" y="10061"/>
                    <a:pt x="13808" y="10132"/>
                  </a:cubicBezTo>
                  <a:lnTo>
                    <a:pt x="13808" y="10237"/>
                  </a:lnTo>
                  <a:close/>
                  <a:moveTo>
                    <a:pt x="14207" y="11539"/>
                  </a:moveTo>
                  <a:cubicBezTo>
                    <a:pt x="14207" y="11574"/>
                    <a:pt x="14170" y="11644"/>
                    <a:pt x="14098" y="11644"/>
                  </a:cubicBezTo>
                  <a:lnTo>
                    <a:pt x="14026" y="11644"/>
                  </a:lnTo>
                  <a:cubicBezTo>
                    <a:pt x="13989" y="11644"/>
                    <a:pt x="13917" y="11609"/>
                    <a:pt x="13917" y="11539"/>
                  </a:cubicBezTo>
                  <a:lnTo>
                    <a:pt x="13917" y="11468"/>
                  </a:lnTo>
                  <a:cubicBezTo>
                    <a:pt x="13917" y="11433"/>
                    <a:pt x="13953" y="11363"/>
                    <a:pt x="14026" y="11363"/>
                  </a:cubicBezTo>
                  <a:lnTo>
                    <a:pt x="14098" y="11363"/>
                  </a:lnTo>
                  <a:cubicBezTo>
                    <a:pt x="14134" y="11363"/>
                    <a:pt x="14207" y="11398"/>
                    <a:pt x="14207" y="11468"/>
                  </a:cubicBezTo>
                  <a:lnTo>
                    <a:pt x="14207" y="11539"/>
                  </a:lnTo>
                  <a:close/>
                  <a:moveTo>
                    <a:pt x="14207" y="10237"/>
                  </a:moveTo>
                  <a:cubicBezTo>
                    <a:pt x="14207" y="10272"/>
                    <a:pt x="14170" y="10343"/>
                    <a:pt x="14098" y="10343"/>
                  </a:cubicBezTo>
                  <a:lnTo>
                    <a:pt x="14026" y="10343"/>
                  </a:lnTo>
                  <a:cubicBezTo>
                    <a:pt x="13989" y="10343"/>
                    <a:pt x="13917" y="10307"/>
                    <a:pt x="13917" y="10237"/>
                  </a:cubicBezTo>
                  <a:lnTo>
                    <a:pt x="13917" y="10132"/>
                  </a:lnTo>
                  <a:cubicBezTo>
                    <a:pt x="13917" y="10096"/>
                    <a:pt x="13953" y="10026"/>
                    <a:pt x="14026" y="10026"/>
                  </a:cubicBezTo>
                  <a:lnTo>
                    <a:pt x="14098" y="10026"/>
                  </a:lnTo>
                  <a:cubicBezTo>
                    <a:pt x="14134" y="10026"/>
                    <a:pt x="14207" y="10061"/>
                    <a:pt x="14207" y="10132"/>
                  </a:cubicBezTo>
                  <a:lnTo>
                    <a:pt x="14207" y="10237"/>
                  </a:lnTo>
                  <a:close/>
                  <a:moveTo>
                    <a:pt x="14642" y="11539"/>
                  </a:moveTo>
                  <a:cubicBezTo>
                    <a:pt x="14642" y="11574"/>
                    <a:pt x="14605" y="11644"/>
                    <a:pt x="14533" y="11644"/>
                  </a:cubicBezTo>
                  <a:lnTo>
                    <a:pt x="14460" y="11644"/>
                  </a:lnTo>
                  <a:cubicBezTo>
                    <a:pt x="14424" y="11644"/>
                    <a:pt x="14352" y="11609"/>
                    <a:pt x="14352" y="11539"/>
                  </a:cubicBezTo>
                  <a:lnTo>
                    <a:pt x="14352" y="11468"/>
                  </a:lnTo>
                  <a:cubicBezTo>
                    <a:pt x="14352" y="11433"/>
                    <a:pt x="14388" y="11363"/>
                    <a:pt x="14460" y="11363"/>
                  </a:cubicBezTo>
                  <a:lnTo>
                    <a:pt x="14533" y="11363"/>
                  </a:lnTo>
                  <a:cubicBezTo>
                    <a:pt x="14569" y="11363"/>
                    <a:pt x="14642" y="11398"/>
                    <a:pt x="14642" y="11468"/>
                  </a:cubicBezTo>
                  <a:lnTo>
                    <a:pt x="14642" y="11539"/>
                  </a:lnTo>
                  <a:close/>
                  <a:moveTo>
                    <a:pt x="14642" y="10237"/>
                  </a:moveTo>
                  <a:cubicBezTo>
                    <a:pt x="14642" y="10272"/>
                    <a:pt x="14605" y="10343"/>
                    <a:pt x="14533" y="10343"/>
                  </a:cubicBezTo>
                  <a:lnTo>
                    <a:pt x="14460" y="10343"/>
                  </a:lnTo>
                  <a:cubicBezTo>
                    <a:pt x="14424" y="10343"/>
                    <a:pt x="14352" y="10307"/>
                    <a:pt x="14352" y="10237"/>
                  </a:cubicBezTo>
                  <a:lnTo>
                    <a:pt x="14352" y="10132"/>
                  </a:lnTo>
                  <a:cubicBezTo>
                    <a:pt x="14352" y="10096"/>
                    <a:pt x="14388" y="10026"/>
                    <a:pt x="14460" y="10026"/>
                  </a:cubicBezTo>
                  <a:lnTo>
                    <a:pt x="14533" y="10026"/>
                  </a:lnTo>
                  <a:cubicBezTo>
                    <a:pt x="14569" y="10026"/>
                    <a:pt x="14642" y="10061"/>
                    <a:pt x="14642" y="10132"/>
                  </a:cubicBezTo>
                  <a:lnTo>
                    <a:pt x="14642" y="10237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118C1A4A-49B3-42F7-BB4D-DECC7893CB70}"/>
              </a:ext>
            </a:extLst>
          </p:cNvPr>
          <p:cNvGrpSpPr/>
          <p:nvPr/>
        </p:nvGrpSpPr>
        <p:grpSpPr>
          <a:xfrm>
            <a:off x="483701" y="2390631"/>
            <a:ext cx="4754880" cy="1255820"/>
            <a:chOff x="8921977" y="1421044"/>
            <a:chExt cx="2937088" cy="1225907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CFDFFEA0-65EE-4960-BA26-646A931C585A}"/>
                </a:ext>
              </a:extLst>
            </p:cNvPr>
            <p:cNvSpPr txBox="1"/>
            <p:nvPr/>
          </p:nvSpPr>
          <p:spPr>
            <a:xfrm>
              <a:off x="8921977" y="1421044"/>
              <a:ext cx="2937088" cy="57084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3200" b="1" noProof="1"/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5575B85A-46C4-49DA-91ED-5BCFDF8A4B2F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72106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AE4901BD-4123-4FD9-A4C4-639DD7B7E0C3}"/>
              </a:ext>
            </a:extLst>
          </p:cNvPr>
          <p:cNvGrpSpPr/>
          <p:nvPr/>
        </p:nvGrpSpPr>
        <p:grpSpPr>
          <a:xfrm>
            <a:off x="483701" y="4996786"/>
            <a:ext cx="4754880" cy="1255820"/>
            <a:chOff x="8921977" y="1421044"/>
            <a:chExt cx="2937088" cy="1225907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46A81DBC-9E91-4FBC-9AF7-B7CC479BDF85}"/>
                </a:ext>
              </a:extLst>
            </p:cNvPr>
            <p:cNvSpPr txBox="1"/>
            <p:nvPr/>
          </p:nvSpPr>
          <p:spPr>
            <a:xfrm>
              <a:off x="8921977" y="1421044"/>
              <a:ext cx="2937088" cy="57084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3200" b="1" noProof="1"/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53E1336-1405-4996-BAC0-271066584639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72106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4348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Banner Contrails – Slide Template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6DFDDC9-F560-4745-BC0C-F83A71A317BB}"/>
              </a:ext>
            </a:extLst>
          </p:cNvPr>
          <p:cNvSpPr/>
          <p:nvPr/>
        </p:nvSpPr>
        <p:spPr>
          <a:xfrm>
            <a:off x="2442911" y="1099610"/>
            <a:ext cx="6701089" cy="13027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60" rtlCol="0" anchor="ctr"/>
          <a:lstStyle/>
          <a:p>
            <a:r>
              <a:rPr lang="en-US" sz="6000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05D6AEB4-A134-4703-A3ED-E786A780C233}"/>
              </a:ext>
            </a:extLst>
          </p:cNvPr>
          <p:cNvSpPr/>
          <p:nvPr/>
        </p:nvSpPr>
        <p:spPr>
          <a:xfrm>
            <a:off x="2442911" y="3705444"/>
            <a:ext cx="6701089" cy="130270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8006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60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628CDAD1-01FF-450F-8EEE-98E980798181}"/>
              </a:ext>
            </a:extLst>
          </p:cNvPr>
          <p:cNvGrpSpPr/>
          <p:nvPr/>
        </p:nvGrpSpPr>
        <p:grpSpPr>
          <a:xfrm>
            <a:off x="1592257" y="3703479"/>
            <a:ext cx="1327142" cy="1304673"/>
            <a:chOff x="3136769" y="3757626"/>
            <a:chExt cx="1295531" cy="1277020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83CE731E-CFEB-44F9-B70D-F35E5827334A}"/>
                </a:ext>
              </a:extLst>
            </p:cNvPr>
            <p:cNvSpPr/>
            <p:nvPr/>
          </p:nvSpPr>
          <p:spPr>
            <a:xfrm>
              <a:off x="3511084" y="3758383"/>
              <a:ext cx="921216" cy="1276263"/>
            </a:xfrm>
            <a:custGeom>
              <a:avLst/>
              <a:gdLst>
                <a:gd name="connsiteX0" fmla="*/ 435539 w 921216"/>
                <a:gd name="connsiteY0" fmla="*/ 0 h 1276263"/>
                <a:gd name="connsiteX1" fmla="*/ 921216 w 921216"/>
                <a:gd name="connsiteY1" fmla="*/ 0 h 1276263"/>
                <a:gd name="connsiteX2" fmla="*/ 921216 w 921216"/>
                <a:gd name="connsiteY2" fmla="*/ 2668 h 1276263"/>
                <a:gd name="connsiteX3" fmla="*/ 921216 w 921216"/>
                <a:gd name="connsiteY3" fmla="*/ 1274345 h 1276263"/>
                <a:gd name="connsiteX4" fmla="*/ 921216 w 921216"/>
                <a:gd name="connsiteY4" fmla="*/ 1274346 h 1276263"/>
                <a:gd name="connsiteX5" fmla="*/ 921216 w 921216"/>
                <a:gd name="connsiteY5" fmla="*/ 1276263 h 1276263"/>
                <a:gd name="connsiteX6" fmla="*/ 435539 w 921216"/>
                <a:gd name="connsiteY6" fmla="*/ 1276263 h 1276263"/>
                <a:gd name="connsiteX7" fmla="*/ 0 w 921216"/>
                <a:gd name="connsiteY7" fmla="*/ 714767 h 1276263"/>
                <a:gd name="connsiteX8" fmla="*/ 0 w 921216"/>
                <a:gd name="connsiteY8" fmla="*/ 546962 h 1276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1216" h="1276263">
                  <a:moveTo>
                    <a:pt x="435539" y="0"/>
                  </a:moveTo>
                  <a:lnTo>
                    <a:pt x="921216" y="0"/>
                  </a:lnTo>
                  <a:lnTo>
                    <a:pt x="921216" y="2668"/>
                  </a:lnTo>
                  <a:lnTo>
                    <a:pt x="921216" y="1274345"/>
                  </a:lnTo>
                  <a:lnTo>
                    <a:pt x="921216" y="1274346"/>
                  </a:lnTo>
                  <a:lnTo>
                    <a:pt x="921216" y="1276263"/>
                  </a:lnTo>
                  <a:lnTo>
                    <a:pt x="435539" y="1276263"/>
                  </a:lnTo>
                  <a:lnTo>
                    <a:pt x="0" y="714767"/>
                  </a:lnTo>
                  <a:lnTo>
                    <a:pt x="0" y="546962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D162A7A9-1492-4342-B2BB-5752A9528763}"/>
                </a:ext>
              </a:extLst>
            </p:cNvPr>
            <p:cNvSpPr/>
            <p:nvPr/>
          </p:nvSpPr>
          <p:spPr>
            <a:xfrm>
              <a:off x="3136769" y="3757626"/>
              <a:ext cx="1230519" cy="1277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600" extrusionOk="0">
                  <a:moveTo>
                    <a:pt x="20078" y="11222"/>
                  </a:moveTo>
                  <a:cubicBezTo>
                    <a:pt x="20078" y="11222"/>
                    <a:pt x="20259" y="11081"/>
                    <a:pt x="20404" y="11081"/>
                  </a:cubicBezTo>
                  <a:cubicBezTo>
                    <a:pt x="20549" y="11081"/>
                    <a:pt x="21020" y="11046"/>
                    <a:pt x="21020" y="10870"/>
                  </a:cubicBezTo>
                  <a:cubicBezTo>
                    <a:pt x="21020" y="10694"/>
                    <a:pt x="20549" y="10694"/>
                    <a:pt x="20404" y="10659"/>
                  </a:cubicBezTo>
                  <a:cubicBezTo>
                    <a:pt x="20259" y="10659"/>
                    <a:pt x="20078" y="10519"/>
                    <a:pt x="20078" y="10519"/>
                  </a:cubicBezTo>
                  <a:cubicBezTo>
                    <a:pt x="20078" y="10519"/>
                    <a:pt x="21310" y="7212"/>
                    <a:pt x="21346" y="7106"/>
                  </a:cubicBezTo>
                  <a:cubicBezTo>
                    <a:pt x="21383" y="7001"/>
                    <a:pt x="21600" y="6508"/>
                    <a:pt x="21491" y="6543"/>
                  </a:cubicBezTo>
                  <a:cubicBezTo>
                    <a:pt x="21383" y="6579"/>
                    <a:pt x="20621" y="6860"/>
                    <a:pt x="20368" y="6930"/>
                  </a:cubicBezTo>
                  <a:cubicBezTo>
                    <a:pt x="20078" y="7001"/>
                    <a:pt x="19897" y="7141"/>
                    <a:pt x="19752" y="7388"/>
                  </a:cubicBezTo>
                  <a:cubicBezTo>
                    <a:pt x="19570" y="7634"/>
                    <a:pt x="17686" y="10096"/>
                    <a:pt x="17686" y="10096"/>
                  </a:cubicBezTo>
                  <a:cubicBezTo>
                    <a:pt x="17686" y="10096"/>
                    <a:pt x="17468" y="10096"/>
                    <a:pt x="16707" y="9991"/>
                  </a:cubicBezTo>
                  <a:cubicBezTo>
                    <a:pt x="15946" y="9885"/>
                    <a:pt x="13554" y="9780"/>
                    <a:pt x="12503" y="9709"/>
                  </a:cubicBezTo>
                  <a:cubicBezTo>
                    <a:pt x="11452" y="9639"/>
                    <a:pt x="11054" y="9498"/>
                    <a:pt x="11054" y="9498"/>
                  </a:cubicBezTo>
                  <a:cubicBezTo>
                    <a:pt x="11090" y="9252"/>
                    <a:pt x="12032" y="6367"/>
                    <a:pt x="12177" y="6016"/>
                  </a:cubicBezTo>
                  <a:cubicBezTo>
                    <a:pt x="12322" y="5664"/>
                    <a:pt x="14424" y="528"/>
                    <a:pt x="14497" y="317"/>
                  </a:cubicBezTo>
                  <a:cubicBezTo>
                    <a:pt x="14569" y="106"/>
                    <a:pt x="14424" y="0"/>
                    <a:pt x="14279" y="0"/>
                  </a:cubicBezTo>
                  <a:cubicBezTo>
                    <a:pt x="14134" y="0"/>
                    <a:pt x="13047" y="317"/>
                    <a:pt x="12830" y="493"/>
                  </a:cubicBezTo>
                  <a:cubicBezTo>
                    <a:pt x="12648" y="633"/>
                    <a:pt x="11452" y="2357"/>
                    <a:pt x="10800" y="3272"/>
                  </a:cubicBezTo>
                  <a:cubicBezTo>
                    <a:pt x="10619" y="2603"/>
                    <a:pt x="9133" y="2990"/>
                    <a:pt x="9133" y="2990"/>
                  </a:cubicBezTo>
                  <a:cubicBezTo>
                    <a:pt x="8952" y="3448"/>
                    <a:pt x="9133" y="3870"/>
                    <a:pt x="9133" y="3870"/>
                  </a:cubicBezTo>
                  <a:cubicBezTo>
                    <a:pt x="9713" y="4010"/>
                    <a:pt x="10111" y="3975"/>
                    <a:pt x="10365" y="3905"/>
                  </a:cubicBezTo>
                  <a:cubicBezTo>
                    <a:pt x="10039" y="4327"/>
                    <a:pt x="9278" y="5277"/>
                    <a:pt x="8444" y="6297"/>
                  </a:cubicBezTo>
                  <a:cubicBezTo>
                    <a:pt x="8191" y="5699"/>
                    <a:pt x="6777" y="6051"/>
                    <a:pt x="6777" y="6051"/>
                  </a:cubicBezTo>
                  <a:cubicBezTo>
                    <a:pt x="6596" y="6508"/>
                    <a:pt x="6777" y="6930"/>
                    <a:pt x="6777" y="6930"/>
                  </a:cubicBezTo>
                  <a:cubicBezTo>
                    <a:pt x="7248" y="7036"/>
                    <a:pt x="7611" y="7071"/>
                    <a:pt x="7864" y="7001"/>
                  </a:cubicBezTo>
                  <a:cubicBezTo>
                    <a:pt x="6741" y="8373"/>
                    <a:pt x="5726" y="9674"/>
                    <a:pt x="5726" y="9674"/>
                  </a:cubicBezTo>
                  <a:cubicBezTo>
                    <a:pt x="5726" y="9674"/>
                    <a:pt x="3298" y="9745"/>
                    <a:pt x="2754" y="9780"/>
                  </a:cubicBezTo>
                  <a:cubicBezTo>
                    <a:pt x="2211" y="9850"/>
                    <a:pt x="834" y="10167"/>
                    <a:pt x="471" y="10343"/>
                  </a:cubicBezTo>
                  <a:cubicBezTo>
                    <a:pt x="109" y="10519"/>
                    <a:pt x="0" y="10800"/>
                    <a:pt x="0" y="10800"/>
                  </a:cubicBezTo>
                  <a:cubicBezTo>
                    <a:pt x="0" y="10800"/>
                    <a:pt x="72" y="11046"/>
                    <a:pt x="471" y="11257"/>
                  </a:cubicBezTo>
                  <a:cubicBezTo>
                    <a:pt x="870" y="11468"/>
                    <a:pt x="2211" y="11750"/>
                    <a:pt x="2754" y="11820"/>
                  </a:cubicBezTo>
                  <a:cubicBezTo>
                    <a:pt x="3298" y="11891"/>
                    <a:pt x="5726" y="11926"/>
                    <a:pt x="5726" y="11926"/>
                  </a:cubicBezTo>
                  <a:cubicBezTo>
                    <a:pt x="5726" y="11926"/>
                    <a:pt x="6777" y="13192"/>
                    <a:pt x="7864" y="14599"/>
                  </a:cubicBezTo>
                  <a:cubicBezTo>
                    <a:pt x="7611" y="14564"/>
                    <a:pt x="7285" y="14564"/>
                    <a:pt x="6777" y="14670"/>
                  </a:cubicBezTo>
                  <a:cubicBezTo>
                    <a:pt x="6777" y="14670"/>
                    <a:pt x="6596" y="15092"/>
                    <a:pt x="6777" y="15549"/>
                  </a:cubicBezTo>
                  <a:cubicBezTo>
                    <a:pt x="6777" y="15549"/>
                    <a:pt x="8191" y="15901"/>
                    <a:pt x="8444" y="15303"/>
                  </a:cubicBezTo>
                  <a:cubicBezTo>
                    <a:pt x="9242" y="16323"/>
                    <a:pt x="10003" y="17273"/>
                    <a:pt x="10365" y="17695"/>
                  </a:cubicBezTo>
                  <a:cubicBezTo>
                    <a:pt x="10111" y="17625"/>
                    <a:pt x="9749" y="17590"/>
                    <a:pt x="9133" y="17730"/>
                  </a:cubicBezTo>
                  <a:cubicBezTo>
                    <a:pt x="9133" y="17730"/>
                    <a:pt x="8952" y="18152"/>
                    <a:pt x="9133" y="18610"/>
                  </a:cubicBezTo>
                  <a:cubicBezTo>
                    <a:pt x="9133" y="18610"/>
                    <a:pt x="10619" y="18997"/>
                    <a:pt x="10800" y="18328"/>
                  </a:cubicBezTo>
                  <a:cubicBezTo>
                    <a:pt x="11452" y="19243"/>
                    <a:pt x="12648" y="20967"/>
                    <a:pt x="12830" y="21107"/>
                  </a:cubicBezTo>
                  <a:cubicBezTo>
                    <a:pt x="13047" y="21283"/>
                    <a:pt x="14134" y="21600"/>
                    <a:pt x="14279" y="21600"/>
                  </a:cubicBezTo>
                  <a:cubicBezTo>
                    <a:pt x="14424" y="21600"/>
                    <a:pt x="14569" y="21494"/>
                    <a:pt x="14497" y="21283"/>
                  </a:cubicBezTo>
                  <a:cubicBezTo>
                    <a:pt x="14424" y="21072"/>
                    <a:pt x="12322" y="15971"/>
                    <a:pt x="12177" y="15584"/>
                  </a:cubicBezTo>
                  <a:cubicBezTo>
                    <a:pt x="12032" y="15233"/>
                    <a:pt x="11054" y="12348"/>
                    <a:pt x="11054" y="12102"/>
                  </a:cubicBezTo>
                  <a:cubicBezTo>
                    <a:pt x="11054" y="12102"/>
                    <a:pt x="11452" y="11961"/>
                    <a:pt x="12503" y="11891"/>
                  </a:cubicBezTo>
                  <a:cubicBezTo>
                    <a:pt x="13554" y="11820"/>
                    <a:pt x="15946" y="11715"/>
                    <a:pt x="16707" y="11609"/>
                  </a:cubicBezTo>
                  <a:cubicBezTo>
                    <a:pt x="17468" y="11504"/>
                    <a:pt x="17686" y="11504"/>
                    <a:pt x="17686" y="11504"/>
                  </a:cubicBezTo>
                  <a:cubicBezTo>
                    <a:pt x="17686" y="11504"/>
                    <a:pt x="19607" y="13966"/>
                    <a:pt x="19752" y="14212"/>
                  </a:cubicBezTo>
                  <a:cubicBezTo>
                    <a:pt x="19897" y="14459"/>
                    <a:pt x="20078" y="14599"/>
                    <a:pt x="20368" y="14670"/>
                  </a:cubicBezTo>
                  <a:cubicBezTo>
                    <a:pt x="20658" y="14740"/>
                    <a:pt x="21383" y="15021"/>
                    <a:pt x="21491" y="15057"/>
                  </a:cubicBezTo>
                  <a:cubicBezTo>
                    <a:pt x="21600" y="15092"/>
                    <a:pt x="21419" y="14599"/>
                    <a:pt x="21346" y="14494"/>
                  </a:cubicBezTo>
                  <a:cubicBezTo>
                    <a:pt x="21310" y="14529"/>
                    <a:pt x="20078" y="11222"/>
                    <a:pt x="20078" y="11222"/>
                  </a:cubicBezTo>
                  <a:close/>
                  <a:moveTo>
                    <a:pt x="906" y="11363"/>
                  </a:moveTo>
                  <a:cubicBezTo>
                    <a:pt x="797" y="11293"/>
                    <a:pt x="580" y="11187"/>
                    <a:pt x="471" y="10941"/>
                  </a:cubicBezTo>
                  <a:cubicBezTo>
                    <a:pt x="471" y="10941"/>
                    <a:pt x="471" y="10906"/>
                    <a:pt x="507" y="10906"/>
                  </a:cubicBezTo>
                  <a:lnTo>
                    <a:pt x="725" y="10906"/>
                  </a:lnTo>
                  <a:cubicBezTo>
                    <a:pt x="725" y="10906"/>
                    <a:pt x="761" y="10906"/>
                    <a:pt x="761" y="10906"/>
                  </a:cubicBezTo>
                  <a:cubicBezTo>
                    <a:pt x="761" y="10976"/>
                    <a:pt x="834" y="11152"/>
                    <a:pt x="979" y="11293"/>
                  </a:cubicBezTo>
                  <a:cubicBezTo>
                    <a:pt x="942" y="11363"/>
                    <a:pt x="906" y="11398"/>
                    <a:pt x="906" y="11363"/>
                  </a:cubicBezTo>
                  <a:close/>
                  <a:moveTo>
                    <a:pt x="906" y="10448"/>
                  </a:moveTo>
                  <a:cubicBezTo>
                    <a:pt x="761" y="10589"/>
                    <a:pt x="725" y="10800"/>
                    <a:pt x="689" y="10835"/>
                  </a:cubicBezTo>
                  <a:cubicBezTo>
                    <a:pt x="689" y="10835"/>
                    <a:pt x="689" y="10835"/>
                    <a:pt x="652" y="10835"/>
                  </a:cubicBezTo>
                  <a:lnTo>
                    <a:pt x="435" y="10835"/>
                  </a:lnTo>
                  <a:cubicBezTo>
                    <a:pt x="399" y="10835"/>
                    <a:pt x="399" y="10800"/>
                    <a:pt x="399" y="10800"/>
                  </a:cubicBezTo>
                  <a:cubicBezTo>
                    <a:pt x="507" y="10554"/>
                    <a:pt x="725" y="10448"/>
                    <a:pt x="834" y="10378"/>
                  </a:cubicBezTo>
                  <a:cubicBezTo>
                    <a:pt x="906" y="10378"/>
                    <a:pt x="942" y="10413"/>
                    <a:pt x="906" y="10448"/>
                  </a:cubicBezTo>
                  <a:close/>
                  <a:moveTo>
                    <a:pt x="4421" y="11539"/>
                  </a:moveTo>
                  <a:cubicBezTo>
                    <a:pt x="4421" y="11574"/>
                    <a:pt x="4385" y="11644"/>
                    <a:pt x="4313" y="11644"/>
                  </a:cubicBezTo>
                  <a:lnTo>
                    <a:pt x="4240" y="11644"/>
                  </a:lnTo>
                  <a:cubicBezTo>
                    <a:pt x="4204" y="11644"/>
                    <a:pt x="4132" y="11609"/>
                    <a:pt x="4132" y="11539"/>
                  </a:cubicBezTo>
                  <a:lnTo>
                    <a:pt x="4132" y="11468"/>
                  </a:lnTo>
                  <a:cubicBezTo>
                    <a:pt x="4132" y="11433"/>
                    <a:pt x="4168" y="11363"/>
                    <a:pt x="4240" y="11363"/>
                  </a:cubicBezTo>
                  <a:lnTo>
                    <a:pt x="4313" y="11363"/>
                  </a:lnTo>
                  <a:cubicBezTo>
                    <a:pt x="4349" y="11363"/>
                    <a:pt x="4421" y="11398"/>
                    <a:pt x="4421" y="11468"/>
                  </a:cubicBezTo>
                  <a:lnTo>
                    <a:pt x="4421" y="11539"/>
                  </a:lnTo>
                  <a:close/>
                  <a:moveTo>
                    <a:pt x="4421" y="10237"/>
                  </a:moveTo>
                  <a:cubicBezTo>
                    <a:pt x="4421" y="10272"/>
                    <a:pt x="4385" y="10343"/>
                    <a:pt x="4313" y="10343"/>
                  </a:cubicBezTo>
                  <a:lnTo>
                    <a:pt x="4240" y="10343"/>
                  </a:lnTo>
                  <a:cubicBezTo>
                    <a:pt x="4204" y="10343"/>
                    <a:pt x="4132" y="10307"/>
                    <a:pt x="4132" y="10237"/>
                  </a:cubicBezTo>
                  <a:lnTo>
                    <a:pt x="4132" y="10132"/>
                  </a:lnTo>
                  <a:cubicBezTo>
                    <a:pt x="4132" y="10096"/>
                    <a:pt x="4168" y="10026"/>
                    <a:pt x="4240" y="10026"/>
                  </a:cubicBezTo>
                  <a:lnTo>
                    <a:pt x="4313" y="10026"/>
                  </a:lnTo>
                  <a:cubicBezTo>
                    <a:pt x="4349" y="10026"/>
                    <a:pt x="4421" y="10061"/>
                    <a:pt x="4421" y="10132"/>
                  </a:cubicBezTo>
                  <a:lnTo>
                    <a:pt x="4421" y="10237"/>
                  </a:lnTo>
                  <a:close/>
                  <a:moveTo>
                    <a:pt x="4856" y="11539"/>
                  </a:moveTo>
                  <a:cubicBezTo>
                    <a:pt x="4856" y="11574"/>
                    <a:pt x="4820" y="11644"/>
                    <a:pt x="4748" y="11644"/>
                  </a:cubicBezTo>
                  <a:lnTo>
                    <a:pt x="4675" y="11644"/>
                  </a:lnTo>
                  <a:cubicBezTo>
                    <a:pt x="4639" y="11644"/>
                    <a:pt x="4566" y="11609"/>
                    <a:pt x="4566" y="11539"/>
                  </a:cubicBezTo>
                  <a:lnTo>
                    <a:pt x="4566" y="11468"/>
                  </a:lnTo>
                  <a:cubicBezTo>
                    <a:pt x="4566" y="11433"/>
                    <a:pt x="4603" y="11363"/>
                    <a:pt x="4675" y="11363"/>
                  </a:cubicBezTo>
                  <a:lnTo>
                    <a:pt x="4748" y="11363"/>
                  </a:lnTo>
                  <a:cubicBezTo>
                    <a:pt x="4784" y="11363"/>
                    <a:pt x="4856" y="11398"/>
                    <a:pt x="4856" y="11468"/>
                  </a:cubicBezTo>
                  <a:lnTo>
                    <a:pt x="4856" y="11539"/>
                  </a:lnTo>
                  <a:close/>
                  <a:moveTo>
                    <a:pt x="4856" y="10237"/>
                  </a:moveTo>
                  <a:cubicBezTo>
                    <a:pt x="4856" y="10272"/>
                    <a:pt x="4820" y="10343"/>
                    <a:pt x="4748" y="10343"/>
                  </a:cubicBezTo>
                  <a:lnTo>
                    <a:pt x="4675" y="10343"/>
                  </a:lnTo>
                  <a:cubicBezTo>
                    <a:pt x="4639" y="10343"/>
                    <a:pt x="4566" y="10307"/>
                    <a:pt x="4566" y="10237"/>
                  </a:cubicBezTo>
                  <a:lnTo>
                    <a:pt x="4566" y="10132"/>
                  </a:lnTo>
                  <a:cubicBezTo>
                    <a:pt x="4566" y="10096"/>
                    <a:pt x="4603" y="10026"/>
                    <a:pt x="4675" y="10026"/>
                  </a:cubicBezTo>
                  <a:lnTo>
                    <a:pt x="4748" y="10026"/>
                  </a:lnTo>
                  <a:cubicBezTo>
                    <a:pt x="4784" y="10026"/>
                    <a:pt x="4856" y="10061"/>
                    <a:pt x="4856" y="10132"/>
                  </a:cubicBezTo>
                  <a:lnTo>
                    <a:pt x="4856" y="10237"/>
                  </a:lnTo>
                  <a:close/>
                  <a:moveTo>
                    <a:pt x="5255" y="11539"/>
                  </a:moveTo>
                  <a:cubicBezTo>
                    <a:pt x="5255" y="11574"/>
                    <a:pt x="5219" y="11644"/>
                    <a:pt x="5146" y="11644"/>
                  </a:cubicBezTo>
                  <a:lnTo>
                    <a:pt x="5074" y="11644"/>
                  </a:lnTo>
                  <a:cubicBezTo>
                    <a:pt x="5038" y="11644"/>
                    <a:pt x="4965" y="11609"/>
                    <a:pt x="4965" y="11539"/>
                  </a:cubicBezTo>
                  <a:lnTo>
                    <a:pt x="4965" y="11468"/>
                  </a:lnTo>
                  <a:cubicBezTo>
                    <a:pt x="4965" y="11433"/>
                    <a:pt x="5001" y="11363"/>
                    <a:pt x="5074" y="11363"/>
                  </a:cubicBezTo>
                  <a:lnTo>
                    <a:pt x="5146" y="11363"/>
                  </a:lnTo>
                  <a:cubicBezTo>
                    <a:pt x="5183" y="11363"/>
                    <a:pt x="5255" y="11398"/>
                    <a:pt x="5255" y="11468"/>
                  </a:cubicBezTo>
                  <a:lnTo>
                    <a:pt x="5255" y="11539"/>
                  </a:lnTo>
                  <a:close/>
                  <a:moveTo>
                    <a:pt x="5255" y="10237"/>
                  </a:moveTo>
                  <a:cubicBezTo>
                    <a:pt x="5255" y="10272"/>
                    <a:pt x="5219" y="10343"/>
                    <a:pt x="5146" y="10343"/>
                  </a:cubicBezTo>
                  <a:lnTo>
                    <a:pt x="5074" y="10343"/>
                  </a:lnTo>
                  <a:cubicBezTo>
                    <a:pt x="5038" y="10343"/>
                    <a:pt x="4965" y="10307"/>
                    <a:pt x="4965" y="10237"/>
                  </a:cubicBezTo>
                  <a:lnTo>
                    <a:pt x="4965" y="10132"/>
                  </a:lnTo>
                  <a:cubicBezTo>
                    <a:pt x="4965" y="10096"/>
                    <a:pt x="5001" y="10026"/>
                    <a:pt x="5074" y="10026"/>
                  </a:cubicBezTo>
                  <a:lnTo>
                    <a:pt x="5146" y="10026"/>
                  </a:lnTo>
                  <a:cubicBezTo>
                    <a:pt x="5183" y="10026"/>
                    <a:pt x="5255" y="10061"/>
                    <a:pt x="5255" y="10132"/>
                  </a:cubicBezTo>
                  <a:lnTo>
                    <a:pt x="5255" y="10237"/>
                  </a:lnTo>
                  <a:close/>
                  <a:moveTo>
                    <a:pt x="5690" y="11539"/>
                  </a:moveTo>
                  <a:cubicBezTo>
                    <a:pt x="5690" y="11574"/>
                    <a:pt x="5654" y="11644"/>
                    <a:pt x="5581" y="11644"/>
                  </a:cubicBezTo>
                  <a:lnTo>
                    <a:pt x="5509" y="11644"/>
                  </a:lnTo>
                  <a:cubicBezTo>
                    <a:pt x="5472" y="11644"/>
                    <a:pt x="5400" y="11609"/>
                    <a:pt x="5400" y="11539"/>
                  </a:cubicBezTo>
                  <a:lnTo>
                    <a:pt x="5400" y="11468"/>
                  </a:lnTo>
                  <a:cubicBezTo>
                    <a:pt x="5400" y="11433"/>
                    <a:pt x="5436" y="11363"/>
                    <a:pt x="5509" y="11363"/>
                  </a:cubicBezTo>
                  <a:lnTo>
                    <a:pt x="5581" y="11363"/>
                  </a:lnTo>
                  <a:cubicBezTo>
                    <a:pt x="5617" y="11363"/>
                    <a:pt x="5690" y="11398"/>
                    <a:pt x="5690" y="11468"/>
                  </a:cubicBezTo>
                  <a:lnTo>
                    <a:pt x="5690" y="11539"/>
                  </a:lnTo>
                  <a:close/>
                  <a:moveTo>
                    <a:pt x="5690" y="10237"/>
                  </a:moveTo>
                  <a:cubicBezTo>
                    <a:pt x="5690" y="10272"/>
                    <a:pt x="5654" y="10343"/>
                    <a:pt x="5581" y="10343"/>
                  </a:cubicBezTo>
                  <a:lnTo>
                    <a:pt x="5509" y="10343"/>
                  </a:lnTo>
                  <a:cubicBezTo>
                    <a:pt x="5472" y="10343"/>
                    <a:pt x="5400" y="10307"/>
                    <a:pt x="5400" y="10237"/>
                  </a:cubicBezTo>
                  <a:lnTo>
                    <a:pt x="5400" y="10132"/>
                  </a:lnTo>
                  <a:cubicBezTo>
                    <a:pt x="5400" y="10096"/>
                    <a:pt x="5436" y="10026"/>
                    <a:pt x="5509" y="10026"/>
                  </a:cubicBezTo>
                  <a:lnTo>
                    <a:pt x="5581" y="10026"/>
                  </a:lnTo>
                  <a:cubicBezTo>
                    <a:pt x="5617" y="10026"/>
                    <a:pt x="5690" y="10061"/>
                    <a:pt x="5690" y="10132"/>
                  </a:cubicBezTo>
                  <a:lnTo>
                    <a:pt x="5690" y="10237"/>
                  </a:lnTo>
                  <a:close/>
                  <a:moveTo>
                    <a:pt x="6125" y="11539"/>
                  </a:moveTo>
                  <a:cubicBezTo>
                    <a:pt x="6125" y="11574"/>
                    <a:pt x="6089" y="11644"/>
                    <a:pt x="6016" y="11644"/>
                  </a:cubicBezTo>
                  <a:lnTo>
                    <a:pt x="5944" y="11644"/>
                  </a:lnTo>
                  <a:cubicBezTo>
                    <a:pt x="5907" y="11644"/>
                    <a:pt x="5835" y="11609"/>
                    <a:pt x="5835" y="11539"/>
                  </a:cubicBezTo>
                  <a:lnTo>
                    <a:pt x="5835" y="11468"/>
                  </a:lnTo>
                  <a:cubicBezTo>
                    <a:pt x="5835" y="11433"/>
                    <a:pt x="5871" y="11363"/>
                    <a:pt x="5944" y="11363"/>
                  </a:cubicBezTo>
                  <a:lnTo>
                    <a:pt x="6016" y="11363"/>
                  </a:lnTo>
                  <a:cubicBezTo>
                    <a:pt x="6052" y="11363"/>
                    <a:pt x="6125" y="11398"/>
                    <a:pt x="6125" y="11468"/>
                  </a:cubicBezTo>
                  <a:lnTo>
                    <a:pt x="6125" y="11539"/>
                  </a:lnTo>
                  <a:close/>
                  <a:moveTo>
                    <a:pt x="6125" y="10237"/>
                  </a:moveTo>
                  <a:cubicBezTo>
                    <a:pt x="6125" y="10272"/>
                    <a:pt x="6089" y="10343"/>
                    <a:pt x="6016" y="10343"/>
                  </a:cubicBezTo>
                  <a:lnTo>
                    <a:pt x="5944" y="10343"/>
                  </a:lnTo>
                  <a:cubicBezTo>
                    <a:pt x="5907" y="10343"/>
                    <a:pt x="5835" y="10307"/>
                    <a:pt x="5835" y="10237"/>
                  </a:cubicBezTo>
                  <a:lnTo>
                    <a:pt x="5835" y="10132"/>
                  </a:lnTo>
                  <a:cubicBezTo>
                    <a:pt x="5835" y="10096"/>
                    <a:pt x="5871" y="10026"/>
                    <a:pt x="5944" y="10026"/>
                  </a:cubicBezTo>
                  <a:lnTo>
                    <a:pt x="6016" y="10026"/>
                  </a:lnTo>
                  <a:cubicBezTo>
                    <a:pt x="6052" y="10026"/>
                    <a:pt x="6125" y="10061"/>
                    <a:pt x="6125" y="10132"/>
                  </a:cubicBezTo>
                  <a:lnTo>
                    <a:pt x="6125" y="10237"/>
                  </a:lnTo>
                  <a:close/>
                  <a:moveTo>
                    <a:pt x="7248" y="11644"/>
                  </a:moveTo>
                  <a:cubicBezTo>
                    <a:pt x="7248" y="11679"/>
                    <a:pt x="7212" y="11750"/>
                    <a:pt x="7140" y="11750"/>
                  </a:cubicBezTo>
                  <a:lnTo>
                    <a:pt x="7067" y="11750"/>
                  </a:lnTo>
                  <a:cubicBezTo>
                    <a:pt x="7031" y="11750"/>
                    <a:pt x="6958" y="11715"/>
                    <a:pt x="6958" y="11644"/>
                  </a:cubicBezTo>
                  <a:lnTo>
                    <a:pt x="6958" y="11574"/>
                  </a:lnTo>
                  <a:cubicBezTo>
                    <a:pt x="6958" y="11539"/>
                    <a:pt x="6995" y="11468"/>
                    <a:pt x="7067" y="11468"/>
                  </a:cubicBezTo>
                  <a:lnTo>
                    <a:pt x="7140" y="11468"/>
                  </a:lnTo>
                  <a:cubicBezTo>
                    <a:pt x="7176" y="11468"/>
                    <a:pt x="7248" y="11504"/>
                    <a:pt x="7248" y="11574"/>
                  </a:cubicBezTo>
                  <a:lnTo>
                    <a:pt x="7248" y="11644"/>
                  </a:lnTo>
                  <a:close/>
                  <a:moveTo>
                    <a:pt x="7248" y="10132"/>
                  </a:moveTo>
                  <a:cubicBezTo>
                    <a:pt x="7248" y="10167"/>
                    <a:pt x="7212" y="10237"/>
                    <a:pt x="7140" y="10237"/>
                  </a:cubicBezTo>
                  <a:lnTo>
                    <a:pt x="7067" y="10237"/>
                  </a:lnTo>
                  <a:cubicBezTo>
                    <a:pt x="7031" y="10237"/>
                    <a:pt x="6958" y="10202"/>
                    <a:pt x="6958" y="10132"/>
                  </a:cubicBezTo>
                  <a:lnTo>
                    <a:pt x="6958" y="10061"/>
                  </a:lnTo>
                  <a:cubicBezTo>
                    <a:pt x="6958" y="10026"/>
                    <a:pt x="6995" y="9956"/>
                    <a:pt x="7067" y="9956"/>
                  </a:cubicBezTo>
                  <a:lnTo>
                    <a:pt x="7140" y="9956"/>
                  </a:lnTo>
                  <a:cubicBezTo>
                    <a:pt x="7176" y="9956"/>
                    <a:pt x="7248" y="9991"/>
                    <a:pt x="7248" y="10061"/>
                  </a:cubicBezTo>
                  <a:lnTo>
                    <a:pt x="7248" y="10132"/>
                  </a:lnTo>
                  <a:close/>
                  <a:moveTo>
                    <a:pt x="7683" y="11644"/>
                  </a:moveTo>
                  <a:cubicBezTo>
                    <a:pt x="7683" y="11679"/>
                    <a:pt x="7647" y="11750"/>
                    <a:pt x="7575" y="11750"/>
                  </a:cubicBezTo>
                  <a:lnTo>
                    <a:pt x="7502" y="11750"/>
                  </a:lnTo>
                  <a:cubicBezTo>
                    <a:pt x="7466" y="11750"/>
                    <a:pt x="7393" y="11715"/>
                    <a:pt x="7393" y="11644"/>
                  </a:cubicBezTo>
                  <a:lnTo>
                    <a:pt x="7393" y="11574"/>
                  </a:lnTo>
                  <a:cubicBezTo>
                    <a:pt x="7393" y="11539"/>
                    <a:pt x="7430" y="11468"/>
                    <a:pt x="7502" y="11468"/>
                  </a:cubicBezTo>
                  <a:lnTo>
                    <a:pt x="7575" y="11468"/>
                  </a:lnTo>
                  <a:cubicBezTo>
                    <a:pt x="7611" y="11468"/>
                    <a:pt x="7683" y="11504"/>
                    <a:pt x="7683" y="11574"/>
                  </a:cubicBezTo>
                  <a:lnTo>
                    <a:pt x="7683" y="11644"/>
                  </a:lnTo>
                  <a:close/>
                  <a:moveTo>
                    <a:pt x="7683" y="10132"/>
                  </a:moveTo>
                  <a:cubicBezTo>
                    <a:pt x="7683" y="10167"/>
                    <a:pt x="7647" y="10237"/>
                    <a:pt x="7575" y="10237"/>
                  </a:cubicBezTo>
                  <a:lnTo>
                    <a:pt x="7502" y="10237"/>
                  </a:lnTo>
                  <a:cubicBezTo>
                    <a:pt x="7466" y="10237"/>
                    <a:pt x="7393" y="10202"/>
                    <a:pt x="7393" y="10132"/>
                  </a:cubicBezTo>
                  <a:lnTo>
                    <a:pt x="7393" y="10061"/>
                  </a:lnTo>
                  <a:cubicBezTo>
                    <a:pt x="7393" y="10026"/>
                    <a:pt x="7430" y="9956"/>
                    <a:pt x="7502" y="9956"/>
                  </a:cubicBezTo>
                  <a:lnTo>
                    <a:pt x="7575" y="9956"/>
                  </a:lnTo>
                  <a:cubicBezTo>
                    <a:pt x="7611" y="9956"/>
                    <a:pt x="7683" y="9991"/>
                    <a:pt x="7683" y="10061"/>
                  </a:cubicBezTo>
                  <a:lnTo>
                    <a:pt x="7683" y="10132"/>
                  </a:lnTo>
                  <a:close/>
                  <a:moveTo>
                    <a:pt x="8082" y="11644"/>
                  </a:moveTo>
                  <a:cubicBezTo>
                    <a:pt x="8082" y="11679"/>
                    <a:pt x="8046" y="11750"/>
                    <a:pt x="7973" y="11750"/>
                  </a:cubicBezTo>
                  <a:lnTo>
                    <a:pt x="7901" y="11750"/>
                  </a:lnTo>
                  <a:cubicBezTo>
                    <a:pt x="7864" y="11750"/>
                    <a:pt x="7792" y="11715"/>
                    <a:pt x="7792" y="11644"/>
                  </a:cubicBezTo>
                  <a:lnTo>
                    <a:pt x="7792" y="11574"/>
                  </a:lnTo>
                  <a:cubicBezTo>
                    <a:pt x="7792" y="11539"/>
                    <a:pt x="7828" y="11468"/>
                    <a:pt x="7901" y="11468"/>
                  </a:cubicBezTo>
                  <a:lnTo>
                    <a:pt x="7973" y="11468"/>
                  </a:lnTo>
                  <a:cubicBezTo>
                    <a:pt x="8009" y="11468"/>
                    <a:pt x="8082" y="11504"/>
                    <a:pt x="8082" y="11574"/>
                  </a:cubicBezTo>
                  <a:lnTo>
                    <a:pt x="8082" y="11644"/>
                  </a:lnTo>
                  <a:close/>
                  <a:moveTo>
                    <a:pt x="8082" y="10132"/>
                  </a:moveTo>
                  <a:cubicBezTo>
                    <a:pt x="8082" y="10167"/>
                    <a:pt x="8046" y="10237"/>
                    <a:pt x="7973" y="10237"/>
                  </a:cubicBezTo>
                  <a:lnTo>
                    <a:pt x="7901" y="10237"/>
                  </a:lnTo>
                  <a:cubicBezTo>
                    <a:pt x="7864" y="10237"/>
                    <a:pt x="7792" y="10202"/>
                    <a:pt x="7792" y="10132"/>
                  </a:cubicBezTo>
                  <a:lnTo>
                    <a:pt x="7792" y="10061"/>
                  </a:lnTo>
                  <a:cubicBezTo>
                    <a:pt x="7792" y="10026"/>
                    <a:pt x="7828" y="9956"/>
                    <a:pt x="7901" y="9956"/>
                  </a:cubicBezTo>
                  <a:lnTo>
                    <a:pt x="7973" y="9956"/>
                  </a:lnTo>
                  <a:cubicBezTo>
                    <a:pt x="8009" y="9956"/>
                    <a:pt x="8082" y="9991"/>
                    <a:pt x="8082" y="10061"/>
                  </a:cubicBezTo>
                  <a:lnTo>
                    <a:pt x="8082" y="10132"/>
                  </a:lnTo>
                  <a:close/>
                  <a:moveTo>
                    <a:pt x="8517" y="11644"/>
                  </a:moveTo>
                  <a:cubicBezTo>
                    <a:pt x="8517" y="11679"/>
                    <a:pt x="8481" y="11750"/>
                    <a:pt x="8408" y="11750"/>
                  </a:cubicBezTo>
                  <a:lnTo>
                    <a:pt x="8336" y="11750"/>
                  </a:lnTo>
                  <a:cubicBezTo>
                    <a:pt x="8299" y="11750"/>
                    <a:pt x="8227" y="11715"/>
                    <a:pt x="8227" y="11644"/>
                  </a:cubicBezTo>
                  <a:lnTo>
                    <a:pt x="8227" y="11574"/>
                  </a:lnTo>
                  <a:cubicBezTo>
                    <a:pt x="8227" y="11539"/>
                    <a:pt x="8263" y="11468"/>
                    <a:pt x="8336" y="11468"/>
                  </a:cubicBezTo>
                  <a:lnTo>
                    <a:pt x="8408" y="11468"/>
                  </a:lnTo>
                  <a:cubicBezTo>
                    <a:pt x="8444" y="11468"/>
                    <a:pt x="8517" y="11504"/>
                    <a:pt x="8517" y="11574"/>
                  </a:cubicBezTo>
                  <a:lnTo>
                    <a:pt x="8517" y="11644"/>
                  </a:lnTo>
                  <a:close/>
                  <a:moveTo>
                    <a:pt x="8517" y="10132"/>
                  </a:moveTo>
                  <a:cubicBezTo>
                    <a:pt x="8517" y="10167"/>
                    <a:pt x="8481" y="10237"/>
                    <a:pt x="8408" y="10237"/>
                  </a:cubicBezTo>
                  <a:lnTo>
                    <a:pt x="8336" y="10237"/>
                  </a:lnTo>
                  <a:cubicBezTo>
                    <a:pt x="8299" y="10237"/>
                    <a:pt x="8227" y="10202"/>
                    <a:pt x="8227" y="10132"/>
                  </a:cubicBezTo>
                  <a:lnTo>
                    <a:pt x="8227" y="10061"/>
                  </a:lnTo>
                  <a:cubicBezTo>
                    <a:pt x="8227" y="10026"/>
                    <a:pt x="8263" y="9956"/>
                    <a:pt x="8336" y="9956"/>
                  </a:cubicBezTo>
                  <a:lnTo>
                    <a:pt x="8408" y="9956"/>
                  </a:lnTo>
                  <a:cubicBezTo>
                    <a:pt x="8444" y="9956"/>
                    <a:pt x="8517" y="9991"/>
                    <a:pt x="8517" y="10061"/>
                  </a:cubicBezTo>
                  <a:lnTo>
                    <a:pt x="8517" y="10132"/>
                  </a:lnTo>
                  <a:close/>
                  <a:moveTo>
                    <a:pt x="8952" y="11644"/>
                  </a:moveTo>
                  <a:cubicBezTo>
                    <a:pt x="8952" y="11679"/>
                    <a:pt x="8915" y="11750"/>
                    <a:pt x="8843" y="11750"/>
                  </a:cubicBezTo>
                  <a:lnTo>
                    <a:pt x="8770" y="11750"/>
                  </a:lnTo>
                  <a:cubicBezTo>
                    <a:pt x="8734" y="11750"/>
                    <a:pt x="8662" y="11715"/>
                    <a:pt x="8662" y="11644"/>
                  </a:cubicBezTo>
                  <a:lnTo>
                    <a:pt x="8662" y="11574"/>
                  </a:lnTo>
                  <a:cubicBezTo>
                    <a:pt x="8662" y="11539"/>
                    <a:pt x="8698" y="11468"/>
                    <a:pt x="8770" y="11468"/>
                  </a:cubicBezTo>
                  <a:lnTo>
                    <a:pt x="8843" y="11468"/>
                  </a:lnTo>
                  <a:cubicBezTo>
                    <a:pt x="8879" y="11468"/>
                    <a:pt x="8952" y="11504"/>
                    <a:pt x="8952" y="11574"/>
                  </a:cubicBezTo>
                  <a:lnTo>
                    <a:pt x="8952" y="11644"/>
                  </a:lnTo>
                  <a:close/>
                  <a:moveTo>
                    <a:pt x="8952" y="10132"/>
                  </a:moveTo>
                  <a:cubicBezTo>
                    <a:pt x="8952" y="10167"/>
                    <a:pt x="8915" y="10237"/>
                    <a:pt x="8843" y="10237"/>
                  </a:cubicBezTo>
                  <a:lnTo>
                    <a:pt x="8770" y="10237"/>
                  </a:lnTo>
                  <a:cubicBezTo>
                    <a:pt x="8734" y="10237"/>
                    <a:pt x="8662" y="10202"/>
                    <a:pt x="8662" y="10132"/>
                  </a:cubicBezTo>
                  <a:lnTo>
                    <a:pt x="8662" y="10061"/>
                  </a:lnTo>
                  <a:cubicBezTo>
                    <a:pt x="8662" y="10026"/>
                    <a:pt x="8698" y="9956"/>
                    <a:pt x="8770" y="9956"/>
                  </a:cubicBezTo>
                  <a:lnTo>
                    <a:pt x="8843" y="9956"/>
                  </a:lnTo>
                  <a:cubicBezTo>
                    <a:pt x="8879" y="9956"/>
                    <a:pt x="8952" y="9991"/>
                    <a:pt x="8952" y="10061"/>
                  </a:cubicBezTo>
                  <a:lnTo>
                    <a:pt x="8952" y="10132"/>
                  </a:lnTo>
                  <a:close/>
                  <a:moveTo>
                    <a:pt x="9387" y="11644"/>
                  </a:moveTo>
                  <a:cubicBezTo>
                    <a:pt x="9387" y="11679"/>
                    <a:pt x="9350" y="11750"/>
                    <a:pt x="9278" y="11750"/>
                  </a:cubicBezTo>
                  <a:lnTo>
                    <a:pt x="9205" y="11750"/>
                  </a:lnTo>
                  <a:cubicBezTo>
                    <a:pt x="9169" y="11750"/>
                    <a:pt x="9097" y="11715"/>
                    <a:pt x="9097" y="11644"/>
                  </a:cubicBezTo>
                  <a:lnTo>
                    <a:pt x="9097" y="11574"/>
                  </a:lnTo>
                  <a:cubicBezTo>
                    <a:pt x="9097" y="11539"/>
                    <a:pt x="9133" y="11468"/>
                    <a:pt x="9205" y="11468"/>
                  </a:cubicBezTo>
                  <a:lnTo>
                    <a:pt x="9278" y="11468"/>
                  </a:lnTo>
                  <a:cubicBezTo>
                    <a:pt x="9314" y="11468"/>
                    <a:pt x="9387" y="11504"/>
                    <a:pt x="9387" y="11574"/>
                  </a:cubicBezTo>
                  <a:lnTo>
                    <a:pt x="9387" y="11644"/>
                  </a:lnTo>
                  <a:close/>
                  <a:moveTo>
                    <a:pt x="9387" y="10132"/>
                  </a:moveTo>
                  <a:cubicBezTo>
                    <a:pt x="9387" y="10167"/>
                    <a:pt x="9350" y="10237"/>
                    <a:pt x="9278" y="10237"/>
                  </a:cubicBezTo>
                  <a:lnTo>
                    <a:pt x="9205" y="10237"/>
                  </a:lnTo>
                  <a:cubicBezTo>
                    <a:pt x="9169" y="10237"/>
                    <a:pt x="9097" y="10202"/>
                    <a:pt x="9097" y="10132"/>
                  </a:cubicBezTo>
                  <a:lnTo>
                    <a:pt x="9097" y="10061"/>
                  </a:lnTo>
                  <a:cubicBezTo>
                    <a:pt x="9097" y="10026"/>
                    <a:pt x="9133" y="9956"/>
                    <a:pt x="9205" y="9956"/>
                  </a:cubicBezTo>
                  <a:lnTo>
                    <a:pt x="9278" y="9956"/>
                  </a:lnTo>
                  <a:cubicBezTo>
                    <a:pt x="9314" y="9956"/>
                    <a:pt x="9387" y="9991"/>
                    <a:pt x="9387" y="10061"/>
                  </a:cubicBezTo>
                  <a:lnTo>
                    <a:pt x="9387" y="10132"/>
                  </a:lnTo>
                  <a:close/>
                  <a:moveTo>
                    <a:pt x="9821" y="11644"/>
                  </a:moveTo>
                  <a:cubicBezTo>
                    <a:pt x="9821" y="11679"/>
                    <a:pt x="9785" y="11750"/>
                    <a:pt x="9713" y="11750"/>
                  </a:cubicBezTo>
                  <a:lnTo>
                    <a:pt x="9640" y="11750"/>
                  </a:lnTo>
                  <a:cubicBezTo>
                    <a:pt x="9604" y="11750"/>
                    <a:pt x="9532" y="11715"/>
                    <a:pt x="9532" y="11644"/>
                  </a:cubicBezTo>
                  <a:lnTo>
                    <a:pt x="9532" y="11574"/>
                  </a:lnTo>
                  <a:cubicBezTo>
                    <a:pt x="9532" y="11539"/>
                    <a:pt x="9568" y="11468"/>
                    <a:pt x="9640" y="11468"/>
                  </a:cubicBezTo>
                  <a:lnTo>
                    <a:pt x="9713" y="11468"/>
                  </a:lnTo>
                  <a:cubicBezTo>
                    <a:pt x="9749" y="11468"/>
                    <a:pt x="9821" y="11504"/>
                    <a:pt x="9821" y="11574"/>
                  </a:cubicBezTo>
                  <a:lnTo>
                    <a:pt x="9821" y="11644"/>
                  </a:lnTo>
                  <a:close/>
                  <a:moveTo>
                    <a:pt x="9821" y="10132"/>
                  </a:moveTo>
                  <a:cubicBezTo>
                    <a:pt x="9821" y="10167"/>
                    <a:pt x="9785" y="10237"/>
                    <a:pt x="9713" y="10237"/>
                  </a:cubicBezTo>
                  <a:lnTo>
                    <a:pt x="9640" y="10237"/>
                  </a:lnTo>
                  <a:cubicBezTo>
                    <a:pt x="9604" y="10237"/>
                    <a:pt x="9532" y="10202"/>
                    <a:pt x="9532" y="10132"/>
                  </a:cubicBezTo>
                  <a:lnTo>
                    <a:pt x="9532" y="10061"/>
                  </a:lnTo>
                  <a:cubicBezTo>
                    <a:pt x="9532" y="10026"/>
                    <a:pt x="9568" y="9956"/>
                    <a:pt x="9640" y="9956"/>
                  </a:cubicBezTo>
                  <a:lnTo>
                    <a:pt x="9713" y="9956"/>
                  </a:lnTo>
                  <a:cubicBezTo>
                    <a:pt x="9749" y="9956"/>
                    <a:pt x="9821" y="9991"/>
                    <a:pt x="9821" y="10061"/>
                  </a:cubicBezTo>
                  <a:lnTo>
                    <a:pt x="9821" y="10132"/>
                  </a:lnTo>
                  <a:close/>
                  <a:moveTo>
                    <a:pt x="10256" y="11644"/>
                  </a:moveTo>
                  <a:cubicBezTo>
                    <a:pt x="10256" y="11679"/>
                    <a:pt x="10220" y="11750"/>
                    <a:pt x="10148" y="11750"/>
                  </a:cubicBezTo>
                  <a:lnTo>
                    <a:pt x="10075" y="11750"/>
                  </a:lnTo>
                  <a:cubicBezTo>
                    <a:pt x="10039" y="11750"/>
                    <a:pt x="9966" y="11715"/>
                    <a:pt x="9966" y="11644"/>
                  </a:cubicBezTo>
                  <a:lnTo>
                    <a:pt x="9966" y="11574"/>
                  </a:lnTo>
                  <a:cubicBezTo>
                    <a:pt x="9966" y="11539"/>
                    <a:pt x="10003" y="11468"/>
                    <a:pt x="10075" y="11468"/>
                  </a:cubicBezTo>
                  <a:lnTo>
                    <a:pt x="10148" y="11468"/>
                  </a:lnTo>
                  <a:cubicBezTo>
                    <a:pt x="10184" y="11468"/>
                    <a:pt x="10256" y="11504"/>
                    <a:pt x="10256" y="11574"/>
                  </a:cubicBezTo>
                  <a:lnTo>
                    <a:pt x="10256" y="11644"/>
                  </a:lnTo>
                  <a:close/>
                  <a:moveTo>
                    <a:pt x="10256" y="10132"/>
                  </a:moveTo>
                  <a:cubicBezTo>
                    <a:pt x="10256" y="10167"/>
                    <a:pt x="10220" y="10237"/>
                    <a:pt x="10148" y="10237"/>
                  </a:cubicBezTo>
                  <a:lnTo>
                    <a:pt x="10075" y="10237"/>
                  </a:lnTo>
                  <a:cubicBezTo>
                    <a:pt x="10039" y="10237"/>
                    <a:pt x="9966" y="10202"/>
                    <a:pt x="9966" y="10132"/>
                  </a:cubicBezTo>
                  <a:lnTo>
                    <a:pt x="9966" y="10061"/>
                  </a:lnTo>
                  <a:cubicBezTo>
                    <a:pt x="9966" y="10026"/>
                    <a:pt x="10003" y="9956"/>
                    <a:pt x="10075" y="9956"/>
                  </a:cubicBezTo>
                  <a:lnTo>
                    <a:pt x="10148" y="9956"/>
                  </a:lnTo>
                  <a:cubicBezTo>
                    <a:pt x="10184" y="9956"/>
                    <a:pt x="10256" y="9991"/>
                    <a:pt x="10256" y="10061"/>
                  </a:cubicBezTo>
                  <a:lnTo>
                    <a:pt x="10256" y="10132"/>
                  </a:lnTo>
                  <a:close/>
                  <a:moveTo>
                    <a:pt x="10691" y="11644"/>
                  </a:moveTo>
                  <a:cubicBezTo>
                    <a:pt x="10691" y="11679"/>
                    <a:pt x="10655" y="11750"/>
                    <a:pt x="10583" y="11750"/>
                  </a:cubicBezTo>
                  <a:lnTo>
                    <a:pt x="10510" y="11750"/>
                  </a:lnTo>
                  <a:cubicBezTo>
                    <a:pt x="10474" y="11750"/>
                    <a:pt x="10401" y="11715"/>
                    <a:pt x="10401" y="11644"/>
                  </a:cubicBezTo>
                  <a:lnTo>
                    <a:pt x="10401" y="11574"/>
                  </a:lnTo>
                  <a:cubicBezTo>
                    <a:pt x="10401" y="11539"/>
                    <a:pt x="10438" y="11468"/>
                    <a:pt x="10510" y="11468"/>
                  </a:cubicBezTo>
                  <a:lnTo>
                    <a:pt x="10583" y="11468"/>
                  </a:lnTo>
                  <a:cubicBezTo>
                    <a:pt x="10619" y="11468"/>
                    <a:pt x="10691" y="11504"/>
                    <a:pt x="10691" y="11574"/>
                  </a:cubicBezTo>
                  <a:lnTo>
                    <a:pt x="10691" y="11644"/>
                  </a:lnTo>
                  <a:close/>
                  <a:moveTo>
                    <a:pt x="10691" y="10132"/>
                  </a:moveTo>
                  <a:cubicBezTo>
                    <a:pt x="10691" y="10167"/>
                    <a:pt x="10655" y="10237"/>
                    <a:pt x="10583" y="10237"/>
                  </a:cubicBezTo>
                  <a:lnTo>
                    <a:pt x="10510" y="10237"/>
                  </a:lnTo>
                  <a:cubicBezTo>
                    <a:pt x="10474" y="10237"/>
                    <a:pt x="10401" y="10202"/>
                    <a:pt x="10401" y="10132"/>
                  </a:cubicBezTo>
                  <a:lnTo>
                    <a:pt x="10401" y="10061"/>
                  </a:lnTo>
                  <a:cubicBezTo>
                    <a:pt x="10401" y="10026"/>
                    <a:pt x="10438" y="9956"/>
                    <a:pt x="10510" y="9956"/>
                  </a:cubicBezTo>
                  <a:lnTo>
                    <a:pt x="10583" y="9956"/>
                  </a:lnTo>
                  <a:cubicBezTo>
                    <a:pt x="10619" y="9956"/>
                    <a:pt x="10691" y="9991"/>
                    <a:pt x="10691" y="10061"/>
                  </a:cubicBezTo>
                  <a:lnTo>
                    <a:pt x="10691" y="10132"/>
                  </a:lnTo>
                  <a:close/>
                  <a:moveTo>
                    <a:pt x="11126" y="11644"/>
                  </a:moveTo>
                  <a:cubicBezTo>
                    <a:pt x="11126" y="11679"/>
                    <a:pt x="11090" y="11750"/>
                    <a:pt x="11017" y="11750"/>
                  </a:cubicBezTo>
                  <a:lnTo>
                    <a:pt x="10945" y="11750"/>
                  </a:lnTo>
                  <a:cubicBezTo>
                    <a:pt x="10909" y="11750"/>
                    <a:pt x="10836" y="11715"/>
                    <a:pt x="10836" y="11644"/>
                  </a:cubicBezTo>
                  <a:lnTo>
                    <a:pt x="10836" y="11574"/>
                  </a:lnTo>
                  <a:cubicBezTo>
                    <a:pt x="10836" y="11539"/>
                    <a:pt x="10872" y="11468"/>
                    <a:pt x="10945" y="11468"/>
                  </a:cubicBezTo>
                  <a:lnTo>
                    <a:pt x="11017" y="11468"/>
                  </a:lnTo>
                  <a:cubicBezTo>
                    <a:pt x="11054" y="11468"/>
                    <a:pt x="11126" y="11504"/>
                    <a:pt x="11126" y="11574"/>
                  </a:cubicBezTo>
                  <a:lnTo>
                    <a:pt x="11126" y="11644"/>
                  </a:lnTo>
                  <a:close/>
                  <a:moveTo>
                    <a:pt x="11126" y="10132"/>
                  </a:moveTo>
                  <a:cubicBezTo>
                    <a:pt x="11126" y="10167"/>
                    <a:pt x="11090" y="10237"/>
                    <a:pt x="11017" y="10237"/>
                  </a:cubicBezTo>
                  <a:lnTo>
                    <a:pt x="10945" y="10237"/>
                  </a:lnTo>
                  <a:cubicBezTo>
                    <a:pt x="10909" y="10237"/>
                    <a:pt x="10836" y="10202"/>
                    <a:pt x="10836" y="10132"/>
                  </a:cubicBezTo>
                  <a:lnTo>
                    <a:pt x="10836" y="10061"/>
                  </a:lnTo>
                  <a:cubicBezTo>
                    <a:pt x="10836" y="10026"/>
                    <a:pt x="10872" y="9956"/>
                    <a:pt x="10945" y="9956"/>
                  </a:cubicBezTo>
                  <a:lnTo>
                    <a:pt x="11017" y="9956"/>
                  </a:lnTo>
                  <a:cubicBezTo>
                    <a:pt x="11054" y="9956"/>
                    <a:pt x="11126" y="9991"/>
                    <a:pt x="11126" y="10061"/>
                  </a:cubicBezTo>
                  <a:lnTo>
                    <a:pt x="11126" y="10132"/>
                  </a:lnTo>
                  <a:close/>
                  <a:moveTo>
                    <a:pt x="11525" y="11644"/>
                  </a:moveTo>
                  <a:cubicBezTo>
                    <a:pt x="11525" y="11679"/>
                    <a:pt x="11489" y="11750"/>
                    <a:pt x="11416" y="11750"/>
                  </a:cubicBezTo>
                  <a:lnTo>
                    <a:pt x="11380" y="11750"/>
                  </a:lnTo>
                  <a:cubicBezTo>
                    <a:pt x="11344" y="11750"/>
                    <a:pt x="11271" y="11715"/>
                    <a:pt x="11271" y="11644"/>
                  </a:cubicBezTo>
                  <a:lnTo>
                    <a:pt x="11271" y="11574"/>
                  </a:lnTo>
                  <a:cubicBezTo>
                    <a:pt x="11271" y="11539"/>
                    <a:pt x="11307" y="11468"/>
                    <a:pt x="11380" y="11468"/>
                  </a:cubicBezTo>
                  <a:lnTo>
                    <a:pt x="11452" y="11468"/>
                  </a:lnTo>
                  <a:cubicBezTo>
                    <a:pt x="11489" y="11468"/>
                    <a:pt x="11561" y="11504"/>
                    <a:pt x="11561" y="11574"/>
                  </a:cubicBezTo>
                  <a:lnTo>
                    <a:pt x="11561" y="11644"/>
                  </a:lnTo>
                  <a:close/>
                  <a:moveTo>
                    <a:pt x="11525" y="10132"/>
                  </a:moveTo>
                  <a:cubicBezTo>
                    <a:pt x="11525" y="10167"/>
                    <a:pt x="11489" y="10237"/>
                    <a:pt x="11416" y="10237"/>
                  </a:cubicBezTo>
                  <a:lnTo>
                    <a:pt x="11380" y="10237"/>
                  </a:lnTo>
                  <a:cubicBezTo>
                    <a:pt x="11344" y="10237"/>
                    <a:pt x="11271" y="10202"/>
                    <a:pt x="11271" y="10132"/>
                  </a:cubicBezTo>
                  <a:lnTo>
                    <a:pt x="11271" y="10061"/>
                  </a:lnTo>
                  <a:cubicBezTo>
                    <a:pt x="11271" y="10026"/>
                    <a:pt x="11307" y="9956"/>
                    <a:pt x="11380" y="9956"/>
                  </a:cubicBezTo>
                  <a:lnTo>
                    <a:pt x="11452" y="9956"/>
                  </a:lnTo>
                  <a:cubicBezTo>
                    <a:pt x="11489" y="9956"/>
                    <a:pt x="11561" y="9991"/>
                    <a:pt x="11561" y="10061"/>
                  </a:cubicBezTo>
                  <a:lnTo>
                    <a:pt x="11561" y="10132"/>
                  </a:lnTo>
                  <a:close/>
                  <a:moveTo>
                    <a:pt x="12938" y="11539"/>
                  </a:moveTo>
                  <a:cubicBezTo>
                    <a:pt x="12938" y="11574"/>
                    <a:pt x="12902" y="11644"/>
                    <a:pt x="12830" y="11644"/>
                  </a:cubicBezTo>
                  <a:lnTo>
                    <a:pt x="12757" y="11644"/>
                  </a:lnTo>
                  <a:cubicBezTo>
                    <a:pt x="12721" y="11644"/>
                    <a:pt x="12648" y="11609"/>
                    <a:pt x="12648" y="11539"/>
                  </a:cubicBezTo>
                  <a:lnTo>
                    <a:pt x="12648" y="11468"/>
                  </a:lnTo>
                  <a:cubicBezTo>
                    <a:pt x="12648" y="11433"/>
                    <a:pt x="12685" y="11363"/>
                    <a:pt x="12757" y="11363"/>
                  </a:cubicBezTo>
                  <a:lnTo>
                    <a:pt x="12830" y="11363"/>
                  </a:lnTo>
                  <a:cubicBezTo>
                    <a:pt x="12866" y="11363"/>
                    <a:pt x="12938" y="11398"/>
                    <a:pt x="12938" y="11468"/>
                  </a:cubicBezTo>
                  <a:lnTo>
                    <a:pt x="12938" y="11539"/>
                  </a:lnTo>
                  <a:close/>
                  <a:moveTo>
                    <a:pt x="12938" y="10237"/>
                  </a:moveTo>
                  <a:cubicBezTo>
                    <a:pt x="12938" y="10272"/>
                    <a:pt x="12902" y="10343"/>
                    <a:pt x="12830" y="10343"/>
                  </a:cubicBezTo>
                  <a:lnTo>
                    <a:pt x="12757" y="10343"/>
                  </a:lnTo>
                  <a:cubicBezTo>
                    <a:pt x="12721" y="10343"/>
                    <a:pt x="12648" y="10307"/>
                    <a:pt x="12648" y="10237"/>
                  </a:cubicBezTo>
                  <a:lnTo>
                    <a:pt x="12648" y="10132"/>
                  </a:lnTo>
                  <a:cubicBezTo>
                    <a:pt x="12648" y="10096"/>
                    <a:pt x="12685" y="10026"/>
                    <a:pt x="12757" y="10026"/>
                  </a:cubicBezTo>
                  <a:lnTo>
                    <a:pt x="12830" y="10026"/>
                  </a:lnTo>
                  <a:cubicBezTo>
                    <a:pt x="12866" y="10026"/>
                    <a:pt x="12938" y="10061"/>
                    <a:pt x="12938" y="10132"/>
                  </a:cubicBezTo>
                  <a:lnTo>
                    <a:pt x="12938" y="10237"/>
                  </a:lnTo>
                  <a:close/>
                  <a:moveTo>
                    <a:pt x="13373" y="11539"/>
                  </a:moveTo>
                  <a:cubicBezTo>
                    <a:pt x="13373" y="11574"/>
                    <a:pt x="13337" y="11644"/>
                    <a:pt x="13264" y="11644"/>
                  </a:cubicBezTo>
                  <a:lnTo>
                    <a:pt x="13192" y="11644"/>
                  </a:lnTo>
                  <a:cubicBezTo>
                    <a:pt x="13156" y="11644"/>
                    <a:pt x="13083" y="11609"/>
                    <a:pt x="13083" y="11539"/>
                  </a:cubicBezTo>
                  <a:lnTo>
                    <a:pt x="13083" y="11468"/>
                  </a:lnTo>
                  <a:cubicBezTo>
                    <a:pt x="13083" y="11433"/>
                    <a:pt x="13119" y="11363"/>
                    <a:pt x="13192" y="11363"/>
                  </a:cubicBezTo>
                  <a:lnTo>
                    <a:pt x="13264" y="11363"/>
                  </a:lnTo>
                  <a:cubicBezTo>
                    <a:pt x="13301" y="11363"/>
                    <a:pt x="13373" y="11398"/>
                    <a:pt x="13373" y="11468"/>
                  </a:cubicBezTo>
                  <a:lnTo>
                    <a:pt x="13373" y="11539"/>
                  </a:lnTo>
                  <a:close/>
                  <a:moveTo>
                    <a:pt x="13373" y="10237"/>
                  </a:moveTo>
                  <a:cubicBezTo>
                    <a:pt x="13373" y="10272"/>
                    <a:pt x="13337" y="10343"/>
                    <a:pt x="13264" y="10343"/>
                  </a:cubicBezTo>
                  <a:lnTo>
                    <a:pt x="13192" y="10343"/>
                  </a:lnTo>
                  <a:cubicBezTo>
                    <a:pt x="13156" y="10343"/>
                    <a:pt x="13083" y="10307"/>
                    <a:pt x="13083" y="10237"/>
                  </a:cubicBezTo>
                  <a:lnTo>
                    <a:pt x="13083" y="10132"/>
                  </a:lnTo>
                  <a:cubicBezTo>
                    <a:pt x="13083" y="10096"/>
                    <a:pt x="13119" y="10026"/>
                    <a:pt x="13192" y="10026"/>
                  </a:cubicBezTo>
                  <a:lnTo>
                    <a:pt x="13264" y="10026"/>
                  </a:lnTo>
                  <a:cubicBezTo>
                    <a:pt x="13301" y="10026"/>
                    <a:pt x="13373" y="10061"/>
                    <a:pt x="13373" y="10132"/>
                  </a:cubicBezTo>
                  <a:lnTo>
                    <a:pt x="13373" y="10237"/>
                  </a:lnTo>
                  <a:close/>
                  <a:moveTo>
                    <a:pt x="13808" y="11539"/>
                  </a:moveTo>
                  <a:cubicBezTo>
                    <a:pt x="13808" y="11574"/>
                    <a:pt x="13772" y="11644"/>
                    <a:pt x="13699" y="11644"/>
                  </a:cubicBezTo>
                  <a:lnTo>
                    <a:pt x="13627" y="11644"/>
                  </a:lnTo>
                  <a:cubicBezTo>
                    <a:pt x="13591" y="11644"/>
                    <a:pt x="13518" y="11609"/>
                    <a:pt x="13518" y="11539"/>
                  </a:cubicBezTo>
                  <a:lnTo>
                    <a:pt x="13518" y="11468"/>
                  </a:lnTo>
                  <a:cubicBezTo>
                    <a:pt x="13518" y="11433"/>
                    <a:pt x="13554" y="11363"/>
                    <a:pt x="13627" y="11363"/>
                  </a:cubicBezTo>
                  <a:lnTo>
                    <a:pt x="13699" y="11363"/>
                  </a:lnTo>
                  <a:cubicBezTo>
                    <a:pt x="13736" y="11363"/>
                    <a:pt x="13808" y="11398"/>
                    <a:pt x="13808" y="11468"/>
                  </a:cubicBezTo>
                  <a:lnTo>
                    <a:pt x="13808" y="11539"/>
                  </a:lnTo>
                  <a:close/>
                  <a:moveTo>
                    <a:pt x="13808" y="10237"/>
                  </a:moveTo>
                  <a:cubicBezTo>
                    <a:pt x="13808" y="10272"/>
                    <a:pt x="13772" y="10343"/>
                    <a:pt x="13699" y="10343"/>
                  </a:cubicBezTo>
                  <a:lnTo>
                    <a:pt x="13627" y="10343"/>
                  </a:lnTo>
                  <a:cubicBezTo>
                    <a:pt x="13591" y="10343"/>
                    <a:pt x="13518" y="10307"/>
                    <a:pt x="13518" y="10237"/>
                  </a:cubicBezTo>
                  <a:lnTo>
                    <a:pt x="13518" y="10132"/>
                  </a:lnTo>
                  <a:cubicBezTo>
                    <a:pt x="13518" y="10096"/>
                    <a:pt x="13554" y="10026"/>
                    <a:pt x="13627" y="10026"/>
                  </a:cubicBezTo>
                  <a:lnTo>
                    <a:pt x="13699" y="10026"/>
                  </a:lnTo>
                  <a:cubicBezTo>
                    <a:pt x="13736" y="10026"/>
                    <a:pt x="13808" y="10061"/>
                    <a:pt x="13808" y="10132"/>
                  </a:cubicBezTo>
                  <a:lnTo>
                    <a:pt x="13808" y="10237"/>
                  </a:lnTo>
                  <a:close/>
                  <a:moveTo>
                    <a:pt x="14207" y="11539"/>
                  </a:moveTo>
                  <a:cubicBezTo>
                    <a:pt x="14207" y="11574"/>
                    <a:pt x="14170" y="11644"/>
                    <a:pt x="14098" y="11644"/>
                  </a:cubicBezTo>
                  <a:lnTo>
                    <a:pt x="14026" y="11644"/>
                  </a:lnTo>
                  <a:cubicBezTo>
                    <a:pt x="13989" y="11644"/>
                    <a:pt x="13917" y="11609"/>
                    <a:pt x="13917" y="11539"/>
                  </a:cubicBezTo>
                  <a:lnTo>
                    <a:pt x="13917" y="11468"/>
                  </a:lnTo>
                  <a:cubicBezTo>
                    <a:pt x="13917" y="11433"/>
                    <a:pt x="13953" y="11363"/>
                    <a:pt x="14026" y="11363"/>
                  </a:cubicBezTo>
                  <a:lnTo>
                    <a:pt x="14098" y="11363"/>
                  </a:lnTo>
                  <a:cubicBezTo>
                    <a:pt x="14134" y="11363"/>
                    <a:pt x="14207" y="11398"/>
                    <a:pt x="14207" y="11468"/>
                  </a:cubicBezTo>
                  <a:lnTo>
                    <a:pt x="14207" y="11539"/>
                  </a:lnTo>
                  <a:close/>
                  <a:moveTo>
                    <a:pt x="14207" y="10237"/>
                  </a:moveTo>
                  <a:cubicBezTo>
                    <a:pt x="14207" y="10272"/>
                    <a:pt x="14170" y="10343"/>
                    <a:pt x="14098" y="10343"/>
                  </a:cubicBezTo>
                  <a:lnTo>
                    <a:pt x="14026" y="10343"/>
                  </a:lnTo>
                  <a:cubicBezTo>
                    <a:pt x="13989" y="10343"/>
                    <a:pt x="13917" y="10307"/>
                    <a:pt x="13917" y="10237"/>
                  </a:cubicBezTo>
                  <a:lnTo>
                    <a:pt x="13917" y="10132"/>
                  </a:lnTo>
                  <a:cubicBezTo>
                    <a:pt x="13917" y="10096"/>
                    <a:pt x="13953" y="10026"/>
                    <a:pt x="14026" y="10026"/>
                  </a:cubicBezTo>
                  <a:lnTo>
                    <a:pt x="14098" y="10026"/>
                  </a:lnTo>
                  <a:cubicBezTo>
                    <a:pt x="14134" y="10026"/>
                    <a:pt x="14207" y="10061"/>
                    <a:pt x="14207" y="10132"/>
                  </a:cubicBezTo>
                  <a:lnTo>
                    <a:pt x="14207" y="10237"/>
                  </a:lnTo>
                  <a:close/>
                  <a:moveTo>
                    <a:pt x="14642" y="11539"/>
                  </a:moveTo>
                  <a:cubicBezTo>
                    <a:pt x="14642" y="11574"/>
                    <a:pt x="14605" y="11644"/>
                    <a:pt x="14533" y="11644"/>
                  </a:cubicBezTo>
                  <a:lnTo>
                    <a:pt x="14460" y="11644"/>
                  </a:lnTo>
                  <a:cubicBezTo>
                    <a:pt x="14424" y="11644"/>
                    <a:pt x="14352" y="11609"/>
                    <a:pt x="14352" y="11539"/>
                  </a:cubicBezTo>
                  <a:lnTo>
                    <a:pt x="14352" y="11468"/>
                  </a:lnTo>
                  <a:cubicBezTo>
                    <a:pt x="14352" y="11433"/>
                    <a:pt x="14388" y="11363"/>
                    <a:pt x="14460" y="11363"/>
                  </a:cubicBezTo>
                  <a:lnTo>
                    <a:pt x="14533" y="11363"/>
                  </a:lnTo>
                  <a:cubicBezTo>
                    <a:pt x="14569" y="11363"/>
                    <a:pt x="14642" y="11398"/>
                    <a:pt x="14642" y="11468"/>
                  </a:cubicBezTo>
                  <a:lnTo>
                    <a:pt x="14642" y="11539"/>
                  </a:lnTo>
                  <a:close/>
                  <a:moveTo>
                    <a:pt x="14642" y="10237"/>
                  </a:moveTo>
                  <a:cubicBezTo>
                    <a:pt x="14642" y="10272"/>
                    <a:pt x="14605" y="10343"/>
                    <a:pt x="14533" y="10343"/>
                  </a:cubicBezTo>
                  <a:lnTo>
                    <a:pt x="14460" y="10343"/>
                  </a:lnTo>
                  <a:cubicBezTo>
                    <a:pt x="14424" y="10343"/>
                    <a:pt x="14352" y="10307"/>
                    <a:pt x="14352" y="10237"/>
                  </a:cubicBezTo>
                  <a:lnTo>
                    <a:pt x="14352" y="10132"/>
                  </a:lnTo>
                  <a:cubicBezTo>
                    <a:pt x="14352" y="10096"/>
                    <a:pt x="14388" y="10026"/>
                    <a:pt x="14460" y="10026"/>
                  </a:cubicBezTo>
                  <a:lnTo>
                    <a:pt x="14533" y="10026"/>
                  </a:lnTo>
                  <a:cubicBezTo>
                    <a:pt x="14569" y="10026"/>
                    <a:pt x="14642" y="10061"/>
                    <a:pt x="14642" y="10132"/>
                  </a:cubicBezTo>
                  <a:lnTo>
                    <a:pt x="14642" y="10237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6A1F949A-5F61-4EA0-83C2-DAD7335817E7}"/>
              </a:ext>
            </a:extLst>
          </p:cNvPr>
          <p:cNvGrpSpPr/>
          <p:nvPr/>
        </p:nvGrpSpPr>
        <p:grpSpPr>
          <a:xfrm>
            <a:off x="1592257" y="1099610"/>
            <a:ext cx="1327142" cy="1302708"/>
            <a:chOff x="3136769" y="1217695"/>
            <a:chExt cx="1295531" cy="1270171"/>
          </a:xfrm>
        </p:grpSpPr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A5838F8B-6A14-4270-9342-A1F50E300C4E}"/>
                </a:ext>
              </a:extLst>
            </p:cNvPr>
            <p:cNvSpPr/>
            <p:nvPr/>
          </p:nvSpPr>
          <p:spPr>
            <a:xfrm>
              <a:off x="3511084" y="1218448"/>
              <a:ext cx="921216" cy="1269418"/>
            </a:xfrm>
            <a:custGeom>
              <a:avLst/>
              <a:gdLst>
                <a:gd name="connsiteX0" fmla="*/ 435539 w 921216"/>
                <a:gd name="connsiteY0" fmla="*/ 0 h 1269418"/>
                <a:gd name="connsiteX1" fmla="*/ 921216 w 921216"/>
                <a:gd name="connsiteY1" fmla="*/ 0 h 1269418"/>
                <a:gd name="connsiteX2" fmla="*/ 921216 w 921216"/>
                <a:gd name="connsiteY2" fmla="*/ 1269418 h 1269418"/>
                <a:gd name="connsiteX3" fmla="*/ 435539 w 921216"/>
                <a:gd name="connsiteY3" fmla="*/ 1269418 h 1269418"/>
                <a:gd name="connsiteX4" fmla="*/ 0 w 921216"/>
                <a:gd name="connsiteY4" fmla="*/ 710933 h 1269418"/>
                <a:gd name="connsiteX5" fmla="*/ 0 w 921216"/>
                <a:gd name="connsiteY5" fmla="*/ 544028 h 126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21216" h="1269418">
                  <a:moveTo>
                    <a:pt x="435539" y="0"/>
                  </a:moveTo>
                  <a:lnTo>
                    <a:pt x="921216" y="0"/>
                  </a:lnTo>
                  <a:lnTo>
                    <a:pt x="921216" y="1269418"/>
                  </a:lnTo>
                  <a:lnTo>
                    <a:pt x="435539" y="1269418"/>
                  </a:lnTo>
                  <a:lnTo>
                    <a:pt x="0" y="710933"/>
                  </a:lnTo>
                  <a:lnTo>
                    <a:pt x="0" y="544028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C1E1C5FB-11E1-4926-8669-077786E8EC3F}"/>
                </a:ext>
              </a:extLst>
            </p:cNvPr>
            <p:cNvSpPr/>
            <p:nvPr/>
          </p:nvSpPr>
          <p:spPr>
            <a:xfrm>
              <a:off x="3136769" y="1217695"/>
              <a:ext cx="1230519" cy="1270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600" extrusionOk="0">
                  <a:moveTo>
                    <a:pt x="20078" y="11222"/>
                  </a:moveTo>
                  <a:cubicBezTo>
                    <a:pt x="20078" y="11222"/>
                    <a:pt x="20259" y="11081"/>
                    <a:pt x="20404" y="11081"/>
                  </a:cubicBezTo>
                  <a:cubicBezTo>
                    <a:pt x="20549" y="11081"/>
                    <a:pt x="21020" y="11046"/>
                    <a:pt x="21020" y="10870"/>
                  </a:cubicBezTo>
                  <a:cubicBezTo>
                    <a:pt x="21020" y="10694"/>
                    <a:pt x="20549" y="10694"/>
                    <a:pt x="20404" y="10659"/>
                  </a:cubicBezTo>
                  <a:cubicBezTo>
                    <a:pt x="20259" y="10659"/>
                    <a:pt x="20078" y="10519"/>
                    <a:pt x="20078" y="10519"/>
                  </a:cubicBezTo>
                  <a:cubicBezTo>
                    <a:pt x="20078" y="10519"/>
                    <a:pt x="21310" y="7212"/>
                    <a:pt x="21346" y="7106"/>
                  </a:cubicBezTo>
                  <a:cubicBezTo>
                    <a:pt x="21383" y="7001"/>
                    <a:pt x="21600" y="6508"/>
                    <a:pt x="21491" y="6543"/>
                  </a:cubicBezTo>
                  <a:cubicBezTo>
                    <a:pt x="21383" y="6579"/>
                    <a:pt x="20621" y="6860"/>
                    <a:pt x="20368" y="6930"/>
                  </a:cubicBezTo>
                  <a:cubicBezTo>
                    <a:pt x="20078" y="7001"/>
                    <a:pt x="19897" y="7141"/>
                    <a:pt x="19752" y="7388"/>
                  </a:cubicBezTo>
                  <a:cubicBezTo>
                    <a:pt x="19570" y="7634"/>
                    <a:pt x="17686" y="10096"/>
                    <a:pt x="17686" y="10096"/>
                  </a:cubicBezTo>
                  <a:cubicBezTo>
                    <a:pt x="17686" y="10096"/>
                    <a:pt x="17468" y="10096"/>
                    <a:pt x="16707" y="9991"/>
                  </a:cubicBezTo>
                  <a:cubicBezTo>
                    <a:pt x="15946" y="9885"/>
                    <a:pt x="13554" y="9780"/>
                    <a:pt x="12503" y="9709"/>
                  </a:cubicBezTo>
                  <a:cubicBezTo>
                    <a:pt x="11452" y="9639"/>
                    <a:pt x="11054" y="9498"/>
                    <a:pt x="11054" y="9498"/>
                  </a:cubicBezTo>
                  <a:cubicBezTo>
                    <a:pt x="11090" y="9252"/>
                    <a:pt x="12032" y="6367"/>
                    <a:pt x="12177" y="6016"/>
                  </a:cubicBezTo>
                  <a:cubicBezTo>
                    <a:pt x="12322" y="5664"/>
                    <a:pt x="14424" y="528"/>
                    <a:pt x="14497" y="317"/>
                  </a:cubicBezTo>
                  <a:cubicBezTo>
                    <a:pt x="14569" y="106"/>
                    <a:pt x="14424" y="0"/>
                    <a:pt x="14279" y="0"/>
                  </a:cubicBezTo>
                  <a:cubicBezTo>
                    <a:pt x="14134" y="0"/>
                    <a:pt x="13047" y="317"/>
                    <a:pt x="12830" y="493"/>
                  </a:cubicBezTo>
                  <a:cubicBezTo>
                    <a:pt x="12648" y="633"/>
                    <a:pt x="11452" y="2357"/>
                    <a:pt x="10800" y="3272"/>
                  </a:cubicBezTo>
                  <a:cubicBezTo>
                    <a:pt x="10619" y="2603"/>
                    <a:pt x="9133" y="2990"/>
                    <a:pt x="9133" y="2990"/>
                  </a:cubicBezTo>
                  <a:cubicBezTo>
                    <a:pt x="8952" y="3448"/>
                    <a:pt x="9133" y="3870"/>
                    <a:pt x="9133" y="3870"/>
                  </a:cubicBezTo>
                  <a:cubicBezTo>
                    <a:pt x="9713" y="4010"/>
                    <a:pt x="10111" y="3975"/>
                    <a:pt x="10365" y="3905"/>
                  </a:cubicBezTo>
                  <a:cubicBezTo>
                    <a:pt x="10039" y="4327"/>
                    <a:pt x="9278" y="5277"/>
                    <a:pt x="8444" y="6297"/>
                  </a:cubicBezTo>
                  <a:cubicBezTo>
                    <a:pt x="8191" y="5699"/>
                    <a:pt x="6777" y="6051"/>
                    <a:pt x="6777" y="6051"/>
                  </a:cubicBezTo>
                  <a:cubicBezTo>
                    <a:pt x="6596" y="6508"/>
                    <a:pt x="6777" y="6930"/>
                    <a:pt x="6777" y="6930"/>
                  </a:cubicBezTo>
                  <a:cubicBezTo>
                    <a:pt x="7248" y="7036"/>
                    <a:pt x="7611" y="7071"/>
                    <a:pt x="7864" y="7001"/>
                  </a:cubicBezTo>
                  <a:cubicBezTo>
                    <a:pt x="6741" y="8373"/>
                    <a:pt x="5726" y="9674"/>
                    <a:pt x="5726" y="9674"/>
                  </a:cubicBezTo>
                  <a:cubicBezTo>
                    <a:pt x="5726" y="9674"/>
                    <a:pt x="3298" y="9745"/>
                    <a:pt x="2754" y="9780"/>
                  </a:cubicBezTo>
                  <a:cubicBezTo>
                    <a:pt x="2211" y="9850"/>
                    <a:pt x="834" y="10167"/>
                    <a:pt x="471" y="10343"/>
                  </a:cubicBezTo>
                  <a:cubicBezTo>
                    <a:pt x="109" y="10519"/>
                    <a:pt x="0" y="10800"/>
                    <a:pt x="0" y="10800"/>
                  </a:cubicBezTo>
                  <a:cubicBezTo>
                    <a:pt x="0" y="10800"/>
                    <a:pt x="72" y="11046"/>
                    <a:pt x="471" y="11257"/>
                  </a:cubicBezTo>
                  <a:cubicBezTo>
                    <a:pt x="870" y="11468"/>
                    <a:pt x="2211" y="11750"/>
                    <a:pt x="2754" y="11820"/>
                  </a:cubicBezTo>
                  <a:cubicBezTo>
                    <a:pt x="3298" y="11891"/>
                    <a:pt x="5726" y="11926"/>
                    <a:pt x="5726" y="11926"/>
                  </a:cubicBezTo>
                  <a:cubicBezTo>
                    <a:pt x="5726" y="11926"/>
                    <a:pt x="6777" y="13192"/>
                    <a:pt x="7864" y="14599"/>
                  </a:cubicBezTo>
                  <a:cubicBezTo>
                    <a:pt x="7611" y="14564"/>
                    <a:pt x="7285" y="14564"/>
                    <a:pt x="6777" y="14670"/>
                  </a:cubicBezTo>
                  <a:cubicBezTo>
                    <a:pt x="6777" y="14670"/>
                    <a:pt x="6596" y="15092"/>
                    <a:pt x="6777" y="15549"/>
                  </a:cubicBezTo>
                  <a:cubicBezTo>
                    <a:pt x="6777" y="15549"/>
                    <a:pt x="8191" y="15901"/>
                    <a:pt x="8444" y="15303"/>
                  </a:cubicBezTo>
                  <a:cubicBezTo>
                    <a:pt x="9242" y="16323"/>
                    <a:pt x="10003" y="17273"/>
                    <a:pt x="10365" y="17695"/>
                  </a:cubicBezTo>
                  <a:cubicBezTo>
                    <a:pt x="10111" y="17625"/>
                    <a:pt x="9749" y="17590"/>
                    <a:pt x="9133" y="17730"/>
                  </a:cubicBezTo>
                  <a:cubicBezTo>
                    <a:pt x="9133" y="17730"/>
                    <a:pt x="8952" y="18152"/>
                    <a:pt x="9133" y="18610"/>
                  </a:cubicBezTo>
                  <a:cubicBezTo>
                    <a:pt x="9133" y="18610"/>
                    <a:pt x="10619" y="18997"/>
                    <a:pt x="10800" y="18328"/>
                  </a:cubicBezTo>
                  <a:cubicBezTo>
                    <a:pt x="11452" y="19243"/>
                    <a:pt x="12648" y="20967"/>
                    <a:pt x="12830" y="21107"/>
                  </a:cubicBezTo>
                  <a:cubicBezTo>
                    <a:pt x="13047" y="21283"/>
                    <a:pt x="14134" y="21600"/>
                    <a:pt x="14279" y="21600"/>
                  </a:cubicBezTo>
                  <a:cubicBezTo>
                    <a:pt x="14424" y="21600"/>
                    <a:pt x="14569" y="21494"/>
                    <a:pt x="14497" y="21283"/>
                  </a:cubicBezTo>
                  <a:cubicBezTo>
                    <a:pt x="14424" y="21072"/>
                    <a:pt x="12322" y="15971"/>
                    <a:pt x="12177" y="15584"/>
                  </a:cubicBezTo>
                  <a:cubicBezTo>
                    <a:pt x="12032" y="15233"/>
                    <a:pt x="11054" y="12348"/>
                    <a:pt x="11054" y="12102"/>
                  </a:cubicBezTo>
                  <a:cubicBezTo>
                    <a:pt x="11054" y="12102"/>
                    <a:pt x="11452" y="11961"/>
                    <a:pt x="12503" y="11891"/>
                  </a:cubicBezTo>
                  <a:cubicBezTo>
                    <a:pt x="13554" y="11820"/>
                    <a:pt x="15946" y="11715"/>
                    <a:pt x="16707" y="11609"/>
                  </a:cubicBezTo>
                  <a:cubicBezTo>
                    <a:pt x="17468" y="11504"/>
                    <a:pt x="17686" y="11504"/>
                    <a:pt x="17686" y="11504"/>
                  </a:cubicBezTo>
                  <a:cubicBezTo>
                    <a:pt x="17686" y="11504"/>
                    <a:pt x="19607" y="13966"/>
                    <a:pt x="19752" y="14212"/>
                  </a:cubicBezTo>
                  <a:cubicBezTo>
                    <a:pt x="19897" y="14459"/>
                    <a:pt x="20078" y="14599"/>
                    <a:pt x="20368" y="14670"/>
                  </a:cubicBezTo>
                  <a:cubicBezTo>
                    <a:pt x="20658" y="14740"/>
                    <a:pt x="21383" y="15021"/>
                    <a:pt x="21491" y="15057"/>
                  </a:cubicBezTo>
                  <a:cubicBezTo>
                    <a:pt x="21600" y="15092"/>
                    <a:pt x="21419" y="14599"/>
                    <a:pt x="21346" y="14494"/>
                  </a:cubicBezTo>
                  <a:cubicBezTo>
                    <a:pt x="21310" y="14529"/>
                    <a:pt x="20078" y="11222"/>
                    <a:pt x="20078" y="11222"/>
                  </a:cubicBezTo>
                  <a:close/>
                  <a:moveTo>
                    <a:pt x="906" y="11363"/>
                  </a:moveTo>
                  <a:cubicBezTo>
                    <a:pt x="797" y="11293"/>
                    <a:pt x="580" y="11187"/>
                    <a:pt x="471" y="10941"/>
                  </a:cubicBezTo>
                  <a:cubicBezTo>
                    <a:pt x="471" y="10941"/>
                    <a:pt x="471" y="10906"/>
                    <a:pt x="507" y="10906"/>
                  </a:cubicBezTo>
                  <a:lnTo>
                    <a:pt x="725" y="10906"/>
                  </a:lnTo>
                  <a:cubicBezTo>
                    <a:pt x="725" y="10906"/>
                    <a:pt x="761" y="10906"/>
                    <a:pt x="761" y="10906"/>
                  </a:cubicBezTo>
                  <a:cubicBezTo>
                    <a:pt x="761" y="10976"/>
                    <a:pt x="834" y="11152"/>
                    <a:pt x="979" y="11293"/>
                  </a:cubicBezTo>
                  <a:cubicBezTo>
                    <a:pt x="942" y="11363"/>
                    <a:pt x="906" y="11398"/>
                    <a:pt x="906" y="11363"/>
                  </a:cubicBezTo>
                  <a:close/>
                  <a:moveTo>
                    <a:pt x="906" y="10448"/>
                  </a:moveTo>
                  <a:cubicBezTo>
                    <a:pt x="761" y="10589"/>
                    <a:pt x="725" y="10800"/>
                    <a:pt x="689" y="10835"/>
                  </a:cubicBezTo>
                  <a:cubicBezTo>
                    <a:pt x="689" y="10835"/>
                    <a:pt x="689" y="10835"/>
                    <a:pt x="652" y="10835"/>
                  </a:cubicBezTo>
                  <a:lnTo>
                    <a:pt x="435" y="10835"/>
                  </a:lnTo>
                  <a:cubicBezTo>
                    <a:pt x="399" y="10835"/>
                    <a:pt x="399" y="10800"/>
                    <a:pt x="399" y="10800"/>
                  </a:cubicBezTo>
                  <a:cubicBezTo>
                    <a:pt x="507" y="10554"/>
                    <a:pt x="725" y="10448"/>
                    <a:pt x="834" y="10378"/>
                  </a:cubicBezTo>
                  <a:cubicBezTo>
                    <a:pt x="906" y="10378"/>
                    <a:pt x="942" y="10413"/>
                    <a:pt x="906" y="10448"/>
                  </a:cubicBezTo>
                  <a:close/>
                  <a:moveTo>
                    <a:pt x="4421" y="11539"/>
                  </a:moveTo>
                  <a:cubicBezTo>
                    <a:pt x="4421" y="11574"/>
                    <a:pt x="4385" y="11644"/>
                    <a:pt x="4313" y="11644"/>
                  </a:cubicBezTo>
                  <a:lnTo>
                    <a:pt x="4240" y="11644"/>
                  </a:lnTo>
                  <a:cubicBezTo>
                    <a:pt x="4204" y="11644"/>
                    <a:pt x="4132" y="11609"/>
                    <a:pt x="4132" y="11539"/>
                  </a:cubicBezTo>
                  <a:lnTo>
                    <a:pt x="4132" y="11468"/>
                  </a:lnTo>
                  <a:cubicBezTo>
                    <a:pt x="4132" y="11433"/>
                    <a:pt x="4168" y="11363"/>
                    <a:pt x="4240" y="11363"/>
                  </a:cubicBezTo>
                  <a:lnTo>
                    <a:pt x="4313" y="11363"/>
                  </a:lnTo>
                  <a:cubicBezTo>
                    <a:pt x="4349" y="11363"/>
                    <a:pt x="4421" y="11398"/>
                    <a:pt x="4421" y="11468"/>
                  </a:cubicBezTo>
                  <a:lnTo>
                    <a:pt x="4421" y="11539"/>
                  </a:lnTo>
                  <a:close/>
                  <a:moveTo>
                    <a:pt x="4421" y="10237"/>
                  </a:moveTo>
                  <a:cubicBezTo>
                    <a:pt x="4421" y="10272"/>
                    <a:pt x="4385" y="10343"/>
                    <a:pt x="4313" y="10343"/>
                  </a:cubicBezTo>
                  <a:lnTo>
                    <a:pt x="4240" y="10343"/>
                  </a:lnTo>
                  <a:cubicBezTo>
                    <a:pt x="4204" y="10343"/>
                    <a:pt x="4132" y="10307"/>
                    <a:pt x="4132" y="10237"/>
                  </a:cubicBezTo>
                  <a:lnTo>
                    <a:pt x="4132" y="10132"/>
                  </a:lnTo>
                  <a:cubicBezTo>
                    <a:pt x="4132" y="10096"/>
                    <a:pt x="4168" y="10026"/>
                    <a:pt x="4240" y="10026"/>
                  </a:cubicBezTo>
                  <a:lnTo>
                    <a:pt x="4313" y="10026"/>
                  </a:lnTo>
                  <a:cubicBezTo>
                    <a:pt x="4349" y="10026"/>
                    <a:pt x="4421" y="10061"/>
                    <a:pt x="4421" y="10132"/>
                  </a:cubicBezTo>
                  <a:lnTo>
                    <a:pt x="4421" y="10237"/>
                  </a:lnTo>
                  <a:close/>
                  <a:moveTo>
                    <a:pt x="4856" y="11539"/>
                  </a:moveTo>
                  <a:cubicBezTo>
                    <a:pt x="4856" y="11574"/>
                    <a:pt x="4820" y="11644"/>
                    <a:pt x="4748" y="11644"/>
                  </a:cubicBezTo>
                  <a:lnTo>
                    <a:pt x="4675" y="11644"/>
                  </a:lnTo>
                  <a:cubicBezTo>
                    <a:pt x="4639" y="11644"/>
                    <a:pt x="4566" y="11609"/>
                    <a:pt x="4566" y="11539"/>
                  </a:cubicBezTo>
                  <a:lnTo>
                    <a:pt x="4566" y="11468"/>
                  </a:lnTo>
                  <a:cubicBezTo>
                    <a:pt x="4566" y="11433"/>
                    <a:pt x="4603" y="11363"/>
                    <a:pt x="4675" y="11363"/>
                  </a:cubicBezTo>
                  <a:lnTo>
                    <a:pt x="4748" y="11363"/>
                  </a:lnTo>
                  <a:cubicBezTo>
                    <a:pt x="4784" y="11363"/>
                    <a:pt x="4856" y="11398"/>
                    <a:pt x="4856" y="11468"/>
                  </a:cubicBezTo>
                  <a:lnTo>
                    <a:pt x="4856" y="11539"/>
                  </a:lnTo>
                  <a:close/>
                  <a:moveTo>
                    <a:pt x="4856" y="10237"/>
                  </a:moveTo>
                  <a:cubicBezTo>
                    <a:pt x="4856" y="10272"/>
                    <a:pt x="4820" y="10343"/>
                    <a:pt x="4748" y="10343"/>
                  </a:cubicBezTo>
                  <a:lnTo>
                    <a:pt x="4675" y="10343"/>
                  </a:lnTo>
                  <a:cubicBezTo>
                    <a:pt x="4639" y="10343"/>
                    <a:pt x="4566" y="10307"/>
                    <a:pt x="4566" y="10237"/>
                  </a:cubicBezTo>
                  <a:lnTo>
                    <a:pt x="4566" y="10132"/>
                  </a:lnTo>
                  <a:cubicBezTo>
                    <a:pt x="4566" y="10096"/>
                    <a:pt x="4603" y="10026"/>
                    <a:pt x="4675" y="10026"/>
                  </a:cubicBezTo>
                  <a:lnTo>
                    <a:pt x="4748" y="10026"/>
                  </a:lnTo>
                  <a:cubicBezTo>
                    <a:pt x="4784" y="10026"/>
                    <a:pt x="4856" y="10061"/>
                    <a:pt x="4856" y="10132"/>
                  </a:cubicBezTo>
                  <a:lnTo>
                    <a:pt x="4856" y="10237"/>
                  </a:lnTo>
                  <a:close/>
                  <a:moveTo>
                    <a:pt x="5255" y="11539"/>
                  </a:moveTo>
                  <a:cubicBezTo>
                    <a:pt x="5255" y="11574"/>
                    <a:pt x="5219" y="11644"/>
                    <a:pt x="5146" y="11644"/>
                  </a:cubicBezTo>
                  <a:lnTo>
                    <a:pt x="5074" y="11644"/>
                  </a:lnTo>
                  <a:cubicBezTo>
                    <a:pt x="5038" y="11644"/>
                    <a:pt x="4965" y="11609"/>
                    <a:pt x="4965" y="11539"/>
                  </a:cubicBezTo>
                  <a:lnTo>
                    <a:pt x="4965" y="11468"/>
                  </a:lnTo>
                  <a:cubicBezTo>
                    <a:pt x="4965" y="11433"/>
                    <a:pt x="5001" y="11363"/>
                    <a:pt x="5074" y="11363"/>
                  </a:cubicBezTo>
                  <a:lnTo>
                    <a:pt x="5146" y="11363"/>
                  </a:lnTo>
                  <a:cubicBezTo>
                    <a:pt x="5183" y="11363"/>
                    <a:pt x="5255" y="11398"/>
                    <a:pt x="5255" y="11468"/>
                  </a:cubicBezTo>
                  <a:lnTo>
                    <a:pt x="5255" y="11539"/>
                  </a:lnTo>
                  <a:close/>
                  <a:moveTo>
                    <a:pt x="5255" y="10237"/>
                  </a:moveTo>
                  <a:cubicBezTo>
                    <a:pt x="5255" y="10272"/>
                    <a:pt x="5219" y="10343"/>
                    <a:pt x="5146" y="10343"/>
                  </a:cubicBezTo>
                  <a:lnTo>
                    <a:pt x="5074" y="10343"/>
                  </a:lnTo>
                  <a:cubicBezTo>
                    <a:pt x="5038" y="10343"/>
                    <a:pt x="4965" y="10307"/>
                    <a:pt x="4965" y="10237"/>
                  </a:cubicBezTo>
                  <a:lnTo>
                    <a:pt x="4965" y="10132"/>
                  </a:lnTo>
                  <a:cubicBezTo>
                    <a:pt x="4965" y="10096"/>
                    <a:pt x="5001" y="10026"/>
                    <a:pt x="5074" y="10026"/>
                  </a:cubicBezTo>
                  <a:lnTo>
                    <a:pt x="5146" y="10026"/>
                  </a:lnTo>
                  <a:cubicBezTo>
                    <a:pt x="5183" y="10026"/>
                    <a:pt x="5255" y="10061"/>
                    <a:pt x="5255" y="10132"/>
                  </a:cubicBezTo>
                  <a:lnTo>
                    <a:pt x="5255" y="10237"/>
                  </a:lnTo>
                  <a:close/>
                  <a:moveTo>
                    <a:pt x="5690" y="11539"/>
                  </a:moveTo>
                  <a:cubicBezTo>
                    <a:pt x="5690" y="11574"/>
                    <a:pt x="5654" y="11644"/>
                    <a:pt x="5581" y="11644"/>
                  </a:cubicBezTo>
                  <a:lnTo>
                    <a:pt x="5509" y="11644"/>
                  </a:lnTo>
                  <a:cubicBezTo>
                    <a:pt x="5472" y="11644"/>
                    <a:pt x="5400" y="11609"/>
                    <a:pt x="5400" y="11539"/>
                  </a:cubicBezTo>
                  <a:lnTo>
                    <a:pt x="5400" y="11468"/>
                  </a:lnTo>
                  <a:cubicBezTo>
                    <a:pt x="5400" y="11433"/>
                    <a:pt x="5436" y="11363"/>
                    <a:pt x="5509" y="11363"/>
                  </a:cubicBezTo>
                  <a:lnTo>
                    <a:pt x="5581" y="11363"/>
                  </a:lnTo>
                  <a:cubicBezTo>
                    <a:pt x="5617" y="11363"/>
                    <a:pt x="5690" y="11398"/>
                    <a:pt x="5690" y="11468"/>
                  </a:cubicBezTo>
                  <a:lnTo>
                    <a:pt x="5690" y="11539"/>
                  </a:lnTo>
                  <a:close/>
                  <a:moveTo>
                    <a:pt x="5690" y="10237"/>
                  </a:moveTo>
                  <a:cubicBezTo>
                    <a:pt x="5690" y="10272"/>
                    <a:pt x="5654" y="10343"/>
                    <a:pt x="5581" y="10343"/>
                  </a:cubicBezTo>
                  <a:lnTo>
                    <a:pt x="5509" y="10343"/>
                  </a:lnTo>
                  <a:cubicBezTo>
                    <a:pt x="5472" y="10343"/>
                    <a:pt x="5400" y="10307"/>
                    <a:pt x="5400" y="10237"/>
                  </a:cubicBezTo>
                  <a:lnTo>
                    <a:pt x="5400" y="10132"/>
                  </a:lnTo>
                  <a:cubicBezTo>
                    <a:pt x="5400" y="10096"/>
                    <a:pt x="5436" y="10026"/>
                    <a:pt x="5509" y="10026"/>
                  </a:cubicBezTo>
                  <a:lnTo>
                    <a:pt x="5581" y="10026"/>
                  </a:lnTo>
                  <a:cubicBezTo>
                    <a:pt x="5617" y="10026"/>
                    <a:pt x="5690" y="10061"/>
                    <a:pt x="5690" y="10132"/>
                  </a:cubicBezTo>
                  <a:lnTo>
                    <a:pt x="5690" y="10237"/>
                  </a:lnTo>
                  <a:close/>
                  <a:moveTo>
                    <a:pt x="6125" y="11539"/>
                  </a:moveTo>
                  <a:cubicBezTo>
                    <a:pt x="6125" y="11574"/>
                    <a:pt x="6089" y="11644"/>
                    <a:pt x="6016" y="11644"/>
                  </a:cubicBezTo>
                  <a:lnTo>
                    <a:pt x="5944" y="11644"/>
                  </a:lnTo>
                  <a:cubicBezTo>
                    <a:pt x="5907" y="11644"/>
                    <a:pt x="5835" y="11609"/>
                    <a:pt x="5835" y="11539"/>
                  </a:cubicBezTo>
                  <a:lnTo>
                    <a:pt x="5835" y="11468"/>
                  </a:lnTo>
                  <a:cubicBezTo>
                    <a:pt x="5835" y="11433"/>
                    <a:pt x="5871" y="11363"/>
                    <a:pt x="5944" y="11363"/>
                  </a:cubicBezTo>
                  <a:lnTo>
                    <a:pt x="6016" y="11363"/>
                  </a:lnTo>
                  <a:cubicBezTo>
                    <a:pt x="6052" y="11363"/>
                    <a:pt x="6125" y="11398"/>
                    <a:pt x="6125" y="11468"/>
                  </a:cubicBezTo>
                  <a:lnTo>
                    <a:pt x="6125" y="11539"/>
                  </a:lnTo>
                  <a:close/>
                  <a:moveTo>
                    <a:pt x="6125" y="10237"/>
                  </a:moveTo>
                  <a:cubicBezTo>
                    <a:pt x="6125" y="10272"/>
                    <a:pt x="6089" y="10343"/>
                    <a:pt x="6016" y="10343"/>
                  </a:cubicBezTo>
                  <a:lnTo>
                    <a:pt x="5944" y="10343"/>
                  </a:lnTo>
                  <a:cubicBezTo>
                    <a:pt x="5907" y="10343"/>
                    <a:pt x="5835" y="10307"/>
                    <a:pt x="5835" y="10237"/>
                  </a:cubicBezTo>
                  <a:lnTo>
                    <a:pt x="5835" y="10132"/>
                  </a:lnTo>
                  <a:cubicBezTo>
                    <a:pt x="5835" y="10096"/>
                    <a:pt x="5871" y="10026"/>
                    <a:pt x="5944" y="10026"/>
                  </a:cubicBezTo>
                  <a:lnTo>
                    <a:pt x="6016" y="10026"/>
                  </a:lnTo>
                  <a:cubicBezTo>
                    <a:pt x="6052" y="10026"/>
                    <a:pt x="6125" y="10061"/>
                    <a:pt x="6125" y="10132"/>
                  </a:cubicBezTo>
                  <a:lnTo>
                    <a:pt x="6125" y="10237"/>
                  </a:lnTo>
                  <a:close/>
                  <a:moveTo>
                    <a:pt x="7248" y="11644"/>
                  </a:moveTo>
                  <a:cubicBezTo>
                    <a:pt x="7248" y="11679"/>
                    <a:pt x="7212" y="11750"/>
                    <a:pt x="7140" y="11750"/>
                  </a:cubicBezTo>
                  <a:lnTo>
                    <a:pt x="7067" y="11750"/>
                  </a:lnTo>
                  <a:cubicBezTo>
                    <a:pt x="7031" y="11750"/>
                    <a:pt x="6958" y="11715"/>
                    <a:pt x="6958" y="11644"/>
                  </a:cubicBezTo>
                  <a:lnTo>
                    <a:pt x="6958" y="11574"/>
                  </a:lnTo>
                  <a:cubicBezTo>
                    <a:pt x="6958" y="11539"/>
                    <a:pt x="6995" y="11468"/>
                    <a:pt x="7067" y="11468"/>
                  </a:cubicBezTo>
                  <a:lnTo>
                    <a:pt x="7140" y="11468"/>
                  </a:lnTo>
                  <a:cubicBezTo>
                    <a:pt x="7176" y="11468"/>
                    <a:pt x="7248" y="11504"/>
                    <a:pt x="7248" y="11574"/>
                  </a:cubicBezTo>
                  <a:lnTo>
                    <a:pt x="7248" y="11644"/>
                  </a:lnTo>
                  <a:close/>
                  <a:moveTo>
                    <a:pt x="7248" y="10132"/>
                  </a:moveTo>
                  <a:cubicBezTo>
                    <a:pt x="7248" y="10167"/>
                    <a:pt x="7212" y="10237"/>
                    <a:pt x="7140" y="10237"/>
                  </a:cubicBezTo>
                  <a:lnTo>
                    <a:pt x="7067" y="10237"/>
                  </a:lnTo>
                  <a:cubicBezTo>
                    <a:pt x="7031" y="10237"/>
                    <a:pt x="6958" y="10202"/>
                    <a:pt x="6958" y="10132"/>
                  </a:cubicBezTo>
                  <a:lnTo>
                    <a:pt x="6958" y="10061"/>
                  </a:lnTo>
                  <a:cubicBezTo>
                    <a:pt x="6958" y="10026"/>
                    <a:pt x="6995" y="9956"/>
                    <a:pt x="7067" y="9956"/>
                  </a:cubicBezTo>
                  <a:lnTo>
                    <a:pt x="7140" y="9956"/>
                  </a:lnTo>
                  <a:cubicBezTo>
                    <a:pt x="7176" y="9956"/>
                    <a:pt x="7248" y="9991"/>
                    <a:pt x="7248" y="10061"/>
                  </a:cubicBezTo>
                  <a:lnTo>
                    <a:pt x="7248" y="10132"/>
                  </a:lnTo>
                  <a:close/>
                  <a:moveTo>
                    <a:pt x="7683" y="11644"/>
                  </a:moveTo>
                  <a:cubicBezTo>
                    <a:pt x="7683" y="11679"/>
                    <a:pt x="7647" y="11750"/>
                    <a:pt x="7575" y="11750"/>
                  </a:cubicBezTo>
                  <a:lnTo>
                    <a:pt x="7502" y="11750"/>
                  </a:lnTo>
                  <a:cubicBezTo>
                    <a:pt x="7466" y="11750"/>
                    <a:pt x="7393" y="11715"/>
                    <a:pt x="7393" y="11644"/>
                  </a:cubicBezTo>
                  <a:lnTo>
                    <a:pt x="7393" y="11574"/>
                  </a:lnTo>
                  <a:cubicBezTo>
                    <a:pt x="7393" y="11539"/>
                    <a:pt x="7430" y="11468"/>
                    <a:pt x="7502" y="11468"/>
                  </a:cubicBezTo>
                  <a:lnTo>
                    <a:pt x="7575" y="11468"/>
                  </a:lnTo>
                  <a:cubicBezTo>
                    <a:pt x="7611" y="11468"/>
                    <a:pt x="7683" y="11504"/>
                    <a:pt x="7683" y="11574"/>
                  </a:cubicBezTo>
                  <a:lnTo>
                    <a:pt x="7683" y="11644"/>
                  </a:lnTo>
                  <a:close/>
                  <a:moveTo>
                    <a:pt x="7683" y="10132"/>
                  </a:moveTo>
                  <a:cubicBezTo>
                    <a:pt x="7683" y="10167"/>
                    <a:pt x="7647" y="10237"/>
                    <a:pt x="7575" y="10237"/>
                  </a:cubicBezTo>
                  <a:lnTo>
                    <a:pt x="7502" y="10237"/>
                  </a:lnTo>
                  <a:cubicBezTo>
                    <a:pt x="7466" y="10237"/>
                    <a:pt x="7393" y="10202"/>
                    <a:pt x="7393" y="10132"/>
                  </a:cubicBezTo>
                  <a:lnTo>
                    <a:pt x="7393" y="10061"/>
                  </a:lnTo>
                  <a:cubicBezTo>
                    <a:pt x="7393" y="10026"/>
                    <a:pt x="7430" y="9956"/>
                    <a:pt x="7502" y="9956"/>
                  </a:cubicBezTo>
                  <a:lnTo>
                    <a:pt x="7575" y="9956"/>
                  </a:lnTo>
                  <a:cubicBezTo>
                    <a:pt x="7611" y="9956"/>
                    <a:pt x="7683" y="9991"/>
                    <a:pt x="7683" y="10061"/>
                  </a:cubicBezTo>
                  <a:lnTo>
                    <a:pt x="7683" y="10132"/>
                  </a:lnTo>
                  <a:close/>
                  <a:moveTo>
                    <a:pt x="8082" y="11644"/>
                  </a:moveTo>
                  <a:cubicBezTo>
                    <a:pt x="8082" y="11679"/>
                    <a:pt x="8046" y="11750"/>
                    <a:pt x="7973" y="11750"/>
                  </a:cubicBezTo>
                  <a:lnTo>
                    <a:pt x="7901" y="11750"/>
                  </a:lnTo>
                  <a:cubicBezTo>
                    <a:pt x="7864" y="11750"/>
                    <a:pt x="7792" y="11715"/>
                    <a:pt x="7792" y="11644"/>
                  </a:cubicBezTo>
                  <a:lnTo>
                    <a:pt x="7792" y="11574"/>
                  </a:lnTo>
                  <a:cubicBezTo>
                    <a:pt x="7792" y="11539"/>
                    <a:pt x="7828" y="11468"/>
                    <a:pt x="7901" y="11468"/>
                  </a:cubicBezTo>
                  <a:lnTo>
                    <a:pt x="7973" y="11468"/>
                  </a:lnTo>
                  <a:cubicBezTo>
                    <a:pt x="8009" y="11468"/>
                    <a:pt x="8082" y="11504"/>
                    <a:pt x="8082" y="11574"/>
                  </a:cubicBezTo>
                  <a:lnTo>
                    <a:pt x="8082" y="11644"/>
                  </a:lnTo>
                  <a:close/>
                  <a:moveTo>
                    <a:pt x="8082" y="10132"/>
                  </a:moveTo>
                  <a:cubicBezTo>
                    <a:pt x="8082" y="10167"/>
                    <a:pt x="8046" y="10237"/>
                    <a:pt x="7973" y="10237"/>
                  </a:cubicBezTo>
                  <a:lnTo>
                    <a:pt x="7901" y="10237"/>
                  </a:lnTo>
                  <a:cubicBezTo>
                    <a:pt x="7864" y="10237"/>
                    <a:pt x="7792" y="10202"/>
                    <a:pt x="7792" y="10132"/>
                  </a:cubicBezTo>
                  <a:lnTo>
                    <a:pt x="7792" y="10061"/>
                  </a:lnTo>
                  <a:cubicBezTo>
                    <a:pt x="7792" y="10026"/>
                    <a:pt x="7828" y="9956"/>
                    <a:pt x="7901" y="9956"/>
                  </a:cubicBezTo>
                  <a:lnTo>
                    <a:pt x="7973" y="9956"/>
                  </a:lnTo>
                  <a:cubicBezTo>
                    <a:pt x="8009" y="9956"/>
                    <a:pt x="8082" y="9991"/>
                    <a:pt x="8082" y="10061"/>
                  </a:cubicBezTo>
                  <a:lnTo>
                    <a:pt x="8082" y="10132"/>
                  </a:lnTo>
                  <a:close/>
                  <a:moveTo>
                    <a:pt x="8517" y="11644"/>
                  </a:moveTo>
                  <a:cubicBezTo>
                    <a:pt x="8517" y="11679"/>
                    <a:pt x="8481" y="11750"/>
                    <a:pt x="8408" y="11750"/>
                  </a:cubicBezTo>
                  <a:lnTo>
                    <a:pt x="8336" y="11750"/>
                  </a:lnTo>
                  <a:cubicBezTo>
                    <a:pt x="8299" y="11750"/>
                    <a:pt x="8227" y="11715"/>
                    <a:pt x="8227" y="11644"/>
                  </a:cubicBezTo>
                  <a:lnTo>
                    <a:pt x="8227" y="11574"/>
                  </a:lnTo>
                  <a:cubicBezTo>
                    <a:pt x="8227" y="11539"/>
                    <a:pt x="8263" y="11468"/>
                    <a:pt x="8336" y="11468"/>
                  </a:cubicBezTo>
                  <a:lnTo>
                    <a:pt x="8408" y="11468"/>
                  </a:lnTo>
                  <a:cubicBezTo>
                    <a:pt x="8444" y="11468"/>
                    <a:pt x="8517" y="11504"/>
                    <a:pt x="8517" y="11574"/>
                  </a:cubicBezTo>
                  <a:lnTo>
                    <a:pt x="8517" y="11644"/>
                  </a:lnTo>
                  <a:close/>
                  <a:moveTo>
                    <a:pt x="8517" y="10132"/>
                  </a:moveTo>
                  <a:cubicBezTo>
                    <a:pt x="8517" y="10167"/>
                    <a:pt x="8481" y="10237"/>
                    <a:pt x="8408" y="10237"/>
                  </a:cubicBezTo>
                  <a:lnTo>
                    <a:pt x="8336" y="10237"/>
                  </a:lnTo>
                  <a:cubicBezTo>
                    <a:pt x="8299" y="10237"/>
                    <a:pt x="8227" y="10202"/>
                    <a:pt x="8227" y="10132"/>
                  </a:cubicBezTo>
                  <a:lnTo>
                    <a:pt x="8227" y="10061"/>
                  </a:lnTo>
                  <a:cubicBezTo>
                    <a:pt x="8227" y="10026"/>
                    <a:pt x="8263" y="9956"/>
                    <a:pt x="8336" y="9956"/>
                  </a:cubicBezTo>
                  <a:lnTo>
                    <a:pt x="8408" y="9956"/>
                  </a:lnTo>
                  <a:cubicBezTo>
                    <a:pt x="8444" y="9956"/>
                    <a:pt x="8517" y="9991"/>
                    <a:pt x="8517" y="10061"/>
                  </a:cubicBezTo>
                  <a:lnTo>
                    <a:pt x="8517" y="10132"/>
                  </a:lnTo>
                  <a:close/>
                  <a:moveTo>
                    <a:pt x="8952" y="11644"/>
                  </a:moveTo>
                  <a:cubicBezTo>
                    <a:pt x="8952" y="11679"/>
                    <a:pt x="8915" y="11750"/>
                    <a:pt x="8843" y="11750"/>
                  </a:cubicBezTo>
                  <a:lnTo>
                    <a:pt x="8770" y="11750"/>
                  </a:lnTo>
                  <a:cubicBezTo>
                    <a:pt x="8734" y="11750"/>
                    <a:pt x="8662" y="11715"/>
                    <a:pt x="8662" y="11644"/>
                  </a:cubicBezTo>
                  <a:lnTo>
                    <a:pt x="8662" y="11574"/>
                  </a:lnTo>
                  <a:cubicBezTo>
                    <a:pt x="8662" y="11539"/>
                    <a:pt x="8698" y="11468"/>
                    <a:pt x="8770" y="11468"/>
                  </a:cubicBezTo>
                  <a:lnTo>
                    <a:pt x="8843" y="11468"/>
                  </a:lnTo>
                  <a:cubicBezTo>
                    <a:pt x="8879" y="11468"/>
                    <a:pt x="8952" y="11504"/>
                    <a:pt x="8952" y="11574"/>
                  </a:cubicBezTo>
                  <a:lnTo>
                    <a:pt x="8952" y="11644"/>
                  </a:lnTo>
                  <a:close/>
                  <a:moveTo>
                    <a:pt x="8952" y="10132"/>
                  </a:moveTo>
                  <a:cubicBezTo>
                    <a:pt x="8952" y="10167"/>
                    <a:pt x="8915" y="10237"/>
                    <a:pt x="8843" y="10237"/>
                  </a:cubicBezTo>
                  <a:lnTo>
                    <a:pt x="8770" y="10237"/>
                  </a:lnTo>
                  <a:cubicBezTo>
                    <a:pt x="8734" y="10237"/>
                    <a:pt x="8662" y="10202"/>
                    <a:pt x="8662" y="10132"/>
                  </a:cubicBezTo>
                  <a:lnTo>
                    <a:pt x="8662" y="10061"/>
                  </a:lnTo>
                  <a:cubicBezTo>
                    <a:pt x="8662" y="10026"/>
                    <a:pt x="8698" y="9956"/>
                    <a:pt x="8770" y="9956"/>
                  </a:cubicBezTo>
                  <a:lnTo>
                    <a:pt x="8843" y="9956"/>
                  </a:lnTo>
                  <a:cubicBezTo>
                    <a:pt x="8879" y="9956"/>
                    <a:pt x="8952" y="9991"/>
                    <a:pt x="8952" y="10061"/>
                  </a:cubicBezTo>
                  <a:lnTo>
                    <a:pt x="8952" y="10132"/>
                  </a:lnTo>
                  <a:close/>
                  <a:moveTo>
                    <a:pt x="9387" y="11644"/>
                  </a:moveTo>
                  <a:cubicBezTo>
                    <a:pt x="9387" y="11679"/>
                    <a:pt x="9350" y="11750"/>
                    <a:pt x="9278" y="11750"/>
                  </a:cubicBezTo>
                  <a:lnTo>
                    <a:pt x="9205" y="11750"/>
                  </a:lnTo>
                  <a:cubicBezTo>
                    <a:pt x="9169" y="11750"/>
                    <a:pt x="9097" y="11715"/>
                    <a:pt x="9097" y="11644"/>
                  </a:cubicBezTo>
                  <a:lnTo>
                    <a:pt x="9097" y="11574"/>
                  </a:lnTo>
                  <a:cubicBezTo>
                    <a:pt x="9097" y="11539"/>
                    <a:pt x="9133" y="11468"/>
                    <a:pt x="9205" y="11468"/>
                  </a:cubicBezTo>
                  <a:lnTo>
                    <a:pt x="9278" y="11468"/>
                  </a:lnTo>
                  <a:cubicBezTo>
                    <a:pt x="9314" y="11468"/>
                    <a:pt x="9387" y="11504"/>
                    <a:pt x="9387" y="11574"/>
                  </a:cubicBezTo>
                  <a:lnTo>
                    <a:pt x="9387" y="11644"/>
                  </a:lnTo>
                  <a:close/>
                  <a:moveTo>
                    <a:pt x="9387" y="10132"/>
                  </a:moveTo>
                  <a:cubicBezTo>
                    <a:pt x="9387" y="10167"/>
                    <a:pt x="9350" y="10237"/>
                    <a:pt x="9278" y="10237"/>
                  </a:cubicBezTo>
                  <a:lnTo>
                    <a:pt x="9205" y="10237"/>
                  </a:lnTo>
                  <a:cubicBezTo>
                    <a:pt x="9169" y="10237"/>
                    <a:pt x="9097" y="10202"/>
                    <a:pt x="9097" y="10132"/>
                  </a:cubicBezTo>
                  <a:lnTo>
                    <a:pt x="9097" y="10061"/>
                  </a:lnTo>
                  <a:cubicBezTo>
                    <a:pt x="9097" y="10026"/>
                    <a:pt x="9133" y="9956"/>
                    <a:pt x="9205" y="9956"/>
                  </a:cubicBezTo>
                  <a:lnTo>
                    <a:pt x="9278" y="9956"/>
                  </a:lnTo>
                  <a:cubicBezTo>
                    <a:pt x="9314" y="9956"/>
                    <a:pt x="9387" y="9991"/>
                    <a:pt x="9387" y="10061"/>
                  </a:cubicBezTo>
                  <a:lnTo>
                    <a:pt x="9387" y="10132"/>
                  </a:lnTo>
                  <a:close/>
                  <a:moveTo>
                    <a:pt x="9821" y="11644"/>
                  </a:moveTo>
                  <a:cubicBezTo>
                    <a:pt x="9821" y="11679"/>
                    <a:pt x="9785" y="11750"/>
                    <a:pt x="9713" y="11750"/>
                  </a:cubicBezTo>
                  <a:lnTo>
                    <a:pt x="9640" y="11750"/>
                  </a:lnTo>
                  <a:cubicBezTo>
                    <a:pt x="9604" y="11750"/>
                    <a:pt x="9532" y="11715"/>
                    <a:pt x="9532" y="11644"/>
                  </a:cubicBezTo>
                  <a:lnTo>
                    <a:pt x="9532" y="11574"/>
                  </a:lnTo>
                  <a:cubicBezTo>
                    <a:pt x="9532" y="11539"/>
                    <a:pt x="9568" y="11468"/>
                    <a:pt x="9640" y="11468"/>
                  </a:cubicBezTo>
                  <a:lnTo>
                    <a:pt x="9713" y="11468"/>
                  </a:lnTo>
                  <a:cubicBezTo>
                    <a:pt x="9749" y="11468"/>
                    <a:pt x="9821" y="11504"/>
                    <a:pt x="9821" y="11574"/>
                  </a:cubicBezTo>
                  <a:lnTo>
                    <a:pt x="9821" y="11644"/>
                  </a:lnTo>
                  <a:close/>
                  <a:moveTo>
                    <a:pt x="9821" y="10132"/>
                  </a:moveTo>
                  <a:cubicBezTo>
                    <a:pt x="9821" y="10167"/>
                    <a:pt x="9785" y="10237"/>
                    <a:pt x="9713" y="10237"/>
                  </a:cubicBezTo>
                  <a:lnTo>
                    <a:pt x="9640" y="10237"/>
                  </a:lnTo>
                  <a:cubicBezTo>
                    <a:pt x="9604" y="10237"/>
                    <a:pt x="9532" y="10202"/>
                    <a:pt x="9532" y="10132"/>
                  </a:cubicBezTo>
                  <a:lnTo>
                    <a:pt x="9532" y="10061"/>
                  </a:lnTo>
                  <a:cubicBezTo>
                    <a:pt x="9532" y="10026"/>
                    <a:pt x="9568" y="9956"/>
                    <a:pt x="9640" y="9956"/>
                  </a:cubicBezTo>
                  <a:lnTo>
                    <a:pt x="9713" y="9956"/>
                  </a:lnTo>
                  <a:cubicBezTo>
                    <a:pt x="9749" y="9956"/>
                    <a:pt x="9821" y="9991"/>
                    <a:pt x="9821" y="10061"/>
                  </a:cubicBezTo>
                  <a:lnTo>
                    <a:pt x="9821" y="10132"/>
                  </a:lnTo>
                  <a:close/>
                  <a:moveTo>
                    <a:pt x="10256" y="11644"/>
                  </a:moveTo>
                  <a:cubicBezTo>
                    <a:pt x="10256" y="11679"/>
                    <a:pt x="10220" y="11750"/>
                    <a:pt x="10148" y="11750"/>
                  </a:cubicBezTo>
                  <a:lnTo>
                    <a:pt x="10075" y="11750"/>
                  </a:lnTo>
                  <a:cubicBezTo>
                    <a:pt x="10039" y="11750"/>
                    <a:pt x="9966" y="11715"/>
                    <a:pt x="9966" y="11644"/>
                  </a:cubicBezTo>
                  <a:lnTo>
                    <a:pt x="9966" y="11574"/>
                  </a:lnTo>
                  <a:cubicBezTo>
                    <a:pt x="9966" y="11539"/>
                    <a:pt x="10003" y="11468"/>
                    <a:pt x="10075" y="11468"/>
                  </a:cubicBezTo>
                  <a:lnTo>
                    <a:pt x="10148" y="11468"/>
                  </a:lnTo>
                  <a:cubicBezTo>
                    <a:pt x="10184" y="11468"/>
                    <a:pt x="10256" y="11504"/>
                    <a:pt x="10256" y="11574"/>
                  </a:cubicBezTo>
                  <a:lnTo>
                    <a:pt x="10256" y="11644"/>
                  </a:lnTo>
                  <a:close/>
                  <a:moveTo>
                    <a:pt x="10256" y="10132"/>
                  </a:moveTo>
                  <a:cubicBezTo>
                    <a:pt x="10256" y="10167"/>
                    <a:pt x="10220" y="10237"/>
                    <a:pt x="10148" y="10237"/>
                  </a:cubicBezTo>
                  <a:lnTo>
                    <a:pt x="10075" y="10237"/>
                  </a:lnTo>
                  <a:cubicBezTo>
                    <a:pt x="10039" y="10237"/>
                    <a:pt x="9966" y="10202"/>
                    <a:pt x="9966" y="10132"/>
                  </a:cubicBezTo>
                  <a:lnTo>
                    <a:pt x="9966" y="10061"/>
                  </a:lnTo>
                  <a:cubicBezTo>
                    <a:pt x="9966" y="10026"/>
                    <a:pt x="10003" y="9956"/>
                    <a:pt x="10075" y="9956"/>
                  </a:cubicBezTo>
                  <a:lnTo>
                    <a:pt x="10148" y="9956"/>
                  </a:lnTo>
                  <a:cubicBezTo>
                    <a:pt x="10184" y="9956"/>
                    <a:pt x="10256" y="9991"/>
                    <a:pt x="10256" y="10061"/>
                  </a:cubicBezTo>
                  <a:lnTo>
                    <a:pt x="10256" y="10132"/>
                  </a:lnTo>
                  <a:close/>
                  <a:moveTo>
                    <a:pt x="10691" y="11644"/>
                  </a:moveTo>
                  <a:cubicBezTo>
                    <a:pt x="10691" y="11679"/>
                    <a:pt x="10655" y="11750"/>
                    <a:pt x="10583" y="11750"/>
                  </a:cubicBezTo>
                  <a:lnTo>
                    <a:pt x="10510" y="11750"/>
                  </a:lnTo>
                  <a:cubicBezTo>
                    <a:pt x="10474" y="11750"/>
                    <a:pt x="10401" y="11715"/>
                    <a:pt x="10401" y="11644"/>
                  </a:cubicBezTo>
                  <a:lnTo>
                    <a:pt x="10401" y="11574"/>
                  </a:lnTo>
                  <a:cubicBezTo>
                    <a:pt x="10401" y="11539"/>
                    <a:pt x="10438" y="11468"/>
                    <a:pt x="10510" y="11468"/>
                  </a:cubicBezTo>
                  <a:lnTo>
                    <a:pt x="10583" y="11468"/>
                  </a:lnTo>
                  <a:cubicBezTo>
                    <a:pt x="10619" y="11468"/>
                    <a:pt x="10691" y="11504"/>
                    <a:pt x="10691" y="11574"/>
                  </a:cubicBezTo>
                  <a:lnTo>
                    <a:pt x="10691" y="11644"/>
                  </a:lnTo>
                  <a:close/>
                  <a:moveTo>
                    <a:pt x="10691" y="10132"/>
                  </a:moveTo>
                  <a:cubicBezTo>
                    <a:pt x="10691" y="10167"/>
                    <a:pt x="10655" y="10237"/>
                    <a:pt x="10583" y="10237"/>
                  </a:cubicBezTo>
                  <a:lnTo>
                    <a:pt x="10510" y="10237"/>
                  </a:lnTo>
                  <a:cubicBezTo>
                    <a:pt x="10474" y="10237"/>
                    <a:pt x="10401" y="10202"/>
                    <a:pt x="10401" y="10132"/>
                  </a:cubicBezTo>
                  <a:lnTo>
                    <a:pt x="10401" y="10061"/>
                  </a:lnTo>
                  <a:cubicBezTo>
                    <a:pt x="10401" y="10026"/>
                    <a:pt x="10438" y="9956"/>
                    <a:pt x="10510" y="9956"/>
                  </a:cubicBezTo>
                  <a:lnTo>
                    <a:pt x="10583" y="9956"/>
                  </a:lnTo>
                  <a:cubicBezTo>
                    <a:pt x="10619" y="9956"/>
                    <a:pt x="10691" y="9991"/>
                    <a:pt x="10691" y="10061"/>
                  </a:cubicBezTo>
                  <a:lnTo>
                    <a:pt x="10691" y="10132"/>
                  </a:lnTo>
                  <a:close/>
                  <a:moveTo>
                    <a:pt x="11126" y="11644"/>
                  </a:moveTo>
                  <a:cubicBezTo>
                    <a:pt x="11126" y="11679"/>
                    <a:pt x="11090" y="11750"/>
                    <a:pt x="11017" y="11750"/>
                  </a:cubicBezTo>
                  <a:lnTo>
                    <a:pt x="10945" y="11750"/>
                  </a:lnTo>
                  <a:cubicBezTo>
                    <a:pt x="10909" y="11750"/>
                    <a:pt x="10836" y="11715"/>
                    <a:pt x="10836" y="11644"/>
                  </a:cubicBezTo>
                  <a:lnTo>
                    <a:pt x="10836" y="11574"/>
                  </a:lnTo>
                  <a:cubicBezTo>
                    <a:pt x="10836" y="11539"/>
                    <a:pt x="10872" y="11468"/>
                    <a:pt x="10945" y="11468"/>
                  </a:cubicBezTo>
                  <a:lnTo>
                    <a:pt x="11017" y="11468"/>
                  </a:lnTo>
                  <a:cubicBezTo>
                    <a:pt x="11054" y="11468"/>
                    <a:pt x="11126" y="11504"/>
                    <a:pt x="11126" y="11574"/>
                  </a:cubicBezTo>
                  <a:lnTo>
                    <a:pt x="11126" y="11644"/>
                  </a:lnTo>
                  <a:close/>
                  <a:moveTo>
                    <a:pt x="11126" y="10132"/>
                  </a:moveTo>
                  <a:cubicBezTo>
                    <a:pt x="11126" y="10167"/>
                    <a:pt x="11090" y="10237"/>
                    <a:pt x="11017" y="10237"/>
                  </a:cubicBezTo>
                  <a:lnTo>
                    <a:pt x="10945" y="10237"/>
                  </a:lnTo>
                  <a:cubicBezTo>
                    <a:pt x="10909" y="10237"/>
                    <a:pt x="10836" y="10202"/>
                    <a:pt x="10836" y="10132"/>
                  </a:cubicBezTo>
                  <a:lnTo>
                    <a:pt x="10836" y="10061"/>
                  </a:lnTo>
                  <a:cubicBezTo>
                    <a:pt x="10836" y="10026"/>
                    <a:pt x="10872" y="9956"/>
                    <a:pt x="10945" y="9956"/>
                  </a:cubicBezTo>
                  <a:lnTo>
                    <a:pt x="11017" y="9956"/>
                  </a:lnTo>
                  <a:cubicBezTo>
                    <a:pt x="11054" y="9956"/>
                    <a:pt x="11126" y="9991"/>
                    <a:pt x="11126" y="10061"/>
                  </a:cubicBezTo>
                  <a:lnTo>
                    <a:pt x="11126" y="10132"/>
                  </a:lnTo>
                  <a:close/>
                  <a:moveTo>
                    <a:pt x="11525" y="11644"/>
                  </a:moveTo>
                  <a:cubicBezTo>
                    <a:pt x="11525" y="11679"/>
                    <a:pt x="11489" y="11750"/>
                    <a:pt x="11416" y="11750"/>
                  </a:cubicBezTo>
                  <a:lnTo>
                    <a:pt x="11380" y="11750"/>
                  </a:lnTo>
                  <a:cubicBezTo>
                    <a:pt x="11344" y="11750"/>
                    <a:pt x="11271" y="11715"/>
                    <a:pt x="11271" y="11644"/>
                  </a:cubicBezTo>
                  <a:lnTo>
                    <a:pt x="11271" y="11574"/>
                  </a:lnTo>
                  <a:cubicBezTo>
                    <a:pt x="11271" y="11539"/>
                    <a:pt x="11307" y="11468"/>
                    <a:pt x="11380" y="11468"/>
                  </a:cubicBezTo>
                  <a:lnTo>
                    <a:pt x="11452" y="11468"/>
                  </a:lnTo>
                  <a:cubicBezTo>
                    <a:pt x="11489" y="11468"/>
                    <a:pt x="11561" y="11504"/>
                    <a:pt x="11561" y="11574"/>
                  </a:cubicBezTo>
                  <a:lnTo>
                    <a:pt x="11561" y="11644"/>
                  </a:lnTo>
                  <a:close/>
                  <a:moveTo>
                    <a:pt x="11525" y="10132"/>
                  </a:moveTo>
                  <a:cubicBezTo>
                    <a:pt x="11525" y="10167"/>
                    <a:pt x="11489" y="10237"/>
                    <a:pt x="11416" y="10237"/>
                  </a:cubicBezTo>
                  <a:lnTo>
                    <a:pt x="11380" y="10237"/>
                  </a:lnTo>
                  <a:cubicBezTo>
                    <a:pt x="11344" y="10237"/>
                    <a:pt x="11271" y="10202"/>
                    <a:pt x="11271" y="10132"/>
                  </a:cubicBezTo>
                  <a:lnTo>
                    <a:pt x="11271" y="10061"/>
                  </a:lnTo>
                  <a:cubicBezTo>
                    <a:pt x="11271" y="10026"/>
                    <a:pt x="11307" y="9956"/>
                    <a:pt x="11380" y="9956"/>
                  </a:cubicBezTo>
                  <a:lnTo>
                    <a:pt x="11452" y="9956"/>
                  </a:lnTo>
                  <a:cubicBezTo>
                    <a:pt x="11489" y="9956"/>
                    <a:pt x="11561" y="9991"/>
                    <a:pt x="11561" y="10061"/>
                  </a:cubicBezTo>
                  <a:lnTo>
                    <a:pt x="11561" y="10132"/>
                  </a:lnTo>
                  <a:close/>
                  <a:moveTo>
                    <a:pt x="12938" y="11539"/>
                  </a:moveTo>
                  <a:cubicBezTo>
                    <a:pt x="12938" y="11574"/>
                    <a:pt x="12902" y="11644"/>
                    <a:pt x="12830" y="11644"/>
                  </a:cubicBezTo>
                  <a:lnTo>
                    <a:pt x="12757" y="11644"/>
                  </a:lnTo>
                  <a:cubicBezTo>
                    <a:pt x="12721" y="11644"/>
                    <a:pt x="12648" y="11609"/>
                    <a:pt x="12648" y="11539"/>
                  </a:cubicBezTo>
                  <a:lnTo>
                    <a:pt x="12648" y="11468"/>
                  </a:lnTo>
                  <a:cubicBezTo>
                    <a:pt x="12648" y="11433"/>
                    <a:pt x="12685" y="11363"/>
                    <a:pt x="12757" y="11363"/>
                  </a:cubicBezTo>
                  <a:lnTo>
                    <a:pt x="12830" y="11363"/>
                  </a:lnTo>
                  <a:cubicBezTo>
                    <a:pt x="12866" y="11363"/>
                    <a:pt x="12938" y="11398"/>
                    <a:pt x="12938" y="11468"/>
                  </a:cubicBezTo>
                  <a:lnTo>
                    <a:pt x="12938" y="11539"/>
                  </a:lnTo>
                  <a:close/>
                  <a:moveTo>
                    <a:pt x="12938" y="10237"/>
                  </a:moveTo>
                  <a:cubicBezTo>
                    <a:pt x="12938" y="10272"/>
                    <a:pt x="12902" y="10343"/>
                    <a:pt x="12830" y="10343"/>
                  </a:cubicBezTo>
                  <a:lnTo>
                    <a:pt x="12757" y="10343"/>
                  </a:lnTo>
                  <a:cubicBezTo>
                    <a:pt x="12721" y="10343"/>
                    <a:pt x="12648" y="10307"/>
                    <a:pt x="12648" y="10237"/>
                  </a:cubicBezTo>
                  <a:lnTo>
                    <a:pt x="12648" y="10132"/>
                  </a:lnTo>
                  <a:cubicBezTo>
                    <a:pt x="12648" y="10096"/>
                    <a:pt x="12685" y="10026"/>
                    <a:pt x="12757" y="10026"/>
                  </a:cubicBezTo>
                  <a:lnTo>
                    <a:pt x="12830" y="10026"/>
                  </a:lnTo>
                  <a:cubicBezTo>
                    <a:pt x="12866" y="10026"/>
                    <a:pt x="12938" y="10061"/>
                    <a:pt x="12938" y="10132"/>
                  </a:cubicBezTo>
                  <a:lnTo>
                    <a:pt x="12938" y="10237"/>
                  </a:lnTo>
                  <a:close/>
                  <a:moveTo>
                    <a:pt x="13373" y="11539"/>
                  </a:moveTo>
                  <a:cubicBezTo>
                    <a:pt x="13373" y="11574"/>
                    <a:pt x="13337" y="11644"/>
                    <a:pt x="13264" y="11644"/>
                  </a:cubicBezTo>
                  <a:lnTo>
                    <a:pt x="13192" y="11644"/>
                  </a:lnTo>
                  <a:cubicBezTo>
                    <a:pt x="13156" y="11644"/>
                    <a:pt x="13083" y="11609"/>
                    <a:pt x="13083" y="11539"/>
                  </a:cubicBezTo>
                  <a:lnTo>
                    <a:pt x="13083" y="11468"/>
                  </a:lnTo>
                  <a:cubicBezTo>
                    <a:pt x="13083" y="11433"/>
                    <a:pt x="13119" y="11363"/>
                    <a:pt x="13192" y="11363"/>
                  </a:cubicBezTo>
                  <a:lnTo>
                    <a:pt x="13264" y="11363"/>
                  </a:lnTo>
                  <a:cubicBezTo>
                    <a:pt x="13301" y="11363"/>
                    <a:pt x="13373" y="11398"/>
                    <a:pt x="13373" y="11468"/>
                  </a:cubicBezTo>
                  <a:lnTo>
                    <a:pt x="13373" y="11539"/>
                  </a:lnTo>
                  <a:close/>
                  <a:moveTo>
                    <a:pt x="13373" y="10237"/>
                  </a:moveTo>
                  <a:cubicBezTo>
                    <a:pt x="13373" y="10272"/>
                    <a:pt x="13337" y="10343"/>
                    <a:pt x="13264" y="10343"/>
                  </a:cubicBezTo>
                  <a:lnTo>
                    <a:pt x="13192" y="10343"/>
                  </a:lnTo>
                  <a:cubicBezTo>
                    <a:pt x="13156" y="10343"/>
                    <a:pt x="13083" y="10307"/>
                    <a:pt x="13083" y="10237"/>
                  </a:cubicBezTo>
                  <a:lnTo>
                    <a:pt x="13083" y="10132"/>
                  </a:lnTo>
                  <a:cubicBezTo>
                    <a:pt x="13083" y="10096"/>
                    <a:pt x="13119" y="10026"/>
                    <a:pt x="13192" y="10026"/>
                  </a:cubicBezTo>
                  <a:lnTo>
                    <a:pt x="13264" y="10026"/>
                  </a:lnTo>
                  <a:cubicBezTo>
                    <a:pt x="13301" y="10026"/>
                    <a:pt x="13373" y="10061"/>
                    <a:pt x="13373" y="10132"/>
                  </a:cubicBezTo>
                  <a:lnTo>
                    <a:pt x="13373" y="10237"/>
                  </a:lnTo>
                  <a:close/>
                  <a:moveTo>
                    <a:pt x="13808" y="11539"/>
                  </a:moveTo>
                  <a:cubicBezTo>
                    <a:pt x="13808" y="11574"/>
                    <a:pt x="13772" y="11644"/>
                    <a:pt x="13699" y="11644"/>
                  </a:cubicBezTo>
                  <a:lnTo>
                    <a:pt x="13627" y="11644"/>
                  </a:lnTo>
                  <a:cubicBezTo>
                    <a:pt x="13591" y="11644"/>
                    <a:pt x="13518" y="11609"/>
                    <a:pt x="13518" y="11539"/>
                  </a:cubicBezTo>
                  <a:lnTo>
                    <a:pt x="13518" y="11468"/>
                  </a:lnTo>
                  <a:cubicBezTo>
                    <a:pt x="13518" y="11433"/>
                    <a:pt x="13554" y="11363"/>
                    <a:pt x="13627" y="11363"/>
                  </a:cubicBezTo>
                  <a:lnTo>
                    <a:pt x="13699" y="11363"/>
                  </a:lnTo>
                  <a:cubicBezTo>
                    <a:pt x="13736" y="11363"/>
                    <a:pt x="13808" y="11398"/>
                    <a:pt x="13808" y="11468"/>
                  </a:cubicBezTo>
                  <a:lnTo>
                    <a:pt x="13808" y="11539"/>
                  </a:lnTo>
                  <a:close/>
                  <a:moveTo>
                    <a:pt x="13808" y="10237"/>
                  </a:moveTo>
                  <a:cubicBezTo>
                    <a:pt x="13808" y="10272"/>
                    <a:pt x="13772" y="10343"/>
                    <a:pt x="13699" y="10343"/>
                  </a:cubicBezTo>
                  <a:lnTo>
                    <a:pt x="13627" y="10343"/>
                  </a:lnTo>
                  <a:cubicBezTo>
                    <a:pt x="13591" y="10343"/>
                    <a:pt x="13518" y="10307"/>
                    <a:pt x="13518" y="10237"/>
                  </a:cubicBezTo>
                  <a:lnTo>
                    <a:pt x="13518" y="10132"/>
                  </a:lnTo>
                  <a:cubicBezTo>
                    <a:pt x="13518" y="10096"/>
                    <a:pt x="13554" y="10026"/>
                    <a:pt x="13627" y="10026"/>
                  </a:cubicBezTo>
                  <a:lnTo>
                    <a:pt x="13699" y="10026"/>
                  </a:lnTo>
                  <a:cubicBezTo>
                    <a:pt x="13736" y="10026"/>
                    <a:pt x="13808" y="10061"/>
                    <a:pt x="13808" y="10132"/>
                  </a:cubicBezTo>
                  <a:lnTo>
                    <a:pt x="13808" y="10237"/>
                  </a:lnTo>
                  <a:close/>
                  <a:moveTo>
                    <a:pt x="14207" y="11539"/>
                  </a:moveTo>
                  <a:cubicBezTo>
                    <a:pt x="14207" y="11574"/>
                    <a:pt x="14170" y="11644"/>
                    <a:pt x="14098" y="11644"/>
                  </a:cubicBezTo>
                  <a:lnTo>
                    <a:pt x="14026" y="11644"/>
                  </a:lnTo>
                  <a:cubicBezTo>
                    <a:pt x="13989" y="11644"/>
                    <a:pt x="13917" y="11609"/>
                    <a:pt x="13917" y="11539"/>
                  </a:cubicBezTo>
                  <a:lnTo>
                    <a:pt x="13917" y="11468"/>
                  </a:lnTo>
                  <a:cubicBezTo>
                    <a:pt x="13917" y="11433"/>
                    <a:pt x="13953" y="11363"/>
                    <a:pt x="14026" y="11363"/>
                  </a:cubicBezTo>
                  <a:lnTo>
                    <a:pt x="14098" y="11363"/>
                  </a:lnTo>
                  <a:cubicBezTo>
                    <a:pt x="14134" y="11363"/>
                    <a:pt x="14207" y="11398"/>
                    <a:pt x="14207" y="11468"/>
                  </a:cubicBezTo>
                  <a:lnTo>
                    <a:pt x="14207" y="11539"/>
                  </a:lnTo>
                  <a:close/>
                  <a:moveTo>
                    <a:pt x="14207" y="10237"/>
                  </a:moveTo>
                  <a:cubicBezTo>
                    <a:pt x="14207" y="10272"/>
                    <a:pt x="14170" y="10343"/>
                    <a:pt x="14098" y="10343"/>
                  </a:cubicBezTo>
                  <a:lnTo>
                    <a:pt x="14026" y="10343"/>
                  </a:lnTo>
                  <a:cubicBezTo>
                    <a:pt x="13989" y="10343"/>
                    <a:pt x="13917" y="10307"/>
                    <a:pt x="13917" y="10237"/>
                  </a:cubicBezTo>
                  <a:lnTo>
                    <a:pt x="13917" y="10132"/>
                  </a:lnTo>
                  <a:cubicBezTo>
                    <a:pt x="13917" y="10096"/>
                    <a:pt x="13953" y="10026"/>
                    <a:pt x="14026" y="10026"/>
                  </a:cubicBezTo>
                  <a:lnTo>
                    <a:pt x="14098" y="10026"/>
                  </a:lnTo>
                  <a:cubicBezTo>
                    <a:pt x="14134" y="10026"/>
                    <a:pt x="14207" y="10061"/>
                    <a:pt x="14207" y="10132"/>
                  </a:cubicBezTo>
                  <a:lnTo>
                    <a:pt x="14207" y="10237"/>
                  </a:lnTo>
                  <a:close/>
                  <a:moveTo>
                    <a:pt x="14642" y="11539"/>
                  </a:moveTo>
                  <a:cubicBezTo>
                    <a:pt x="14642" y="11574"/>
                    <a:pt x="14605" y="11644"/>
                    <a:pt x="14533" y="11644"/>
                  </a:cubicBezTo>
                  <a:lnTo>
                    <a:pt x="14460" y="11644"/>
                  </a:lnTo>
                  <a:cubicBezTo>
                    <a:pt x="14424" y="11644"/>
                    <a:pt x="14352" y="11609"/>
                    <a:pt x="14352" y="11539"/>
                  </a:cubicBezTo>
                  <a:lnTo>
                    <a:pt x="14352" y="11468"/>
                  </a:lnTo>
                  <a:cubicBezTo>
                    <a:pt x="14352" y="11433"/>
                    <a:pt x="14388" y="11363"/>
                    <a:pt x="14460" y="11363"/>
                  </a:cubicBezTo>
                  <a:lnTo>
                    <a:pt x="14533" y="11363"/>
                  </a:lnTo>
                  <a:cubicBezTo>
                    <a:pt x="14569" y="11363"/>
                    <a:pt x="14642" y="11398"/>
                    <a:pt x="14642" y="11468"/>
                  </a:cubicBezTo>
                  <a:lnTo>
                    <a:pt x="14642" y="11539"/>
                  </a:lnTo>
                  <a:close/>
                  <a:moveTo>
                    <a:pt x="14642" y="10237"/>
                  </a:moveTo>
                  <a:cubicBezTo>
                    <a:pt x="14642" y="10272"/>
                    <a:pt x="14605" y="10343"/>
                    <a:pt x="14533" y="10343"/>
                  </a:cubicBezTo>
                  <a:lnTo>
                    <a:pt x="14460" y="10343"/>
                  </a:lnTo>
                  <a:cubicBezTo>
                    <a:pt x="14424" y="10343"/>
                    <a:pt x="14352" y="10307"/>
                    <a:pt x="14352" y="10237"/>
                  </a:cubicBezTo>
                  <a:lnTo>
                    <a:pt x="14352" y="10132"/>
                  </a:lnTo>
                  <a:cubicBezTo>
                    <a:pt x="14352" y="10096"/>
                    <a:pt x="14388" y="10026"/>
                    <a:pt x="14460" y="10026"/>
                  </a:cubicBezTo>
                  <a:lnTo>
                    <a:pt x="14533" y="10026"/>
                  </a:lnTo>
                  <a:cubicBezTo>
                    <a:pt x="14569" y="10026"/>
                    <a:pt x="14642" y="10061"/>
                    <a:pt x="14642" y="10132"/>
                  </a:cubicBezTo>
                  <a:lnTo>
                    <a:pt x="14642" y="10237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B72E0997-D981-409D-ACEA-D3AABBD5FB02}"/>
              </a:ext>
            </a:extLst>
          </p:cNvPr>
          <p:cNvGrpSpPr/>
          <p:nvPr/>
        </p:nvGrpSpPr>
        <p:grpSpPr>
          <a:xfrm>
            <a:off x="3905419" y="1120372"/>
            <a:ext cx="4750066" cy="1255821"/>
            <a:chOff x="8921977" y="1421043"/>
            <a:chExt cx="2937088" cy="1225909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2D38F9C3-4EA3-46A7-A04C-5DB4C016416E}"/>
                </a:ext>
              </a:extLst>
            </p:cNvPr>
            <p:cNvSpPr txBox="1"/>
            <p:nvPr/>
          </p:nvSpPr>
          <p:spPr>
            <a:xfrm>
              <a:off x="8921977" y="1421043"/>
              <a:ext cx="2937088" cy="57084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3200" b="1" noProof="1"/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0F155A85-9506-4E34-A710-7F48DFD6F9D0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72107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E831DEBD-C0FA-4DFB-8953-6F662E8565D0}"/>
              </a:ext>
            </a:extLst>
          </p:cNvPr>
          <p:cNvGrpSpPr/>
          <p:nvPr/>
        </p:nvGrpSpPr>
        <p:grpSpPr>
          <a:xfrm>
            <a:off x="3905419" y="3694500"/>
            <a:ext cx="4754880" cy="1255821"/>
            <a:chOff x="8921977" y="1421043"/>
            <a:chExt cx="2937088" cy="1225909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CA7053DE-B3CE-4078-95C1-ABC6C3944541}"/>
                </a:ext>
              </a:extLst>
            </p:cNvPr>
            <p:cNvSpPr txBox="1"/>
            <p:nvPr/>
          </p:nvSpPr>
          <p:spPr>
            <a:xfrm>
              <a:off x="8921977" y="1421043"/>
              <a:ext cx="2937088" cy="57084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3200" b="1" noProof="1"/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FB077ECF-8922-4EFE-B927-0939642EEFFB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72107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6" name="Rectangle 45">
            <a:extLst>
              <a:ext uri="{FF2B5EF4-FFF2-40B4-BE49-F238E27FC236}">
                <a16:creationId xmlns:a16="http://schemas.microsoft.com/office/drawing/2014/main" id="{3AB53B35-1086-4741-9F33-10483ED78073}"/>
              </a:ext>
            </a:extLst>
          </p:cNvPr>
          <p:cNvSpPr/>
          <p:nvPr/>
        </p:nvSpPr>
        <p:spPr>
          <a:xfrm>
            <a:off x="-1" y="5007730"/>
            <a:ext cx="6804473" cy="13027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48006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6000" b="1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0A1826A3-4DEB-4CED-A816-E76E35390786}"/>
              </a:ext>
            </a:extLst>
          </p:cNvPr>
          <p:cNvGrpSpPr/>
          <p:nvPr/>
        </p:nvGrpSpPr>
        <p:grpSpPr>
          <a:xfrm>
            <a:off x="6327988" y="5005765"/>
            <a:ext cx="1327143" cy="1304673"/>
            <a:chOff x="7759700" y="5032314"/>
            <a:chExt cx="1295532" cy="1273597"/>
          </a:xfrm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9DEBF12E-E8F0-4F38-B14A-1DA88ED36B6F}"/>
                </a:ext>
              </a:extLst>
            </p:cNvPr>
            <p:cNvSpPr/>
            <p:nvPr/>
          </p:nvSpPr>
          <p:spPr>
            <a:xfrm rot="10800000">
              <a:off x="7759700" y="5033068"/>
              <a:ext cx="921217" cy="1272842"/>
            </a:xfrm>
            <a:custGeom>
              <a:avLst/>
              <a:gdLst>
                <a:gd name="connsiteX0" fmla="*/ 921217 w 921217"/>
                <a:gd name="connsiteY0" fmla="*/ 1269417 h 1269417"/>
                <a:gd name="connsiteX1" fmla="*/ 435539 w 921217"/>
                <a:gd name="connsiteY1" fmla="*/ 1269417 h 1269417"/>
                <a:gd name="connsiteX2" fmla="*/ 0 w 921217"/>
                <a:gd name="connsiteY2" fmla="*/ 710933 h 1269417"/>
                <a:gd name="connsiteX3" fmla="*/ 0 w 921217"/>
                <a:gd name="connsiteY3" fmla="*/ 544028 h 1269417"/>
                <a:gd name="connsiteX4" fmla="*/ 435539 w 921217"/>
                <a:gd name="connsiteY4" fmla="*/ 0 h 1269417"/>
                <a:gd name="connsiteX5" fmla="*/ 921217 w 921217"/>
                <a:gd name="connsiteY5" fmla="*/ 0 h 1269417"/>
                <a:gd name="connsiteX6" fmla="*/ 921217 w 921217"/>
                <a:gd name="connsiteY6" fmla="*/ 1268251 h 1269417"/>
                <a:gd name="connsiteX7" fmla="*/ 921217 w 921217"/>
                <a:gd name="connsiteY7" fmla="*/ 1268252 h 1269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21217" h="1269417">
                  <a:moveTo>
                    <a:pt x="921217" y="1269417"/>
                  </a:moveTo>
                  <a:lnTo>
                    <a:pt x="435539" y="1269417"/>
                  </a:lnTo>
                  <a:lnTo>
                    <a:pt x="0" y="710933"/>
                  </a:lnTo>
                  <a:lnTo>
                    <a:pt x="0" y="544028"/>
                  </a:lnTo>
                  <a:lnTo>
                    <a:pt x="435539" y="0"/>
                  </a:lnTo>
                  <a:lnTo>
                    <a:pt x="921217" y="0"/>
                  </a:lnTo>
                  <a:lnTo>
                    <a:pt x="921217" y="1268251"/>
                  </a:lnTo>
                  <a:lnTo>
                    <a:pt x="921217" y="1268252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F057FE26-84EB-4BDE-A472-7D89B805296F}"/>
                </a:ext>
              </a:extLst>
            </p:cNvPr>
            <p:cNvSpPr/>
            <p:nvPr/>
          </p:nvSpPr>
          <p:spPr>
            <a:xfrm rot="10800000">
              <a:off x="7824713" y="5032314"/>
              <a:ext cx="1230519" cy="1273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600" extrusionOk="0">
                  <a:moveTo>
                    <a:pt x="20078" y="11222"/>
                  </a:moveTo>
                  <a:cubicBezTo>
                    <a:pt x="20078" y="11222"/>
                    <a:pt x="20259" y="11081"/>
                    <a:pt x="20404" y="11081"/>
                  </a:cubicBezTo>
                  <a:cubicBezTo>
                    <a:pt x="20549" y="11081"/>
                    <a:pt x="21020" y="11046"/>
                    <a:pt x="21020" y="10870"/>
                  </a:cubicBezTo>
                  <a:cubicBezTo>
                    <a:pt x="21020" y="10694"/>
                    <a:pt x="20549" y="10694"/>
                    <a:pt x="20404" y="10659"/>
                  </a:cubicBezTo>
                  <a:cubicBezTo>
                    <a:pt x="20259" y="10659"/>
                    <a:pt x="20078" y="10519"/>
                    <a:pt x="20078" y="10519"/>
                  </a:cubicBezTo>
                  <a:cubicBezTo>
                    <a:pt x="20078" y="10519"/>
                    <a:pt x="21310" y="7212"/>
                    <a:pt x="21346" y="7106"/>
                  </a:cubicBezTo>
                  <a:cubicBezTo>
                    <a:pt x="21383" y="7001"/>
                    <a:pt x="21600" y="6508"/>
                    <a:pt x="21491" y="6543"/>
                  </a:cubicBezTo>
                  <a:cubicBezTo>
                    <a:pt x="21383" y="6579"/>
                    <a:pt x="20621" y="6860"/>
                    <a:pt x="20368" y="6930"/>
                  </a:cubicBezTo>
                  <a:cubicBezTo>
                    <a:pt x="20078" y="7001"/>
                    <a:pt x="19897" y="7141"/>
                    <a:pt x="19752" y="7388"/>
                  </a:cubicBezTo>
                  <a:cubicBezTo>
                    <a:pt x="19570" y="7634"/>
                    <a:pt x="17686" y="10096"/>
                    <a:pt x="17686" y="10096"/>
                  </a:cubicBezTo>
                  <a:cubicBezTo>
                    <a:pt x="17686" y="10096"/>
                    <a:pt x="17468" y="10096"/>
                    <a:pt x="16707" y="9991"/>
                  </a:cubicBezTo>
                  <a:cubicBezTo>
                    <a:pt x="15946" y="9885"/>
                    <a:pt x="13554" y="9780"/>
                    <a:pt x="12503" y="9709"/>
                  </a:cubicBezTo>
                  <a:cubicBezTo>
                    <a:pt x="11452" y="9639"/>
                    <a:pt x="11054" y="9498"/>
                    <a:pt x="11054" y="9498"/>
                  </a:cubicBezTo>
                  <a:cubicBezTo>
                    <a:pt x="11090" y="9252"/>
                    <a:pt x="12032" y="6367"/>
                    <a:pt x="12177" y="6016"/>
                  </a:cubicBezTo>
                  <a:cubicBezTo>
                    <a:pt x="12322" y="5664"/>
                    <a:pt x="14424" y="528"/>
                    <a:pt x="14497" y="317"/>
                  </a:cubicBezTo>
                  <a:cubicBezTo>
                    <a:pt x="14569" y="106"/>
                    <a:pt x="14424" y="0"/>
                    <a:pt x="14279" y="0"/>
                  </a:cubicBezTo>
                  <a:cubicBezTo>
                    <a:pt x="14134" y="0"/>
                    <a:pt x="13047" y="317"/>
                    <a:pt x="12830" y="493"/>
                  </a:cubicBezTo>
                  <a:cubicBezTo>
                    <a:pt x="12648" y="633"/>
                    <a:pt x="11452" y="2357"/>
                    <a:pt x="10800" y="3272"/>
                  </a:cubicBezTo>
                  <a:cubicBezTo>
                    <a:pt x="10619" y="2603"/>
                    <a:pt x="9133" y="2990"/>
                    <a:pt x="9133" y="2990"/>
                  </a:cubicBezTo>
                  <a:cubicBezTo>
                    <a:pt x="8952" y="3448"/>
                    <a:pt x="9133" y="3870"/>
                    <a:pt x="9133" y="3870"/>
                  </a:cubicBezTo>
                  <a:cubicBezTo>
                    <a:pt x="9713" y="4010"/>
                    <a:pt x="10111" y="3975"/>
                    <a:pt x="10365" y="3905"/>
                  </a:cubicBezTo>
                  <a:cubicBezTo>
                    <a:pt x="10039" y="4327"/>
                    <a:pt x="9278" y="5277"/>
                    <a:pt x="8444" y="6297"/>
                  </a:cubicBezTo>
                  <a:cubicBezTo>
                    <a:pt x="8191" y="5699"/>
                    <a:pt x="6777" y="6051"/>
                    <a:pt x="6777" y="6051"/>
                  </a:cubicBezTo>
                  <a:cubicBezTo>
                    <a:pt x="6596" y="6508"/>
                    <a:pt x="6777" y="6930"/>
                    <a:pt x="6777" y="6930"/>
                  </a:cubicBezTo>
                  <a:cubicBezTo>
                    <a:pt x="7248" y="7036"/>
                    <a:pt x="7611" y="7071"/>
                    <a:pt x="7864" y="7001"/>
                  </a:cubicBezTo>
                  <a:cubicBezTo>
                    <a:pt x="6741" y="8373"/>
                    <a:pt x="5726" y="9674"/>
                    <a:pt x="5726" y="9674"/>
                  </a:cubicBezTo>
                  <a:cubicBezTo>
                    <a:pt x="5726" y="9674"/>
                    <a:pt x="3298" y="9745"/>
                    <a:pt x="2754" y="9780"/>
                  </a:cubicBezTo>
                  <a:cubicBezTo>
                    <a:pt x="2211" y="9850"/>
                    <a:pt x="834" y="10167"/>
                    <a:pt x="471" y="10343"/>
                  </a:cubicBezTo>
                  <a:cubicBezTo>
                    <a:pt x="109" y="10519"/>
                    <a:pt x="0" y="10800"/>
                    <a:pt x="0" y="10800"/>
                  </a:cubicBezTo>
                  <a:cubicBezTo>
                    <a:pt x="0" y="10800"/>
                    <a:pt x="72" y="11046"/>
                    <a:pt x="471" y="11257"/>
                  </a:cubicBezTo>
                  <a:cubicBezTo>
                    <a:pt x="870" y="11468"/>
                    <a:pt x="2211" y="11750"/>
                    <a:pt x="2754" y="11820"/>
                  </a:cubicBezTo>
                  <a:cubicBezTo>
                    <a:pt x="3298" y="11891"/>
                    <a:pt x="5726" y="11926"/>
                    <a:pt x="5726" y="11926"/>
                  </a:cubicBezTo>
                  <a:cubicBezTo>
                    <a:pt x="5726" y="11926"/>
                    <a:pt x="6777" y="13192"/>
                    <a:pt x="7864" y="14599"/>
                  </a:cubicBezTo>
                  <a:cubicBezTo>
                    <a:pt x="7611" y="14564"/>
                    <a:pt x="7285" y="14564"/>
                    <a:pt x="6777" y="14670"/>
                  </a:cubicBezTo>
                  <a:cubicBezTo>
                    <a:pt x="6777" y="14670"/>
                    <a:pt x="6596" y="15092"/>
                    <a:pt x="6777" y="15549"/>
                  </a:cubicBezTo>
                  <a:cubicBezTo>
                    <a:pt x="6777" y="15549"/>
                    <a:pt x="8191" y="15901"/>
                    <a:pt x="8444" y="15303"/>
                  </a:cubicBezTo>
                  <a:cubicBezTo>
                    <a:pt x="9242" y="16323"/>
                    <a:pt x="10003" y="17273"/>
                    <a:pt x="10365" y="17695"/>
                  </a:cubicBezTo>
                  <a:cubicBezTo>
                    <a:pt x="10111" y="17625"/>
                    <a:pt x="9749" y="17590"/>
                    <a:pt x="9133" y="17730"/>
                  </a:cubicBezTo>
                  <a:cubicBezTo>
                    <a:pt x="9133" y="17730"/>
                    <a:pt x="8952" y="18152"/>
                    <a:pt x="9133" y="18610"/>
                  </a:cubicBezTo>
                  <a:cubicBezTo>
                    <a:pt x="9133" y="18610"/>
                    <a:pt x="10619" y="18997"/>
                    <a:pt x="10800" y="18328"/>
                  </a:cubicBezTo>
                  <a:cubicBezTo>
                    <a:pt x="11452" y="19243"/>
                    <a:pt x="12648" y="20967"/>
                    <a:pt x="12830" y="21107"/>
                  </a:cubicBezTo>
                  <a:cubicBezTo>
                    <a:pt x="13047" y="21283"/>
                    <a:pt x="14134" y="21600"/>
                    <a:pt x="14279" y="21600"/>
                  </a:cubicBezTo>
                  <a:cubicBezTo>
                    <a:pt x="14424" y="21600"/>
                    <a:pt x="14569" y="21494"/>
                    <a:pt x="14497" y="21283"/>
                  </a:cubicBezTo>
                  <a:cubicBezTo>
                    <a:pt x="14424" y="21072"/>
                    <a:pt x="12322" y="15971"/>
                    <a:pt x="12177" y="15584"/>
                  </a:cubicBezTo>
                  <a:cubicBezTo>
                    <a:pt x="12032" y="15233"/>
                    <a:pt x="11054" y="12348"/>
                    <a:pt x="11054" y="12102"/>
                  </a:cubicBezTo>
                  <a:cubicBezTo>
                    <a:pt x="11054" y="12102"/>
                    <a:pt x="11452" y="11961"/>
                    <a:pt x="12503" y="11891"/>
                  </a:cubicBezTo>
                  <a:cubicBezTo>
                    <a:pt x="13554" y="11820"/>
                    <a:pt x="15946" y="11715"/>
                    <a:pt x="16707" y="11609"/>
                  </a:cubicBezTo>
                  <a:cubicBezTo>
                    <a:pt x="17468" y="11504"/>
                    <a:pt x="17686" y="11504"/>
                    <a:pt x="17686" y="11504"/>
                  </a:cubicBezTo>
                  <a:cubicBezTo>
                    <a:pt x="17686" y="11504"/>
                    <a:pt x="19607" y="13966"/>
                    <a:pt x="19752" y="14212"/>
                  </a:cubicBezTo>
                  <a:cubicBezTo>
                    <a:pt x="19897" y="14459"/>
                    <a:pt x="20078" y="14599"/>
                    <a:pt x="20368" y="14670"/>
                  </a:cubicBezTo>
                  <a:cubicBezTo>
                    <a:pt x="20658" y="14740"/>
                    <a:pt x="21383" y="15021"/>
                    <a:pt x="21491" y="15057"/>
                  </a:cubicBezTo>
                  <a:cubicBezTo>
                    <a:pt x="21600" y="15092"/>
                    <a:pt x="21419" y="14599"/>
                    <a:pt x="21346" y="14494"/>
                  </a:cubicBezTo>
                  <a:cubicBezTo>
                    <a:pt x="21310" y="14529"/>
                    <a:pt x="20078" y="11222"/>
                    <a:pt x="20078" y="11222"/>
                  </a:cubicBezTo>
                  <a:close/>
                  <a:moveTo>
                    <a:pt x="906" y="11363"/>
                  </a:moveTo>
                  <a:cubicBezTo>
                    <a:pt x="797" y="11293"/>
                    <a:pt x="580" y="11187"/>
                    <a:pt x="471" y="10941"/>
                  </a:cubicBezTo>
                  <a:cubicBezTo>
                    <a:pt x="471" y="10941"/>
                    <a:pt x="471" y="10906"/>
                    <a:pt x="507" y="10906"/>
                  </a:cubicBezTo>
                  <a:lnTo>
                    <a:pt x="725" y="10906"/>
                  </a:lnTo>
                  <a:cubicBezTo>
                    <a:pt x="725" y="10906"/>
                    <a:pt x="761" y="10906"/>
                    <a:pt x="761" y="10906"/>
                  </a:cubicBezTo>
                  <a:cubicBezTo>
                    <a:pt x="761" y="10976"/>
                    <a:pt x="834" y="11152"/>
                    <a:pt x="979" y="11293"/>
                  </a:cubicBezTo>
                  <a:cubicBezTo>
                    <a:pt x="942" y="11363"/>
                    <a:pt x="906" y="11398"/>
                    <a:pt x="906" y="11363"/>
                  </a:cubicBezTo>
                  <a:close/>
                  <a:moveTo>
                    <a:pt x="906" y="10448"/>
                  </a:moveTo>
                  <a:cubicBezTo>
                    <a:pt x="761" y="10589"/>
                    <a:pt x="725" y="10800"/>
                    <a:pt x="689" y="10835"/>
                  </a:cubicBezTo>
                  <a:cubicBezTo>
                    <a:pt x="689" y="10835"/>
                    <a:pt x="689" y="10835"/>
                    <a:pt x="652" y="10835"/>
                  </a:cubicBezTo>
                  <a:lnTo>
                    <a:pt x="435" y="10835"/>
                  </a:lnTo>
                  <a:cubicBezTo>
                    <a:pt x="399" y="10835"/>
                    <a:pt x="399" y="10800"/>
                    <a:pt x="399" y="10800"/>
                  </a:cubicBezTo>
                  <a:cubicBezTo>
                    <a:pt x="507" y="10554"/>
                    <a:pt x="725" y="10448"/>
                    <a:pt x="834" y="10378"/>
                  </a:cubicBezTo>
                  <a:cubicBezTo>
                    <a:pt x="906" y="10378"/>
                    <a:pt x="942" y="10413"/>
                    <a:pt x="906" y="10448"/>
                  </a:cubicBezTo>
                  <a:close/>
                  <a:moveTo>
                    <a:pt x="4421" y="11539"/>
                  </a:moveTo>
                  <a:cubicBezTo>
                    <a:pt x="4421" y="11574"/>
                    <a:pt x="4385" y="11644"/>
                    <a:pt x="4313" y="11644"/>
                  </a:cubicBezTo>
                  <a:lnTo>
                    <a:pt x="4240" y="11644"/>
                  </a:lnTo>
                  <a:cubicBezTo>
                    <a:pt x="4204" y="11644"/>
                    <a:pt x="4132" y="11609"/>
                    <a:pt x="4132" y="11539"/>
                  </a:cubicBezTo>
                  <a:lnTo>
                    <a:pt x="4132" y="11468"/>
                  </a:lnTo>
                  <a:cubicBezTo>
                    <a:pt x="4132" y="11433"/>
                    <a:pt x="4168" y="11363"/>
                    <a:pt x="4240" y="11363"/>
                  </a:cubicBezTo>
                  <a:lnTo>
                    <a:pt x="4313" y="11363"/>
                  </a:lnTo>
                  <a:cubicBezTo>
                    <a:pt x="4349" y="11363"/>
                    <a:pt x="4421" y="11398"/>
                    <a:pt x="4421" y="11468"/>
                  </a:cubicBezTo>
                  <a:lnTo>
                    <a:pt x="4421" y="11539"/>
                  </a:lnTo>
                  <a:close/>
                  <a:moveTo>
                    <a:pt x="4421" y="10237"/>
                  </a:moveTo>
                  <a:cubicBezTo>
                    <a:pt x="4421" y="10272"/>
                    <a:pt x="4385" y="10343"/>
                    <a:pt x="4313" y="10343"/>
                  </a:cubicBezTo>
                  <a:lnTo>
                    <a:pt x="4240" y="10343"/>
                  </a:lnTo>
                  <a:cubicBezTo>
                    <a:pt x="4204" y="10343"/>
                    <a:pt x="4132" y="10307"/>
                    <a:pt x="4132" y="10237"/>
                  </a:cubicBezTo>
                  <a:lnTo>
                    <a:pt x="4132" y="10132"/>
                  </a:lnTo>
                  <a:cubicBezTo>
                    <a:pt x="4132" y="10096"/>
                    <a:pt x="4168" y="10026"/>
                    <a:pt x="4240" y="10026"/>
                  </a:cubicBezTo>
                  <a:lnTo>
                    <a:pt x="4313" y="10026"/>
                  </a:lnTo>
                  <a:cubicBezTo>
                    <a:pt x="4349" y="10026"/>
                    <a:pt x="4421" y="10061"/>
                    <a:pt x="4421" y="10132"/>
                  </a:cubicBezTo>
                  <a:lnTo>
                    <a:pt x="4421" y="10237"/>
                  </a:lnTo>
                  <a:close/>
                  <a:moveTo>
                    <a:pt x="4856" y="11539"/>
                  </a:moveTo>
                  <a:cubicBezTo>
                    <a:pt x="4856" y="11574"/>
                    <a:pt x="4820" y="11644"/>
                    <a:pt x="4748" y="11644"/>
                  </a:cubicBezTo>
                  <a:lnTo>
                    <a:pt x="4675" y="11644"/>
                  </a:lnTo>
                  <a:cubicBezTo>
                    <a:pt x="4639" y="11644"/>
                    <a:pt x="4566" y="11609"/>
                    <a:pt x="4566" y="11539"/>
                  </a:cubicBezTo>
                  <a:lnTo>
                    <a:pt x="4566" y="11468"/>
                  </a:lnTo>
                  <a:cubicBezTo>
                    <a:pt x="4566" y="11433"/>
                    <a:pt x="4603" y="11363"/>
                    <a:pt x="4675" y="11363"/>
                  </a:cubicBezTo>
                  <a:lnTo>
                    <a:pt x="4748" y="11363"/>
                  </a:lnTo>
                  <a:cubicBezTo>
                    <a:pt x="4784" y="11363"/>
                    <a:pt x="4856" y="11398"/>
                    <a:pt x="4856" y="11468"/>
                  </a:cubicBezTo>
                  <a:lnTo>
                    <a:pt x="4856" y="11539"/>
                  </a:lnTo>
                  <a:close/>
                  <a:moveTo>
                    <a:pt x="4856" y="10237"/>
                  </a:moveTo>
                  <a:cubicBezTo>
                    <a:pt x="4856" y="10272"/>
                    <a:pt x="4820" y="10343"/>
                    <a:pt x="4748" y="10343"/>
                  </a:cubicBezTo>
                  <a:lnTo>
                    <a:pt x="4675" y="10343"/>
                  </a:lnTo>
                  <a:cubicBezTo>
                    <a:pt x="4639" y="10343"/>
                    <a:pt x="4566" y="10307"/>
                    <a:pt x="4566" y="10237"/>
                  </a:cubicBezTo>
                  <a:lnTo>
                    <a:pt x="4566" y="10132"/>
                  </a:lnTo>
                  <a:cubicBezTo>
                    <a:pt x="4566" y="10096"/>
                    <a:pt x="4603" y="10026"/>
                    <a:pt x="4675" y="10026"/>
                  </a:cubicBezTo>
                  <a:lnTo>
                    <a:pt x="4748" y="10026"/>
                  </a:lnTo>
                  <a:cubicBezTo>
                    <a:pt x="4784" y="10026"/>
                    <a:pt x="4856" y="10061"/>
                    <a:pt x="4856" y="10132"/>
                  </a:cubicBezTo>
                  <a:lnTo>
                    <a:pt x="4856" y="10237"/>
                  </a:lnTo>
                  <a:close/>
                  <a:moveTo>
                    <a:pt x="5255" y="11539"/>
                  </a:moveTo>
                  <a:cubicBezTo>
                    <a:pt x="5255" y="11574"/>
                    <a:pt x="5219" y="11644"/>
                    <a:pt x="5146" y="11644"/>
                  </a:cubicBezTo>
                  <a:lnTo>
                    <a:pt x="5074" y="11644"/>
                  </a:lnTo>
                  <a:cubicBezTo>
                    <a:pt x="5038" y="11644"/>
                    <a:pt x="4965" y="11609"/>
                    <a:pt x="4965" y="11539"/>
                  </a:cubicBezTo>
                  <a:lnTo>
                    <a:pt x="4965" y="11468"/>
                  </a:lnTo>
                  <a:cubicBezTo>
                    <a:pt x="4965" y="11433"/>
                    <a:pt x="5001" y="11363"/>
                    <a:pt x="5074" y="11363"/>
                  </a:cubicBezTo>
                  <a:lnTo>
                    <a:pt x="5146" y="11363"/>
                  </a:lnTo>
                  <a:cubicBezTo>
                    <a:pt x="5183" y="11363"/>
                    <a:pt x="5255" y="11398"/>
                    <a:pt x="5255" y="11468"/>
                  </a:cubicBezTo>
                  <a:lnTo>
                    <a:pt x="5255" y="11539"/>
                  </a:lnTo>
                  <a:close/>
                  <a:moveTo>
                    <a:pt x="5255" y="10237"/>
                  </a:moveTo>
                  <a:cubicBezTo>
                    <a:pt x="5255" y="10272"/>
                    <a:pt x="5219" y="10343"/>
                    <a:pt x="5146" y="10343"/>
                  </a:cubicBezTo>
                  <a:lnTo>
                    <a:pt x="5074" y="10343"/>
                  </a:lnTo>
                  <a:cubicBezTo>
                    <a:pt x="5038" y="10343"/>
                    <a:pt x="4965" y="10307"/>
                    <a:pt x="4965" y="10237"/>
                  </a:cubicBezTo>
                  <a:lnTo>
                    <a:pt x="4965" y="10132"/>
                  </a:lnTo>
                  <a:cubicBezTo>
                    <a:pt x="4965" y="10096"/>
                    <a:pt x="5001" y="10026"/>
                    <a:pt x="5074" y="10026"/>
                  </a:cubicBezTo>
                  <a:lnTo>
                    <a:pt x="5146" y="10026"/>
                  </a:lnTo>
                  <a:cubicBezTo>
                    <a:pt x="5183" y="10026"/>
                    <a:pt x="5255" y="10061"/>
                    <a:pt x="5255" y="10132"/>
                  </a:cubicBezTo>
                  <a:lnTo>
                    <a:pt x="5255" y="10237"/>
                  </a:lnTo>
                  <a:close/>
                  <a:moveTo>
                    <a:pt x="5690" y="11539"/>
                  </a:moveTo>
                  <a:cubicBezTo>
                    <a:pt x="5690" y="11574"/>
                    <a:pt x="5654" y="11644"/>
                    <a:pt x="5581" y="11644"/>
                  </a:cubicBezTo>
                  <a:lnTo>
                    <a:pt x="5509" y="11644"/>
                  </a:lnTo>
                  <a:cubicBezTo>
                    <a:pt x="5472" y="11644"/>
                    <a:pt x="5400" y="11609"/>
                    <a:pt x="5400" y="11539"/>
                  </a:cubicBezTo>
                  <a:lnTo>
                    <a:pt x="5400" y="11468"/>
                  </a:lnTo>
                  <a:cubicBezTo>
                    <a:pt x="5400" y="11433"/>
                    <a:pt x="5436" y="11363"/>
                    <a:pt x="5509" y="11363"/>
                  </a:cubicBezTo>
                  <a:lnTo>
                    <a:pt x="5581" y="11363"/>
                  </a:lnTo>
                  <a:cubicBezTo>
                    <a:pt x="5617" y="11363"/>
                    <a:pt x="5690" y="11398"/>
                    <a:pt x="5690" y="11468"/>
                  </a:cubicBezTo>
                  <a:lnTo>
                    <a:pt x="5690" y="11539"/>
                  </a:lnTo>
                  <a:close/>
                  <a:moveTo>
                    <a:pt x="5690" y="10237"/>
                  </a:moveTo>
                  <a:cubicBezTo>
                    <a:pt x="5690" y="10272"/>
                    <a:pt x="5654" y="10343"/>
                    <a:pt x="5581" y="10343"/>
                  </a:cubicBezTo>
                  <a:lnTo>
                    <a:pt x="5509" y="10343"/>
                  </a:lnTo>
                  <a:cubicBezTo>
                    <a:pt x="5472" y="10343"/>
                    <a:pt x="5400" y="10307"/>
                    <a:pt x="5400" y="10237"/>
                  </a:cubicBezTo>
                  <a:lnTo>
                    <a:pt x="5400" y="10132"/>
                  </a:lnTo>
                  <a:cubicBezTo>
                    <a:pt x="5400" y="10096"/>
                    <a:pt x="5436" y="10026"/>
                    <a:pt x="5509" y="10026"/>
                  </a:cubicBezTo>
                  <a:lnTo>
                    <a:pt x="5581" y="10026"/>
                  </a:lnTo>
                  <a:cubicBezTo>
                    <a:pt x="5617" y="10026"/>
                    <a:pt x="5690" y="10061"/>
                    <a:pt x="5690" y="10132"/>
                  </a:cubicBezTo>
                  <a:lnTo>
                    <a:pt x="5690" y="10237"/>
                  </a:lnTo>
                  <a:close/>
                  <a:moveTo>
                    <a:pt x="6125" y="11539"/>
                  </a:moveTo>
                  <a:cubicBezTo>
                    <a:pt x="6125" y="11574"/>
                    <a:pt x="6089" y="11644"/>
                    <a:pt x="6016" y="11644"/>
                  </a:cubicBezTo>
                  <a:lnTo>
                    <a:pt x="5944" y="11644"/>
                  </a:lnTo>
                  <a:cubicBezTo>
                    <a:pt x="5907" y="11644"/>
                    <a:pt x="5835" y="11609"/>
                    <a:pt x="5835" y="11539"/>
                  </a:cubicBezTo>
                  <a:lnTo>
                    <a:pt x="5835" y="11468"/>
                  </a:lnTo>
                  <a:cubicBezTo>
                    <a:pt x="5835" y="11433"/>
                    <a:pt x="5871" y="11363"/>
                    <a:pt x="5944" y="11363"/>
                  </a:cubicBezTo>
                  <a:lnTo>
                    <a:pt x="6016" y="11363"/>
                  </a:lnTo>
                  <a:cubicBezTo>
                    <a:pt x="6052" y="11363"/>
                    <a:pt x="6125" y="11398"/>
                    <a:pt x="6125" y="11468"/>
                  </a:cubicBezTo>
                  <a:lnTo>
                    <a:pt x="6125" y="11539"/>
                  </a:lnTo>
                  <a:close/>
                  <a:moveTo>
                    <a:pt x="6125" y="10237"/>
                  </a:moveTo>
                  <a:cubicBezTo>
                    <a:pt x="6125" y="10272"/>
                    <a:pt x="6089" y="10343"/>
                    <a:pt x="6016" y="10343"/>
                  </a:cubicBezTo>
                  <a:lnTo>
                    <a:pt x="5944" y="10343"/>
                  </a:lnTo>
                  <a:cubicBezTo>
                    <a:pt x="5907" y="10343"/>
                    <a:pt x="5835" y="10307"/>
                    <a:pt x="5835" y="10237"/>
                  </a:cubicBezTo>
                  <a:lnTo>
                    <a:pt x="5835" y="10132"/>
                  </a:lnTo>
                  <a:cubicBezTo>
                    <a:pt x="5835" y="10096"/>
                    <a:pt x="5871" y="10026"/>
                    <a:pt x="5944" y="10026"/>
                  </a:cubicBezTo>
                  <a:lnTo>
                    <a:pt x="6016" y="10026"/>
                  </a:lnTo>
                  <a:cubicBezTo>
                    <a:pt x="6052" y="10026"/>
                    <a:pt x="6125" y="10061"/>
                    <a:pt x="6125" y="10132"/>
                  </a:cubicBezTo>
                  <a:lnTo>
                    <a:pt x="6125" y="10237"/>
                  </a:lnTo>
                  <a:close/>
                  <a:moveTo>
                    <a:pt x="7248" y="11644"/>
                  </a:moveTo>
                  <a:cubicBezTo>
                    <a:pt x="7248" y="11679"/>
                    <a:pt x="7212" y="11750"/>
                    <a:pt x="7140" y="11750"/>
                  </a:cubicBezTo>
                  <a:lnTo>
                    <a:pt x="7067" y="11750"/>
                  </a:lnTo>
                  <a:cubicBezTo>
                    <a:pt x="7031" y="11750"/>
                    <a:pt x="6958" y="11715"/>
                    <a:pt x="6958" y="11644"/>
                  </a:cubicBezTo>
                  <a:lnTo>
                    <a:pt x="6958" y="11574"/>
                  </a:lnTo>
                  <a:cubicBezTo>
                    <a:pt x="6958" y="11539"/>
                    <a:pt x="6995" y="11468"/>
                    <a:pt x="7067" y="11468"/>
                  </a:cubicBezTo>
                  <a:lnTo>
                    <a:pt x="7140" y="11468"/>
                  </a:lnTo>
                  <a:cubicBezTo>
                    <a:pt x="7176" y="11468"/>
                    <a:pt x="7248" y="11504"/>
                    <a:pt x="7248" y="11574"/>
                  </a:cubicBezTo>
                  <a:lnTo>
                    <a:pt x="7248" y="11644"/>
                  </a:lnTo>
                  <a:close/>
                  <a:moveTo>
                    <a:pt x="7248" y="10132"/>
                  </a:moveTo>
                  <a:cubicBezTo>
                    <a:pt x="7248" y="10167"/>
                    <a:pt x="7212" y="10237"/>
                    <a:pt x="7140" y="10237"/>
                  </a:cubicBezTo>
                  <a:lnTo>
                    <a:pt x="7067" y="10237"/>
                  </a:lnTo>
                  <a:cubicBezTo>
                    <a:pt x="7031" y="10237"/>
                    <a:pt x="6958" y="10202"/>
                    <a:pt x="6958" y="10132"/>
                  </a:cubicBezTo>
                  <a:lnTo>
                    <a:pt x="6958" y="10061"/>
                  </a:lnTo>
                  <a:cubicBezTo>
                    <a:pt x="6958" y="10026"/>
                    <a:pt x="6995" y="9956"/>
                    <a:pt x="7067" y="9956"/>
                  </a:cubicBezTo>
                  <a:lnTo>
                    <a:pt x="7140" y="9956"/>
                  </a:lnTo>
                  <a:cubicBezTo>
                    <a:pt x="7176" y="9956"/>
                    <a:pt x="7248" y="9991"/>
                    <a:pt x="7248" y="10061"/>
                  </a:cubicBezTo>
                  <a:lnTo>
                    <a:pt x="7248" y="10132"/>
                  </a:lnTo>
                  <a:close/>
                  <a:moveTo>
                    <a:pt x="7683" y="11644"/>
                  </a:moveTo>
                  <a:cubicBezTo>
                    <a:pt x="7683" y="11679"/>
                    <a:pt x="7647" y="11750"/>
                    <a:pt x="7575" y="11750"/>
                  </a:cubicBezTo>
                  <a:lnTo>
                    <a:pt x="7502" y="11750"/>
                  </a:lnTo>
                  <a:cubicBezTo>
                    <a:pt x="7466" y="11750"/>
                    <a:pt x="7393" y="11715"/>
                    <a:pt x="7393" y="11644"/>
                  </a:cubicBezTo>
                  <a:lnTo>
                    <a:pt x="7393" y="11574"/>
                  </a:lnTo>
                  <a:cubicBezTo>
                    <a:pt x="7393" y="11539"/>
                    <a:pt x="7430" y="11468"/>
                    <a:pt x="7502" y="11468"/>
                  </a:cubicBezTo>
                  <a:lnTo>
                    <a:pt x="7575" y="11468"/>
                  </a:lnTo>
                  <a:cubicBezTo>
                    <a:pt x="7611" y="11468"/>
                    <a:pt x="7683" y="11504"/>
                    <a:pt x="7683" y="11574"/>
                  </a:cubicBezTo>
                  <a:lnTo>
                    <a:pt x="7683" y="11644"/>
                  </a:lnTo>
                  <a:close/>
                  <a:moveTo>
                    <a:pt x="7683" y="10132"/>
                  </a:moveTo>
                  <a:cubicBezTo>
                    <a:pt x="7683" y="10167"/>
                    <a:pt x="7647" y="10237"/>
                    <a:pt x="7575" y="10237"/>
                  </a:cubicBezTo>
                  <a:lnTo>
                    <a:pt x="7502" y="10237"/>
                  </a:lnTo>
                  <a:cubicBezTo>
                    <a:pt x="7466" y="10237"/>
                    <a:pt x="7393" y="10202"/>
                    <a:pt x="7393" y="10132"/>
                  </a:cubicBezTo>
                  <a:lnTo>
                    <a:pt x="7393" y="10061"/>
                  </a:lnTo>
                  <a:cubicBezTo>
                    <a:pt x="7393" y="10026"/>
                    <a:pt x="7430" y="9956"/>
                    <a:pt x="7502" y="9956"/>
                  </a:cubicBezTo>
                  <a:lnTo>
                    <a:pt x="7575" y="9956"/>
                  </a:lnTo>
                  <a:cubicBezTo>
                    <a:pt x="7611" y="9956"/>
                    <a:pt x="7683" y="9991"/>
                    <a:pt x="7683" y="10061"/>
                  </a:cubicBezTo>
                  <a:lnTo>
                    <a:pt x="7683" y="10132"/>
                  </a:lnTo>
                  <a:close/>
                  <a:moveTo>
                    <a:pt x="8082" y="11644"/>
                  </a:moveTo>
                  <a:cubicBezTo>
                    <a:pt x="8082" y="11679"/>
                    <a:pt x="8046" y="11750"/>
                    <a:pt x="7973" y="11750"/>
                  </a:cubicBezTo>
                  <a:lnTo>
                    <a:pt x="7901" y="11750"/>
                  </a:lnTo>
                  <a:cubicBezTo>
                    <a:pt x="7864" y="11750"/>
                    <a:pt x="7792" y="11715"/>
                    <a:pt x="7792" y="11644"/>
                  </a:cubicBezTo>
                  <a:lnTo>
                    <a:pt x="7792" y="11574"/>
                  </a:lnTo>
                  <a:cubicBezTo>
                    <a:pt x="7792" y="11539"/>
                    <a:pt x="7828" y="11468"/>
                    <a:pt x="7901" y="11468"/>
                  </a:cubicBezTo>
                  <a:lnTo>
                    <a:pt x="7973" y="11468"/>
                  </a:lnTo>
                  <a:cubicBezTo>
                    <a:pt x="8009" y="11468"/>
                    <a:pt x="8082" y="11504"/>
                    <a:pt x="8082" y="11574"/>
                  </a:cubicBezTo>
                  <a:lnTo>
                    <a:pt x="8082" y="11644"/>
                  </a:lnTo>
                  <a:close/>
                  <a:moveTo>
                    <a:pt x="8082" y="10132"/>
                  </a:moveTo>
                  <a:cubicBezTo>
                    <a:pt x="8082" y="10167"/>
                    <a:pt x="8046" y="10237"/>
                    <a:pt x="7973" y="10237"/>
                  </a:cubicBezTo>
                  <a:lnTo>
                    <a:pt x="7901" y="10237"/>
                  </a:lnTo>
                  <a:cubicBezTo>
                    <a:pt x="7864" y="10237"/>
                    <a:pt x="7792" y="10202"/>
                    <a:pt x="7792" y="10132"/>
                  </a:cubicBezTo>
                  <a:lnTo>
                    <a:pt x="7792" y="10061"/>
                  </a:lnTo>
                  <a:cubicBezTo>
                    <a:pt x="7792" y="10026"/>
                    <a:pt x="7828" y="9956"/>
                    <a:pt x="7901" y="9956"/>
                  </a:cubicBezTo>
                  <a:lnTo>
                    <a:pt x="7973" y="9956"/>
                  </a:lnTo>
                  <a:cubicBezTo>
                    <a:pt x="8009" y="9956"/>
                    <a:pt x="8082" y="9991"/>
                    <a:pt x="8082" y="10061"/>
                  </a:cubicBezTo>
                  <a:lnTo>
                    <a:pt x="8082" y="10132"/>
                  </a:lnTo>
                  <a:close/>
                  <a:moveTo>
                    <a:pt x="8517" y="11644"/>
                  </a:moveTo>
                  <a:cubicBezTo>
                    <a:pt x="8517" y="11679"/>
                    <a:pt x="8481" y="11750"/>
                    <a:pt x="8408" y="11750"/>
                  </a:cubicBezTo>
                  <a:lnTo>
                    <a:pt x="8336" y="11750"/>
                  </a:lnTo>
                  <a:cubicBezTo>
                    <a:pt x="8299" y="11750"/>
                    <a:pt x="8227" y="11715"/>
                    <a:pt x="8227" y="11644"/>
                  </a:cubicBezTo>
                  <a:lnTo>
                    <a:pt x="8227" y="11574"/>
                  </a:lnTo>
                  <a:cubicBezTo>
                    <a:pt x="8227" y="11539"/>
                    <a:pt x="8263" y="11468"/>
                    <a:pt x="8336" y="11468"/>
                  </a:cubicBezTo>
                  <a:lnTo>
                    <a:pt x="8408" y="11468"/>
                  </a:lnTo>
                  <a:cubicBezTo>
                    <a:pt x="8444" y="11468"/>
                    <a:pt x="8517" y="11504"/>
                    <a:pt x="8517" y="11574"/>
                  </a:cubicBezTo>
                  <a:lnTo>
                    <a:pt x="8517" y="11644"/>
                  </a:lnTo>
                  <a:close/>
                  <a:moveTo>
                    <a:pt x="8517" y="10132"/>
                  </a:moveTo>
                  <a:cubicBezTo>
                    <a:pt x="8517" y="10167"/>
                    <a:pt x="8481" y="10237"/>
                    <a:pt x="8408" y="10237"/>
                  </a:cubicBezTo>
                  <a:lnTo>
                    <a:pt x="8336" y="10237"/>
                  </a:lnTo>
                  <a:cubicBezTo>
                    <a:pt x="8299" y="10237"/>
                    <a:pt x="8227" y="10202"/>
                    <a:pt x="8227" y="10132"/>
                  </a:cubicBezTo>
                  <a:lnTo>
                    <a:pt x="8227" y="10061"/>
                  </a:lnTo>
                  <a:cubicBezTo>
                    <a:pt x="8227" y="10026"/>
                    <a:pt x="8263" y="9956"/>
                    <a:pt x="8336" y="9956"/>
                  </a:cubicBezTo>
                  <a:lnTo>
                    <a:pt x="8408" y="9956"/>
                  </a:lnTo>
                  <a:cubicBezTo>
                    <a:pt x="8444" y="9956"/>
                    <a:pt x="8517" y="9991"/>
                    <a:pt x="8517" y="10061"/>
                  </a:cubicBezTo>
                  <a:lnTo>
                    <a:pt x="8517" y="10132"/>
                  </a:lnTo>
                  <a:close/>
                  <a:moveTo>
                    <a:pt x="8952" y="11644"/>
                  </a:moveTo>
                  <a:cubicBezTo>
                    <a:pt x="8952" y="11679"/>
                    <a:pt x="8915" y="11750"/>
                    <a:pt x="8843" y="11750"/>
                  </a:cubicBezTo>
                  <a:lnTo>
                    <a:pt x="8770" y="11750"/>
                  </a:lnTo>
                  <a:cubicBezTo>
                    <a:pt x="8734" y="11750"/>
                    <a:pt x="8662" y="11715"/>
                    <a:pt x="8662" y="11644"/>
                  </a:cubicBezTo>
                  <a:lnTo>
                    <a:pt x="8662" y="11574"/>
                  </a:lnTo>
                  <a:cubicBezTo>
                    <a:pt x="8662" y="11539"/>
                    <a:pt x="8698" y="11468"/>
                    <a:pt x="8770" y="11468"/>
                  </a:cubicBezTo>
                  <a:lnTo>
                    <a:pt x="8843" y="11468"/>
                  </a:lnTo>
                  <a:cubicBezTo>
                    <a:pt x="8879" y="11468"/>
                    <a:pt x="8952" y="11504"/>
                    <a:pt x="8952" y="11574"/>
                  </a:cubicBezTo>
                  <a:lnTo>
                    <a:pt x="8952" y="11644"/>
                  </a:lnTo>
                  <a:close/>
                  <a:moveTo>
                    <a:pt x="8952" y="10132"/>
                  </a:moveTo>
                  <a:cubicBezTo>
                    <a:pt x="8952" y="10167"/>
                    <a:pt x="8915" y="10237"/>
                    <a:pt x="8843" y="10237"/>
                  </a:cubicBezTo>
                  <a:lnTo>
                    <a:pt x="8770" y="10237"/>
                  </a:lnTo>
                  <a:cubicBezTo>
                    <a:pt x="8734" y="10237"/>
                    <a:pt x="8662" y="10202"/>
                    <a:pt x="8662" y="10132"/>
                  </a:cubicBezTo>
                  <a:lnTo>
                    <a:pt x="8662" y="10061"/>
                  </a:lnTo>
                  <a:cubicBezTo>
                    <a:pt x="8662" y="10026"/>
                    <a:pt x="8698" y="9956"/>
                    <a:pt x="8770" y="9956"/>
                  </a:cubicBezTo>
                  <a:lnTo>
                    <a:pt x="8843" y="9956"/>
                  </a:lnTo>
                  <a:cubicBezTo>
                    <a:pt x="8879" y="9956"/>
                    <a:pt x="8952" y="9991"/>
                    <a:pt x="8952" y="10061"/>
                  </a:cubicBezTo>
                  <a:lnTo>
                    <a:pt x="8952" y="10132"/>
                  </a:lnTo>
                  <a:close/>
                  <a:moveTo>
                    <a:pt x="9387" y="11644"/>
                  </a:moveTo>
                  <a:cubicBezTo>
                    <a:pt x="9387" y="11679"/>
                    <a:pt x="9350" y="11750"/>
                    <a:pt x="9278" y="11750"/>
                  </a:cubicBezTo>
                  <a:lnTo>
                    <a:pt x="9205" y="11750"/>
                  </a:lnTo>
                  <a:cubicBezTo>
                    <a:pt x="9169" y="11750"/>
                    <a:pt x="9097" y="11715"/>
                    <a:pt x="9097" y="11644"/>
                  </a:cubicBezTo>
                  <a:lnTo>
                    <a:pt x="9097" y="11574"/>
                  </a:lnTo>
                  <a:cubicBezTo>
                    <a:pt x="9097" y="11539"/>
                    <a:pt x="9133" y="11468"/>
                    <a:pt x="9205" y="11468"/>
                  </a:cubicBezTo>
                  <a:lnTo>
                    <a:pt x="9278" y="11468"/>
                  </a:lnTo>
                  <a:cubicBezTo>
                    <a:pt x="9314" y="11468"/>
                    <a:pt x="9387" y="11504"/>
                    <a:pt x="9387" y="11574"/>
                  </a:cubicBezTo>
                  <a:lnTo>
                    <a:pt x="9387" y="11644"/>
                  </a:lnTo>
                  <a:close/>
                  <a:moveTo>
                    <a:pt x="9387" y="10132"/>
                  </a:moveTo>
                  <a:cubicBezTo>
                    <a:pt x="9387" y="10167"/>
                    <a:pt x="9350" y="10237"/>
                    <a:pt x="9278" y="10237"/>
                  </a:cubicBezTo>
                  <a:lnTo>
                    <a:pt x="9205" y="10237"/>
                  </a:lnTo>
                  <a:cubicBezTo>
                    <a:pt x="9169" y="10237"/>
                    <a:pt x="9097" y="10202"/>
                    <a:pt x="9097" y="10132"/>
                  </a:cubicBezTo>
                  <a:lnTo>
                    <a:pt x="9097" y="10061"/>
                  </a:lnTo>
                  <a:cubicBezTo>
                    <a:pt x="9097" y="10026"/>
                    <a:pt x="9133" y="9956"/>
                    <a:pt x="9205" y="9956"/>
                  </a:cubicBezTo>
                  <a:lnTo>
                    <a:pt x="9278" y="9956"/>
                  </a:lnTo>
                  <a:cubicBezTo>
                    <a:pt x="9314" y="9956"/>
                    <a:pt x="9387" y="9991"/>
                    <a:pt x="9387" y="10061"/>
                  </a:cubicBezTo>
                  <a:lnTo>
                    <a:pt x="9387" y="10132"/>
                  </a:lnTo>
                  <a:close/>
                  <a:moveTo>
                    <a:pt x="9821" y="11644"/>
                  </a:moveTo>
                  <a:cubicBezTo>
                    <a:pt x="9821" y="11679"/>
                    <a:pt x="9785" y="11750"/>
                    <a:pt x="9713" y="11750"/>
                  </a:cubicBezTo>
                  <a:lnTo>
                    <a:pt x="9640" y="11750"/>
                  </a:lnTo>
                  <a:cubicBezTo>
                    <a:pt x="9604" y="11750"/>
                    <a:pt x="9532" y="11715"/>
                    <a:pt x="9532" y="11644"/>
                  </a:cubicBezTo>
                  <a:lnTo>
                    <a:pt x="9532" y="11574"/>
                  </a:lnTo>
                  <a:cubicBezTo>
                    <a:pt x="9532" y="11539"/>
                    <a:pt x="9568" y="11468"/>
                    <a:pt x="9640" y="11468"/>
                  </a:cubicBezTo>
                  <a:lnTo>
                    <a:pt x="9713" y="11468"/>
                  </a:lnTo>
                  <a:cubicBezTo>
                    <a:pt x="9749" y="11468"/>
                    <a:pt x="9821" y="11504"/>
                    <a:pt x="9821" y="11574"/>
                  </a:cubicBezTo>
                  <a:lnTo>
                    <a:pt x="9821" y="11644"/>
                  </a:lnTo>
                  <a:close/>
                  <a:moveTo>
                    <a:pt x="9821" y="10132"/>
                  </a:moveTo>
                  <a:cubicBezTo>
                    <a:pt x="9821" y="10167"/>
                    <a:pt x="9785" y="10237"/>
                    <a:pt x="9713" y="10237"/>
                  </a:cubicBezTo>
                  <a:lnTo>
                    <a:pt x="9640" y="10237"/>
                  </a:lnTo>
                  <a:cubicBezTo>
                    <a:pt x="9604" y="10237"/>
                    <a:pt x="9532" y="10202"/>
                    <a:pt x="9532" y="10132"/>
                  </a:cubicBezTo>
                  <a:lnTo>
                    <a:pt x="9532" y="10061"/>
                  </a:lnTo>
                  <a:cubicBezTo>
                    <a:pt x="9532" y="10026"/>
                    <a:pt x="9568" y="9956"/>
                    <a:pt x="9640" y="9956"/>
                  </a:cubicBezTo>
                  <a:lnTo>
                    <a:pt x="9713" y="9956"/>
                  </a:lnTo>
                  <a:cubicBezTo>
                    <a:pt x="9749" y="9956"/>
                    <a:pt x="9821" y="9991"/>
                    <a:pt x="9821" y="10061"/>
                  </a:cubicBezTo>
                  <a:lnTo>
                    <a:pt x="9821" y="10132"/>
                  </a:lnTo>
                  <a:close/>
                  <a:moveTo>
                    <a:pt x="10256" y="11644"/>
                  </a:moveTo>
                  <a:cubicBezTo>
                    <a:pt x="10256" y="11679"/>
                    <a:pt x="10220" y="11750"/>
                    <a:pt x="10148" y="11750"/>
                  </a:cubicBezTo>
                  <a:lnTo>
                    <a:pt x="10075" y="11750"/>
                  </a:lnTo>
                  <a:cubicBezTo>
                    <a:pt x="10039" y="11750"/>
                    <a:pt x="9966" y="11715"/>
                    <a:pt x="9966" y="11644"/>
                  </a:cubicBezTo>
                  <a:lnTo>
                    <a:pt x="9966" y="11574"/>
                  </a:lnTo>
                  <a:cubicBezTo>
                    <a:pt x="9966" y="11539"/>
                    <a:pt x="10003" y="11468"/>
                    <a:pt x="10075" y="11468"/>
                  </a:cubicBezTo>
                  <a:lnTo>
                    <a:pt x="10148" y="11468"/>
                  </a:lnTo>
                  <a:cubicBezTo>
                    <a:pt x="10184" y="11468"/>
                    <a:pt x="10256" y="11504"/>
                    <a:pt x="10256" y="11574"/>
                  </a:cubicBezTo>
                  <a:lnTo>
                    <a:pt x="10256" y="11644"/>
                  </a:lnTo>
                  <a:close/>
                  <a:moveTo>
                    <a:pt x="10256" y="10132"/>
                  </a:moveTo>
                  <a:cubicBezTo>
                    <a:pt x="10256" y="10167"/>
                    <a:pt x="10220" y="10237"/>
                    <a:pt x="10148" y="10237"/>
                  </a:cubicBezTo>
                  <a:lnTo>
                    <a:pt x="10075" y="10237"/>
                  </a:lnTo>
                  <a:cubicBezTo>
                    <a:pt x="10039" y="10237"/>
                    <a:pt x="9966" y="10202"/>
                    <a:pt x="9966" y="10132"/>
                  </a:cubicBezTo>
                  <a:lnTo>
                    <a:pt x="9966" y="10061"/>
                  </a:lnTo>
                  <a:cubicBezTo>
                    <a:pt x="9966" y="10026"/>
                    <a:pt x="10003" y="9956"/>
                    <a:pt x="10075" y="9956"/>
                  </a:cubicBezTo>
                  <a:lnTo>
                    <a:pt x="10148" y="9956"/>
                  </a:lnTo>
                  <a:cubicBezTo>
                    <a:pt x="10184" y="9956"/>
                    <a:pt x="10256" y="9991"/>
                    <a:pt x="10256" y="10061"/>
                  </a:cubicBezTo>
                  <a:lnTo>
                    <a:pt x="10256" y="10132"/>
                  </a:lnTo>
                  <a:close/>
                  <a:moveTo>
                    <a:pt x="10691" y="11644"/>
                  </a:moveTo>
                  <a:cubicBezTo>
                    <a:pt x="10691" y="11679"/>
                    <a:pt x="10655" y="11750"/>
                    <a:pt x="10583" y="11750"/>
                  </a:cubicBezTo>
                  <a:lnTo>
                    <a:pt x="10510" y="11750"/>
                  </a:lnTo>
                  <a:cubicBezTo>
                    <a:pt x="10474" y="11750"/>
                    <a:pt x="10401" y="11715"/>
                    <a:pt x="10401" y="11644"/>
                  </a:cubicBezTo>
                  <a:lnTo>
                    <a:pt x="10401" y="11574"/>
                  </a:lnTo>
                  <a:cubicBezTo>
                    <a:pt x="10401" y="11539"/>
                    <a:pt x="10438" y="11468"/>
                    <a:pt x="10510" y="11468"/>
                  </a:cubicBezTo>
                  <a:lnTo>
                    <a:pt x="10583" y="11468"/>
                  </a:lnTo>
                  <a:cubicBezTo>
                    <a:pt x="10619" y="11468"/>
                    <a:pt x="10691" y="11504"/>
                    <a:pt x="10691" y="11574"/>
                  </a:cubicBezTo>
                  <a:lnTo>
                    <a:pt x="10691" y="11644"/>
                  </a:lnTo>
                  <a:close/>
                  <a:moveTo>
                    <a:pt x="10691" y="10132"/>
                  </a:moveTo>
                  <a:cubicBezTo>
                    <a:pt x="10691" y="10167"/>
                    <a:pt x="10655" y="10237"/>
                    <a:pt x="10583" y="10237"/>
                  </a:cubicBezTo>
                  <a:lnTo>
                    <a:pt x="10510" y="10237"/>
                  </a:lnTo>
                  <a:cubicBezTo>
                    <a:pt x="10474" y="10237"/>
                    <a:pt x="10401" y="10202"/>
                    <a:pt x="10401" y="10132"/>
                  </a:cubicBezTo>
                  <a:lnTo>
                    <a:pt x="10401" y="10061"/>
                  </a:lnTo>
                  <a:cubicBezTo>
                    <a:pt x="10401" y="10026"/>
                    <a:pt x="10438" y="9956"/>
                    <a:pt x="10510" y="9956"/>
                  </a:cubicBezTo>
                  <a:lnTo>
                    <a:pt x="10583" y="9956"/>
                  </a:lnTo>
                  <a:cubicBezTo>
                    <a:pt x="10619" y="9956"/>
                    <a:pt x="10691" y="9991"/>
                    <a:pt x="10691" y="10061"/>
                  </a:cubicBezTo>
                  <a:lnTo>
                    <a:pt x="10691" y="10132"/>
                  </a:lnTo>
                  <a:close/>
                  <a:moveTo>
                    <a:pt x="11126" y="11644"/>
                  </a:moveTo>
                  <a:cubicBezTo>
                    <a:pt x="11126" y="11679"/>
                    <a:pt x="11090" y="11750"/>
                    <a:pt x="11017" y="11750"/>
                  </a:cubicBezTo>
                  <a:lnTo>
                    <a:pt x="10945" y="11750"/>
                  </a:lnTo>
                  <a:cubicBezTo>
                    <a:pt x="10909" y="11750"/>
                    <a:pt x="10836" y="11715"/>
                    <a:pt x="10836" y="11644"/>
                  </a:cubicBezTo>
                  <a:lnTo>
                    <a:pt x="10836" y="11574"/>
                  </a:lnTo>
                  <a:cubicBezTo>
                    <a:pt x="10836" y="11539"/>
                    <a:pt x="10872" y="11468"/>
                    <a:pt x="10945" y="11468"/>
                  </a:cubicBezTo>
                  <a:lnTo>
                    <a:pt x="11017" y="11468"/>
                  </a:lnTo>
                  <a:cubicBezTo>
                    <a:pt x="11054" y="11468"/>
                    <a:pt x="11126" y="11504"/>
                    <a:pt x="11126" y="11574"/>
                  </a:cubicBezTo>
                  <a:lnTo>
                    <a:pt x="11126" y="11644"/>
                  </a:lnTo>
                  <a:close/>
                  <a:moveTo>
                    <a:pt x="11126" y="10132"/>
                  </a:moveTo>
                  <a:cubicBezTo>
                    <a:pt x="11126" y="10167"/>
                    <a:pt x="11090" y="10237"/>
                    <a:pt x="11017" y="10237"/>
                  </a:cubicBezTo>
                  <a:lnTo>
                    <a:pt x="10945" y="10237"/>
                  </a:lnTo>
                  <a:cubicBezTo>
                    <a:pt x="10909" y="10237"/>
                    <a:pt x="10836" y="10202"/>
                    <a:pt x="10836" y="10132"/>
                  </a:cubicBezTo>
                  <a:lnTo>
                    <a:pt x="10836" y="10061"/>
                  </a:lnTo>
                  <a:cubicBezTo>
                    <a:pt x="10836" y="10026"/>
                    <a:pt x="10872" y="9956"/>
                    <a:pt x="10945" y="9956"/>
                  </a:cubicBezTo>
                  <a:lnTo>
                    <a:pt x="11017" y="9956"/>
                  </a:lnTo>
                  <a:cubicBezTo>
                    <a:pt x="11054" y="9956"/>
                    <a:pt x="11126" y="9991"/>
                    <a:pt x="11126" y="10061"/>
                  </a:cubicBezTo>
                  <a:lnTo>
                    <a:pt x="11126" y="10132"/>
                  </a:lnTo>
                  <a:close/>
                  <a:moveTo>
                    <a:pt x="11525" y="11644"/>
                  </a:moveTo>
                  <a:cubicBezTo>
                    <a:pt x="11525" y="11679"/>
                    <a:pt x="11489" y="11750"/>
                    <a:pt x="11416" y="11750"/>
                  </a:cubicBezTo>
                  <a:lnTo>
                    <a:pt x="11380" y="11750"/>
                  </a:lnTo>
                  <a:cubicBezTo>
                    <a:pt x="11344" y="11750"/>
                    <a:pt x="11271" y="11715"/>
                    <a:pt x="11271" y="11644"/>
                  </a:cubicBezTo>
                  <a:lnTo>
                    <a:pt x="11271" y="11574"/>
                  </a:lnTo>
                  <a:cubicBezTo>
                    <a:pt x="11271" y="11539"/>
                    <a:pt x="11307" y="11468"/>
                    <a:pt x="11380" y="11468"/>
                  </a:cubicBezTo>
                  <a:lnTo>
                    <a:pt x="11452" y="11468"/>
                  </a:lnTo>
                  <a:cubicBezTo>
                    <a:pt x="11489" y="11468"/>
                    <a:pt x="11561" y="11504"/>
                    <a:pt x="11561" y="11574"/>
                  </a:cubicBezTo>
                  <a:lnTo>
                    <a:pt x="11561" y="11644"/>
                  </a:lnTo>
                  <a:close/>
                  <a:moveTo>
                    <a:pt x="11525" y="10132"/>
                  </a:moveTo>
                  <a:cubicBezTo>
                    <a:pt x="11525" y="10167"/>
                    <a:pt x="11489" y="10237"/>
                    <a:pt x="11416" y="10237"/>
                  </a:cubicBezTo>
                  <a:lnTo>
                    <a:pt x="11380" y="10237"/>
                  </a:lnTo>
                  <a:cubicBezTo>
                    <a:pt x="11344" y="10237"/>
                    <a:pt x="11271" y="10202"/>
                    <a:pt x="11271" y="10132"/>
                  </a:cubicBezTo>
                  <a:lnTo>
                    <a:pt x="11271" y="10061"/>
                  </a:lnTo>
                  <a:cubicBezTo>
                    <a:pt x="11271" y="10026"/>
                    <a:pt x="11307" y="9956"/>
                    <a:pt x="11380" y="9956"/>
                  </a:cubicBezTo>
                  <a:lnTo>
                    <a:pt x="11452" y="9956"/>
                  </a:lnTo>
                  <a:cubicBezTo>
                    <a:pt x="11489" y="9956"/>
                    <a:pt x="11561" y="9991"/>
                    <a:pt x="11561" y="10061"/>
                  </a:cubicBezTo>
                  <a:lnTo>
                    <a:pt x="11561" y="10132"/>
                  </a:lnTo>
                  <a:close/>
                  <a:moveTo>
                    <a:pt x="12938" y="11539"/>
                  </a:moveTo>
                  <a:cubicBezTo>
                    <a:pt x="12938" y="11574"/>
                    <a:pt x="12902" y="11644"/>
                    <a:pt x="12830" y="11644"/>
                  </a:cubicBezTo>
                  <a:lnTo>
                    <a:pt x="12757" y="11644"/>
                  </a:lnTo>
                  <a:cubicBezTo>
                    <a:pt x="12721" y="11644"/>
                    <a:pt x="12648" y="11609"/>
                    <a:pt x="12648" y="11539"/>
                  </a:cubicBezTo>
                  <a:lnTo>
                    <a:pt x="12648" y="11468"/>
                  </a:lnTo>
                  <a:cubicBezTo>
                    <a:pt x="12648" y="11433"/>
                    <a:pt x="12685" y="11363"/>
                    <a:pt x="12757" y="11363"/>
                  </a:cubicBezTo>
                  <a:lnTo>
                    <a:pt x="12830" y="11363"/>
                  </a:lnTo>
                  <a:cubicBezTo>
                    <a:pt x="12866" y="11363"/>
                    <a:pt x="12938" y="11398"/>
                    <a:pt x="12938" y="11468"/>
                  </a:cubicBezTo>
                  <a:lnTo>
                    <a:pt x="12938" y="11539"/>
                  </a:lnTo>
                  <a:close/>
                  <a:moveTo>
                    <a:pt x="12938" y="10237"/>
                  </a:moveTo>
                  <a:cubicBezTo>
                    <a:pt x="12938" y="10272"/>
                    <a:pt x="12902" y="10343"/>
                    <a:pt x="12830" y="10343"/>
                  </a:cubicBezTo>
                  <a:lnTo>
                    <a:pt x="12757" y="10343"/>
                  </a:lnTo>
                  <a:cubicBezTo>
                    <a:pt x="12721" y="10343"/>
                    <a:pt x="12648" y="10307"/>
                    <a:pt x="12648" y="10237"/>
                  </a:cubicBezTo>
                  <a:lnTo>
                    <a:pt x="12648" y="10132"/>
                  </a:lnTo>
                  <a:cubicBezTo>
                    <a:pt x="12648" y="10096"/>
                    <a:pt x="12685" y="10026"/>
                    <a:pt x="12757" y="10026"/>
                  </a:cubicBezTo>
                  <a:lnTo>
                    <a:pt x="12830" y="10026"/>
                  </a:lnTo>
                  <a:cubicBezTo>
                    <a:pt x="12866" y="10026"/>
                    <a:pt x="12938" y="10061"/>
                    <a:pt x="12938" y="10132"/>
                  </a:cubicBezTo>
                  <a:lnTo>
                    <a:pt x="12938" y="10237"/>
                  </a:lnTo>
                  <a:close/>
                  <a:moveTo>
                    <a:pt x="13373" y="11539"/>
                  </a:moveTo>
                  <a:cubicBezTo>
                    <a:pt x="13373" y="11574"/>
                    <a:pt x="13337" y="11644"/>
                    <a:pt x="13264" y="11644"/>
                  </a:cubicBezTo>
                  <a:lnTo>
                    <a:pt x="13192" y="11644"/>
                  </a:lnTo>
                  <a:cubicBezTo>
                    <a:pt x="13156" y="11644"/>
                    <a:pt x="13083" y="11609"/>
                    <a:pt x="13083" y="11539"/>
                  </a:cubicBezTo>
                  <a:lnTo>
                    <a:pt x="13083" y="11468"/>
                  </a:lnTo>
                  <a:cubicBezTo>
                    <a:pt x="13083" y="11433"/>
                    <a:pt x="13119" y="11363"/>
                    <a:pt x="13192" y="11363"/>
                  </a:cubicBezTo>
                  <a:lnTo>
                    <a:pt x="13264" y="11363"/>
                  </a:lnTo>
                  <a:cubicBezTo>
                    <a:pt x="13301" y="11363"/>
                    <a:pt x="13373" y="11398"/>
                    <a:pt x="13373" y="11468"/>
                  </a:cubicBezTo>
                  <a:lnTo>
                    <a:pt x="13373" y="11539"/>
                  </a:lnTo>
                  <a:close/>
                  <a:moveTo>
                    <a:pt x="13373" y="10237"/>
                  </a:moveTo>
                  <a:cubicBezTo>
                    <a:pt x="13373" y="10272"/>
                    <a:pt x="13337" y="10343"/>
                    <a:pt x="13264" y="10343"/>
                  </a:cubicBezTo>
                  <a:lnTo>
                    <a:pt x="13192" y="10343"/>
                  </a:lnTo>
                  <a:cubicBezTo>
                    <a:pt x="13156" y="10343"/>
                    <a:pt x="13083" y="10307"/>
                    <a:pt x="13083" y="10237"/>
                  </a:cubicBezTo>
                  <a:lnTo>
                    <a:pt x="13083" y="10132"/>
                  </a:lnTo>
                  <a:cubicBezTo>
                    <a:pt x="13083" y="10096"/>
                    <a:pt x="13119" y="10026"/>
                    <a:pt x="13192" y="10026"/>
                  </a:cubicBezTo>
                  <a:lnTo>
                    <a:pt x="13264" y="10026"/>
                  </a:lnTo>
                  <a:cubicBezTo>
                    <a:pt x="13301" y="10026"/>
                    <a:pt x="13373" y="10061"/>
                    <a:pt x="13373" y="10132"/>
                  </a:cubicBezTo>
                  <a:lnTo>
                    <a:pt x="13373" y="10237"/>
                  </a:lnTo>
                  <a:close/>
                  <a:moveTo>
                    <a:pt x="13808" y="11539"/>
                  </a:moveTo>
                  <a:cubicBezTo>
                    <a:pt x="13808" y="11574"/>
                    <a:pt x="13772" y="11644"/>
                    <a:pt x="13699" y="11644"/>
                  </a:cubicBezTo>
                  <a:lnTo>
                    <a:pt x="13627" y="11644"/>
                  </a:lnTo>
                  <a:cubicBezTo>
                    <a:pt x="13591" y="11644"/>
                    <a:pt x="13518" y="11609"/>
                    <a:pt x="13518" y="11539"/>
                  </a:cubicBezTo>
                  <a:lnTo>
                    <a:pt x="13518" y="11468"/>
                  </a:lnTo>
                  <a:cubicBezTo>
                    <a:pt x="13518" y="11433"/>
                    <a:pt x="13554" y="11363"/>
                    <a:pt x="13627" y="11363"/>
                  </a:cubicBezTo>
                  <a:lnTo>
                    <a:pt x="13699" y="11363"/>
                  </a:lnTo>
                  <a:cubicBezTo>
                    <a:pt x="13736" y="11363"/>
                    <a:pt x="13808" y="11398"/>
                    <a:pt x="13808" y="11468"/>
                  </a:cubicBezTo>
                  <a:lnTo>
                    <a:pt x="13808" y="11539"/>
                  </a:lnTo>
                  <a:close/>
                  <a:moveTo>
                    <a:pt x="13808" y="10237"/>
                  </a:moveTo>
                  <a:cubicBezTo>
                    <a:pt x="13808" y="10272"/>
                    <a:pt x="13772" y="10343"/>
                    <a:pt x="13699" y="10343"/>
                  </a:cubicBezTo>
                  <a:lnTo>
                    <a:pt x="13627" y="10343"/>
                  </a:lnTo>
                  <a:cubicBezTo>
                    <a:pt x="13591" y="10343"/>
                    <a:pt x="13518" y="10307"/>
                    <a:pt x="13518" y="10237"/>
                  </a:cubicBezTo>
                  <a:lnTo>
                    <a:pt x="13518" y="10132"/>
                  </a:lnTo>
                  <a:cubicBezTo>
                    <a:pt x="13518" y="10096"/>
                    <a:pt x="13554" y="10026"/>
                    <a:pt x="13627" y="10026"/>
                  </a:cubicBezTo>
                  <a:lnTo>
                    <a:pt x="13699" y="10026"/>
                  </a:lnTo>
                  <a:cubicBezTo>
                    <a:pt x="13736" y="10026"/>
                    <a:pt x="13808" y="10061"/>
                    <a:pt x="13808" y="10132"/>
                  </a:cubicBezTo>
                  <a:lnTo>
                    <a:pt x="13808" y="10237"/>
                  </a:lnTo>
                  <a:close/>
                  <a:moveTo>
                    <a:pt x="14207" y="11539"/>
                  </a:moveTo>
                  <a:cubicBezTo>
                    <a:pt x="14207" y="11574"/>
                    <a:pt x="14170" y="11644"/>
                    <a:pt x="14098" y="11644"/>
                  </a:cubicBezTo>
                  <a:lnTo>
                    <a:pt x="14026" y="11644"/>
                  </a:lnTo>
                  <a:cubicBezTo>
                    <a:pt x="13989" y="11644"/>
                    <a:pt x="13917" y="11609"/>
                    <a:pt x="13917" y="11539"/>
                  </a:cubicBezTo>
                  <a:lnTo>
                    <a:pt x="13917" y="11468"/>
                  </a:lnTo>
                  <a:cubicBezTo>
                    <a:pt x="13917" y="11433"/>
                    <a:pt x="13953" y="11363"/>
                    <a:pt x="14026" y="11363"/>
                  </a:cubicBezTo>
                  <a:lnTo>
                    <a:pt x="14098" y="11363"/>
                  </a:lnTo>
                  <a:cubicBezTo>
                    <a:pt x="14134" y="11363"/>
                    <a:pt x="14207" y="11398"/>
                    <a:pt x="14207" y="11468"/>
                  </a:cubicBezTo>
                  <a:lnTo>
                    <a:pt x="14207" y="11539"/>
                  </a:lnTo>
                  <a:close/>
                  <a:moveTo>
                    <a:pt x="14207" y="10237"/>
                  </a:moveTo>
                  <a:cubicBezTo>
                    <a:pt x="14207" y="10272"/>
                    <a:pt x="14170" y="10343"/>
                    <a:pt x="14098" y="10343"/>
                  </a:cubicBezTo>
                  <a:lnTo>
                    <a:pt x="14026" y="10343"/>
                  </a:lnTo>
                  <a:cubicBezTo>
                    <a:pt x="13989" y="10343"/>
                    <a:pt x="13917" y="10307"/>
                    <a:pt x="13917" y="10237"/>
                  </a:cubicBezTo>
                  <a:lnTo>
                    <a:pt x="13917" y="10132"/>
                  </a:lnTo>
                  <a:cubicBezTo>
                    <a:pt x="13917" y="10096"/>
                    <a:pt x="13953" y="10026"/>
                    <a:pt x="14026" y="10026"/>
                  </a:cubicBezTo>
                  <a:lnTo>
                    <a:pt x="14098" y="10026"/>
                  </a:lnTo>
                  <a:cubicBezTo>
                    <a:pt x="14134" y="10026"/>
                    <a:pt x="14207" y="10061"/>
                    <a:pt x="14207" y="10132"/>
                  </a:cubicBezTo>
                  <a:lnTo>
                    <a:pt x="14207" y="10237"/>
                  </a:lnTo>
                  <a:close/>
                  <a:moveTo>
                    <a:pt x="14642" y="11539"/>
                  </a:moveTo>
                  <a:cubicBezTo>
                    <a:pt x="14642" y="11574"/>
                    <a:pt x="14605" y="11644"/>
                    <a:pt x="14533" y="11644"/>
                  </a:cubicBezTo>
                  <a:lnTo>
                    <a:pt x="14460" y="11644"/>
                  </a:lnTo>
                  <a:cubicBezTo>
                    <a:pt x="14424" y="11644"/>
                    <a:pt x="14352" y="11609"/>
                    <a:pt x="14352" y="11539"/>
                  </a:cubicBezTo>
                  <a:lnTo>
                    <a:pt x="14352" y="11468"/>
                  </a:lnTo>
                  <a:cubicBezTo>
                    <a:pt x="14352" y="11433"/>
                    <a:pt x="14388" y="11363"/>
                    <a:pt x="14460" y="11363"/>
                  </a:cubicBezTo>
                  <a:lnTo>
                    <a:pt x="14533" y="11363"/>
                  </a:lnTo>
                  <a:cubicBezTo>
                    <a:pt x="14569" y="11363"/>
                    <a:pt x="14642" y="11398"/>
                    <a:pt x="14642" y="11468"/>
                  </a:cubicBezTo>
                  <a:lnTo>
                    <a:pt x="14642" y="11539"/>
                  </a:lnTo>
                  <a:close/>
                  <a:moveTo>
                    <a:pt x="14642" y="10237"/>
                  </a:moveTo>
                  <a:cubicBezTo>
                    <a:pt x="14642" y="10272"/>
                    <a:pt x="14605" y="10343"/>
                    <a:pt x="14533" y="10343"/>
                  </a:cubicBezTo>
                  <a:lnTo>
                    <a:pt x="14460" y="10343"/>
                  </a:lnTo>
                  <a:cubicBezTo>
                    <a:pt x="14424" y="10343"/>
                    <a:pt x="14352" y="10307"/>
                    <a:pt x="14352" y="10237"/>
                  </a:cubicBezTo>
                  <a:lnTo>
                    <a:pt x="14352" y="10132"/>
                  </a:lnTo>
                  <a:cubicBezTo>
                    <a:pt x="14352" y="10096"/>
                    <a:pt x="14388" y="10026"/>
                    <a:pt x="14460" y="10026"/>
                  </a:cubicBezTo>
                  <a:lnTo>
                    <a:pt x="14533" y="10026"/>
                  </a:lnTo>
                  <a:cubicBezTo>
                    <a:pt x="14569" y="10026"/>
                    <a:pt x="14642" y="10061"/>
                    <a:pt x="14642" y="10132"/>
                  </a:cubicBezTo>
                  <a:lnTo>
                    <a:pt x="14642" y="10237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CD821634-1BDD-4283-AAC7-F77E404B289B}"/>
              </a:ext>
            </a:extLst>
          </p:cNvPr>
          <p:cNvSpPr/>
          <p:nvPr/>
        </p:nvSpPr>
        <p:spPr>
          <a:xfrm>
            <a:off x="0" y="2402316"/>
            <a:ext cx="6804475" cy="13027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48006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60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  <a:endParaRPr lang="en-US" sz="60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0CC8D8B6-C43B-4C19-BA24-D9A327D28851}"/>
              </a:ext>
            </a:extLst>
          </p:cNvPr>
          <p:cNvGrpSpPr/>
          <p:nvPr/>
        </p:nvGrpSpPr>
        <p:grpSpPr>
          <a:xfrm>
            <a:off x="6327988" y="2402317"/>
            <a:ext cx="1327143" cy="1300319"/>
            <a:chOff x="7759700" y="2490878"/>
            <a:chExt cx="1295532" cy="1270924"/>
          </a:xfrm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531319F0-0758-458A-97C7-5FA36B717E70}"/>
                </a:ext>
              </a:extLst>
            </p:cNvPr>
            <p:cNvSpPr/>
            <p:nvPr/>
          </p:nvSpPr>
          <p:spPr>
            <a:xfrm rot="10800000">
              <a:off x="7759700" y="2490878"/>
              <a:ext cx="921217" cy="1270171"/>
            </a:xfrm>
            <a:custGeom>
              <a:avLst/>
              <a:gdLst>
                <a:gd name="connsiteX0" fmla="*/ 921217 w 921217"/>
                <a:gd name="connsiteY0" fmla="*/ 1270171 h 1270171"/>
                <a:gd name="connsiteX1" fmla="*/ 435539 w 921217"/>
                <a:gd name="connsiteY1" fmla="*/ 1270171 h 1270171"/>
                <a:gd name="connsiteX2" fmla="*/ 0 w 921217"/>
                <a:gd name="connsiteY2" fmla="*/ 711355 h 1270171"/>
                <a:gd name="connsiteX3" fmla="*/ 0 w 921217"/>
                <a:gd name="connsiteY3" fmla="*/ 544351 h 1270171"/>
                <a:gd name="connsiteX4" fmla="*/ 435539 w 921217"/>
                <a:gd name="connsiteY4" fmla="*/ 0 h 1270171"/>
                <a:gd name="connsiteX5" fmla="*/ 921217 w 921217"/>
                <a:gd name="connsiteY5" fmla="*/ 0 h 1270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21217" h="1270171">
                  <a:moveTo>
                    <a:pt x="921217" y="1270171"/>
                  </a:moveTo>
                  <a:lnTo>
                    <a:pt x="435539" y="1270171"/>
                  </a:lnTo>
                  <a:lnTo>
                    <a:pt x="0" y="711355"/>
                  </a:lnTo>
                  <a:lnTo>
                    <a:pt x="0" y="544351"/>
                  </a:lnTo>
                  <a:lnTo>
                    <a:pt x="435539" y="0"/>
                  </a:lnTo>
                  <a:lnTo>
                    <a:pt x="921217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2ED7630D-AEE5-44AB-8BB4-4DFD7A9A60D3}"/>
                </a:ext>
              </a:extLst>
            </p:cNvPr>
            <p:cNvSpPr/>
            <p:nvPr/>
          </p:nvSpPr>
          <p:spPr>
            <a:xfrm rot="10800000">
              <a:off x="7824713" y="2490878"/>
              <a:ext cx="1230519" cy="1270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600" extrusionOk="0">
                  <a:moveTo>
                    <a:pt x="20078" y="11222"/>
                  </a:moveTo>
                  <a:cubicBezTo>
                    <a:pt x="20078" y="11222"/>
                    <a:pt x="20259" y="11081"/>
                    <a:pt x="20404" y="11081"/>
                  </a:cubicBezTo>
                  <a:cubicBezTo>
                    <a:pt x="20549" y="11081"/>
                    <a:pt x="21020" y="11046"/>
                    <a:pt x="21020" y="10870"/>
                  </a:cubicBezTo>
                  <a:cubicBezTo>
                    <a:pt x="21020" y="10694"/>
                    <a:pt x="20549" y="10694"/>
                    <a:pt x="20404" y="10659"/>
                  </a:cubicBezTo>
                  <a:cubicBezTo>
                    <a:pt x="20259" y="10659"/>
                    <a:pt x="20078" y="10519"/>
                    <a:pt x="20078" y="10519"/>
                  </a:cubicBezTo>
                  <a:cubicBezTo>
                    <a:pt x="20078" y="10519"/>
                    <a:pt x="21310" y="7212"/>
                    <a:pt x="21346" y="7106"/>
                  </a:cubicBezTo>
                  <a:cubicBezTo>
                    <a:pt x="21383" y="7001"/>
                    <a:pt x="21600" y="6508"/>
                    <a:pt x="21491" y="6543"/>
                  </a:cubicBezTo>
                  <a:cubicBezTo>
                    <a:pt x="21383" y="6579"/>
                    <a:pt x="20621" y="6860"/>
                    <a:pt x="20368" y="6930"/>
                  </a:cubicBezTo>
                  <a:cubicBezTo>
                    <a:pt x="20078" y="7001"/>
                    <a:pt x="19897" y="7141"/>
                    <a:pt x="19752" y="7388"/>
                  </a:cubicBezTo>
                  <a:cubicBezTo>
                    <a:pt x="19570" y="7634"/>
                    <a:pt x="17686" y="10096"/>
                    <a:pt x="17686" y="10096"/>
                  </a:cubicBezTo>
                  <a:cubicBezTo>
                    <a:pt x="17686" y="10096"/>
                    <a:pt x="17468" y="10096"/>
                    <a:pt x="16707" y="9991"/>
                  </a:cubicBezTo>
                  <a:cubicBezTo>
                    <a:pt x="15946" y="9885"/>
                    <a:pt x="13554" y="9780"/>
                    <a:pt x="12503" y="9709"/>
                  </a:cubicBezTo>
                  <a:cubicBezTo>
                    <a:pt x="11452" y="9639"/>
                    <a:pt x="11054" y="9498"/>
                    <a:pt x="11054" y="9498"/>
                  </a:cubicBezTo>
                  <a:cubicBezTo>
                    <a:pt x="11090" y="9252"/>
                    <a:pt x="12032" y="6367"/>
                    <a:pt x="12177" y="6016"/>
                  </a:cubicBezTo>
                  <a:cubicBezTo>
                    <a:pt x="12322" y="5664"/>
                    <a:pt x="14424" y="528"/>
                    <a:pt x="14497" y="317"/>
                  </a:cubicBezTo>
                  <a:cubicBezTo>
                    <a:pt x="14569" y="106"/>
                    <a:pt x="14424" y="0"/>
                    <a:pt x="14279" y="0"/>
                  </a:cubicBezTo>
                  <a:cubicBezTo>
                    <a:pt x="14134" y="0"/>
                    <a:pt x="13047" y="317"/>
                    <a:pt x="12830" y="493"/>
                  </a:cubicBezTo>
                  <a:cubicBezTo>
                    <a:pt x="12648" y="633"/>
                    <a:pt x="11452" y="2357"/>
                    <a:pt x="10800" y="3272"/>
                  </a:cubicBezTo>
                  <a:cubicBezTo>
                    <a:pt x="10619" y="2603"/>
                    <a:pt x="9133" y="2990"/>
                    <a:pt x="9133" y="2990"/>
                  </a:cubicBezTo>
                  <a:cubicBezTo>
                    <a:pt x="8952" y="3448"/>
                    <a:pt x="9133" y="3870"/>
                    <a:pt x="9133" y="3870"/>
                  </a:cubicBezTo>
                  <a:cubicBezTo>
                    <a:pt x="9713" y="4010"/>
                    <a:pt x="10111" y="3975"/>
                    <a:pt x="10365" y="3905"/>
                  </a:cubicBezTo>
                  <a:cubicBezTo>
                    <a:pt x="10039" y="4327"/>
                    <a:pt x="9278" y="5277"/>
                    <a:pt x="8444" y="6297"/>
                  </a:cubicBezTo>
                  <a:cubicBezTo>
                    <a:pt x="8191" y="5699"/>
                    <a:pt x="6777" y="6051"/>
                    <a:pt x="6777" y="6051"/>
                  </a:cubicBezTo>
                  <a:cubicBezTo>
                    <a:pt x="6596" y="6508"/>
                    <a:pt x="6777" y="6930"/>
                    <a:pt x="6777" y="6930"/>
                  </a:cubicBezTo>
                  <a:cubicBezTo>
                    <a:pt x="7248" y="7036"/>
                    <a:pt x="7611" y="7071"/>
                    <a:pt x="7864" y="7001"/>
                  </a:cubicBezTo>
                  <a:cubicBezTo>
                    <a:pt x="6741" y="8373"/>
                    <a:pt x="5726" y="9674"/>
                    <a:pt x="5726" y="9674"/>
                  </a:cubicBezTo>
                  <a:cubicBezTo>
                    <a:pt x="5726" y="9674"/>
                    <a:pt x="3298" y="9745"/>
                    <a:pt x="2754" y="9780"/>
                  </a:cubicBezTo>
                  <a:cubicBezTo>
                    <a:pt x="2211" y="9850"/>
                    <a:pt x="834" y="10167"/>
                    <a:pt x="471" y="10343"/>
                  </a:cubicBezTo>
                  <a:cubicBezTo>
                    <a:pt x="109" y="10519"/>
                    <a:pt x="0" y="10800"/>
                    <a:pt x="0" y="10800"/>
                  </a:cubicBezTo>
                  <a:cubicBezTo>
                    <a:pt x="0" y="10800"/>
                    <a:pt x="72" y="11046"/>
                    <a:pt x="471" y="11257"/>
                  </a:cubicBezTo>
                  <a:cubicBezTo>
                    <a:pt x="870" y="11468"/>
                    <a:pt x="2211" y="11750"/>
                    <a:pt x="2754" y="11820"/>
                  </a:cubicBezTo>
                  <a:cubicBezTo>
                    <a:pt x="3298" y="11891"/>
                    <a:pt x="5726" y="11926"/>
                    <a:pt x="5726" y="11926"/>
                  </a:cubicBezTo>
                  <a:cubicBezTo>
                    <a:pt x="5726" y="11926"/>
                    <a:pt x="6777" y="13192"/>
                    <a:pt x="7864" y="14599"/>
                  </a:cubicBezTo>
                  <a:cubicBezTo>
                    <a:pt x="7611" y="14564"/>
                    <a:pt x="7285" y="14564"/>
                    <a:pt x="6777" y="14670"/>
                  </a:cubicBezTo>
                  <a:cubicBezTo>
                    <a:pt x="6777" y="14670"/>
                    <a:pt x="6596" y="15092"/>
                    <a:pt x="6777" y="15549"/>
                  </a:cubicBezTo>
                  <a:cubicBezTo>
                    <a:pt x="6777" y="15549"/>
                    <a:pt x="8191" y="15901"/>
                    <a:pt x="8444" y="15303"/>
                  </a:cubicBezTo>
                  <a:cubicBezTo>
                    <a:pt x="9242" y="16323"/>
                    <a:pt x="10003" y="17273"/>
                    <a:pt x="10365" y="17695"/>
                  </a:cubicBezTo>
                  <a:cubicBezTo>
                    <a:pt x="10111" y="17625"/>
                    <a:pt x="9749" y="17590"/>
                    <a:pt x="9133" y="17730"/>
                  </a:cubicBezTo>
                  <a:cubicBezTo>
                    <a:pt x="9133" y="17730"/>
                    <a:pt x="8952" y="18152"/>
                    <a:pt x="9133" y="18610"/>
                  </a:cubicBezTo>
                  <a:cubicBezTo>
                    <a:pt x="9133" y="18610"/>
                    <a:pt x="10619" y="18997"/>
                    <a:pt x="10800" y="18328"/>
                  </a:cubicBezTo>
                  <a:cubicBezTo>
                    <a:pt x="11452" y="19243"/>
                    <a:pt x="12648" y="20967"/>
                    <a:pt x="12830" y="21107"/>
                  </a:cubicBezTo>
                  <a:cubicBezTo>
                    <a:pt x="13047" y="21283"/>
                    <a:pt x="14134" y="21600"/>
                    <a:pt x="14279" y="21600"/>
                  </a:cubicBezTo>
                  <a:cubicBezTo>
                    <a:pt x="14424" y="21600"/>
                    <a:pt x="14569" y="21494"/>
                    <a:pt x="14497" y="21283"/>
                  </a:cubicBezTo>
                  <a:cubicBezTo>
                    <a:pt x="14424" y="21072"/>
                    <a:pt x="12322" y="15971"/>
                    <a:pt x="12177" y="15584"/>
                  </a:cubicBezTo>
                  <a:cubicBezTo>
                    <a:pt x="12032" y="15233"/>
                    <a:pt x="11054" y="12348"/>
                    <a:pt x="11054" y="12102"/>
                  </a:cubicBezTo>
                  <a:cubicBezTo>
                    <a:pt x="11054" y="12102"/>
                    <a:pt x="11452" y="11961"/>
                    <a:pt x="12503" y="11891"/>
                  </a:cubicBezTo>
                  <a:cubicBezTo>
                    <a:pt x="13554" y="11820"/>
                    <a:pt x="15946" y="11715"/>
                    <a:pt x="16707" y="11609"/>
                  </a:cubicBezTo>
                  <a:cubicBezTo>
                    <a:pt x="17468" y="11504"/>
                    <a:pt x="17686" y="11504"/>
                    <a:pt x="17686" y="11504"/>
                  </a:cubicBezTo>
                  <a:cubicBezTo>
                    <a:pt x="17686" y="11504"/>
                    <a:pt x="19607" y="13966"/>
                    <a:pt x="19752" y="14212"/>
                  </a:cubicBezTo>
                  <a:cubicBezTo>
                    <a:pt x="19897" y="14459"/>
                    <a:pt x="20078" y="14599"/>
                    <a:pt x="20368" y="14670"/>
                  </a:cubicBezTo>
                  <a:cubicBezTo>
                    <a:pt x="20658" y="14740"/>
                    <a:pt x="21383" y="15021"/>
                    <a:pt x="21491" y="15057"/>
                  </a:cubicBezTo>
                  <a:cubicBezTo>
                    <a:pt x="21600" y="15092"/>
                    <a:pt x="21419" y="14599"/>
                    <a:pt x="21346" y="14494"/>
                  </a:cubicBezTo>
                  <a:cubicBezTo>
                    <a:pt x="21310" y="14529"/>
                    <a:pt x="20078" y="11222"/>
                    <a:pt x="20078" y="11222"/>
                  </a:cubicBezTo>
                  <a:close/>
                  <a:moveTo>
                    <a:pt x="906" y="11363"/>
                  </a:moveTo>
                  <a:cubicBezTo>
                    <a:pt x="797" y="11293"/>
                    <a:pt x="580" y="11187"/>
                    <a:pt x="471" y="10941"/>
                  </a:cubicBezTo>
                  <a:cubicBezTo>
                    <a:pt x="471" y="10941"/>
                    <a:pt x="471" y="10906"/>
                    <a:pt x="507" y="10906"/>
                  </a:cubicBezTo>
                  <a:lnTo>
                    <a:pt x="725" y="10906"/>
                  </a:lnTo>
                  <a:cubicBezTo>
                    <a:pt x="725" y="10906"/>
                    <a:pt x="761" y="10906"/>
                    <a:pt x="761" y="10906"/>
                  </a:cubicBezTo>
                  <a:cubicBezTo>
                    <a:pt x="761" y="10976"/>
                    <a:pt x="834" y="11152"/>
                    <a:pt x="979" y="11293"/>
                  </a:cubicBezTo>
                  <a:cubicBezTo>
                    <a:pt x="942" y="11363"/>
                    <a:pt x="906" y="11398"/>
                    <a:pt x="906" y="11363"/>
                  </a:cubicBezTo>
                  <a:close/>
                  <a:moveTo>
                    <a:pt x="906" y="10448"/>
                  </a:moveTo>
                  <a:cubicBezTo>
                    <a:pt x="761" y="10589"/>
                    <a:pt x="725" y="10800"/>
                    <a:pt x="689" y="10835"/>
                  </a:cubicBezTo>
                  <a:cubicBezTo>
                    <a:pt x="689" y="10835"/>
                    <a:pt x="689" y="10835"/>
                    <a:pt x="652" y="10835"/>
                  </a:cubicBezTo>
                  <a:lnTo>
                    <a:pt x="435" y="10835"/>
                  </a:lnTo>
                  <a:cubicBezTo>
                    <a:pt x="399" y="10835"/>
                    <a:pt x="399" y="10800"/>
                    <a:pt x="399" y="10800"/>
                  </a:cubicBezTo>
                  <a:cubicBezTo>
                    <a:pt x="507" y="10554"/>
                    <a:pt x="725" y="10448"/>
                    <a:pt x="834" y="10378"/>
                  </a:cubicBezTo>
                  <a:cubicBezTo>
                    <a:pt x="906" y="10378"/>
                    <a:pt x="942" y="10413"/>
                    <a:pt x="906" y="10448"/>
                  </a:cubicBezTo>
                  <a:close/>
                  <a:moveTo>
                    <a:pt x="4421" y="11539"/>
                  </a:moveTo>
                  <a:cubicBezTo>
                    <a:pt x="4421" y="11574"/>
                    <a:pt x="4385" y="11644"/>
                    <a:pt x="4313" y="11644"/>
                  </a:cubicBezTo>
                  <a:lnTo>
                    <a:pt x="4240" y="11644"/>
                  </a:lnTo>
                  <a:cubicBezTo>
                    <a:pt x="4204" y="11644"/>
                    <a:pt x="4132" y="11609"/>
                    <a:pt x="4132" y="11539"/>
                  </a:cubicBezTo>
                  <a:lnTo>
                    <a:pt x="4132" y="11468"/>
                  </a:lnTo>
                  <a:cubicBezTo>
                    <a:pt x="4132" y="11433"/>
                    <a:pt x="4168" y="11363"/>
                    <a:pt x="4240" y="11363"/>
                  </a:cubicBezTo>
                  <a:lnTo>
                    <a:pt x="4313" y="11363"/>
                  </a:lnTo>
                  <a:cubicBezTo>
                    <a:pt x="4349" y="11363"/>
                    <a:pt x="4421" y="11398"/>
                    <a:pt x="4421" y="11468"/>
                  </a:cubicBezTo>
                  <a:lnTo>
                    <a:pt x="4421" y="11539"/>
                  </a:lnTo>
                  <a:close/>
                  <a:moveTo>
                    <a:pt x="4421" y="10237"/>
                  </a:moveTo>
                  <a:cubicBezTo>
                    <a:pt x="4421" y="10272"/>
                    <a:pt x="4385" y="10343"/>
                    <a:pt x="4313" y="10343"/>
                  </a:cubicBezTo>
                  <a:lnTo>
                    <a:pt x="4240" y="10343"/>
                  </a:lnTo>
                  <a:cubicBezTo>
                    <a:pt x="4204" y="10343"/>
                    <a:pt x="4132" y="10307"/>
                    <a:pt x="4132" y="10237"/>
                  </a:cubicBezTo>
                  <a:lnTo>
                    <a:pt x="4132" y="10132"/>
                  </a:lnTo>
                  <a:cubicBezTo>
                    <a:pt x="4132" y="10096"/>
                    <a:pt x="4168" y="10026"/>
                    <a:pt x="4240" y="10026"/>
                  </a:cubicBezTo>
                  <a:lnTo>
                    <a:pt x="4313" y="10026"/>
                  </a:lnTo>
                  <a:cubicBezTo>
                    <a:pt x="4349" y="10026"/>
                    <a:pt x="4421" y="10061"/>
                    <a:pt x="4421" y="10132"/>
                  </a:cubicBezTo>
                  <a:lnTo>
                    <a:pt x="4421" y="10237"/>
                  </a:lnTo>
                  <a:close/>
                  <a:moveTo>
                    <a:pt x="4856" y="11539"/>
                  </a:moveTo>
                  <a:cubicBezTo>
                    <a:pt x="4856" y="11574"/>
                    <a:pt x="4820" y="11644"/>
                    <a:pt x="4748" y="11644"/>
                  </a:cubicBezTo>
                  <a:lnTo>
                    <a:pt x="4675" y="11644"/>
                  </a:lnTo>
                  <a:cubicBezTo>
                    <a:pt x="4639" y="11644"/>
                    <a:pt x="4566" y="11609"/>
                    <a:pt x="4566" y="11539"/>
                  </a:cubicBezTo>
                  <a:lnTo>
                    <a:pt x="4566" y="11468"/>
                  </a:lnTo>
                  <a:cubicBezTo>
                    <a:pt x="4566" y="11433"/>
                    <a:pt x="4603" y="11363"/>
                    <a:pt x="4675" y="11363"/>
                  </a:cubicBezTo>
                  <a:lnTo>
                    <a:pt x="4748" y="11363"/>
                  </a:lnTo>
                  <a:cubicBezTo>
                    <a:pt x="4784" y="11363"/>
                    <a:pt x="4856" y="11398"/>
                    <a:pt x="4856" y="11468"/>
                  </a:cubicBezTo>
                  <a:lnTo>
                    <a:pt x="4856" y="11539"/>
                  </a:lnTo>
                  <a:close/>
                  <a:moveTo>
                    <a:pt x="4856" y="10237"/>
                  </a:moveTo>
                  <a:cubicBezTo>
                    <a:pt x="4856" y="10272"/>
                    <a:pt x="4820" y="10343"/>
                    <a:pt x="4748" y="10343"/>
                  </a:cubicBezTo>
                  <a:lnTo>
                    <a:pt x="4675" y="10343"/>
                  </a:lnTo>
                  <a:cubicBezTo>
                    <a:pt x="4639" y="10343"/>
                    <a:pt x="4566" y="10307"/>
                    <a:pt x="4566" y="10237"/>
                  </a:cubicBezTo>
                  <a:lnTo>
                    <a:pt x="4566" y="10132"/>
                  </a:lnTo>
                  <a:cubicBezTo>
                    <a:pt x="4566" y="10096"/>
                    <a:pt x="4603" y="10026"/>
                    <a:pt x="4675" y="10026"/>
                  </a:cubicBezTo>
                  <a:lnTo>
                    <a:pt x="4748" y="10026"/>
                  </a:lnTo>
                  <a:cubicBezTo>
                    <a:pt x="4784" y="10026"/>
                    <a:pt x="4856" y="10061"/>
                    <a:pt x="4856" y="10132"/>
                  </a:cubicBezTo>
                  <a:lnTo>
                    <a:pt x="4856" y="10237"/>
                  </a:lnTo>
                  <a:close/>
                  <a:moveTo>
                    <a:pt x="5255" y="11539"/>
                  </a:moveTo>
                  <a:cubicBezTo>
                    <a:pt x="5255" y="11574"/>
                    <a:pt x="5219" y="11644"/>
                    <a:pt x="5146" y="11644"/>
                  </a:cubicBezTo>
                  <a:lnTo>
                    <a:pt x="5074" y="11644"/>
                  </a:lnTo>
                  <a:cubicBezTo>
                    <a:pt x="5038" y="11644"/>
                    <a:pt x="4965" y="11609"/>
                    <a:pt x="4965" y="11539"/>
                  </a:cubicBezTo>
                  <a:lnTo>
                    <a:pt x="4965" y="11468"/>
                  </a:lnTo>
                  <a:cubicBezTo>
                    <a:pt x="4965" y="11433"/>
                    <a:pt x="5001" y="11363"/>
                    <a:pt x="5074" y="11363"/>
                  </a:cubicBezTo>
                  <a:lnTo>
                    <a:pt x="5146" y="11363"/>
                  </a:lnTo>
                  <a:cubicBezTo>
                    <a:pt x="5183" y="11363"/>
                    <a:pt x="5255" y="11398"/>
                    <a:pt x="5255" y="11468"/>
                  </a:cubicBezTo>
                  <a:lnTo>
                    <a:pt x="5255" y="11539"/>
                  </a:lnTo>
                  <a:close/>
                  <a:moveTo>
                    <a:pt x="5255" y="10237"/>
                  </a:moveTo>
                  <a:cubicBezTo>
                    <a:pt x="5255" y="10272"/>
                    <a:pt x="5219" y="10343"/>
                    <a:pt x="5146" y="10343"/>
                  </a:cubicBezTo>
                  <a:lnTo>
                    <a:pt x="5074" y="10343"/>
                  </a:lnTo>
                  <a:cubicBezTo>
                    <a:pt x="5038" y="10343"/>
                    <a:pt x="4965" y="10307"/>
                    <a:pt x="4965" y="10237"/>
                  </a:cubicBezTo>
                  <a:lnTo>
                    <a:pt x="4965" y="10132"/>
                  </a:lnTo>
                  <a:cubicBezTo>
                    <a:pt x="4965" y="10096"/>
                    <a:pt x="5001" y="10026"/>
                    <a:pt x="5074" y="10026"/>
                  </a:cubicBezTo>
                  <a:lnTo>
                    <a:pt x="5146" y="10026"/>
                  </a:lnTo>
                  <a:cubicBezTo>
                    <a:pt x="5183" y="10026"/>
                    <a:pt x="5255" y="10061"/>
                    <a:pt x="5255" y="10132"/>
                  </a:cubicBezTo>
                  <a:lnTo>
                    <a:pt x="5255" y="10237"/>
                  </a:lnTo>
                  <a:close/>
                  <a:moveTo>
                    <a:pt x="5690" y="11539"/>
                  </a:moveTo>
                  <a:cubicBezTo>
                    <a:pt x="5690" y="11574"/>
                    <a:pt x="5654" y="11644"/>
                    <a:pt x="5581" y="11644"/>
                  </a:cubicBezTo>
                  <a:lnTo>
                    <a:pt x="5509" y="11644"/>
                  </a:lnTo>
                  <a:cubicBezTo>
                    <a:pt x="5472" y="11644"/>
                    <a:pt x="5400" y="11609"/>
                    <a:pt x="5400" y="11539"/>
                  </a:cubicBezTo>
                  <a:lnTo>
                    <a:pt x="5400" y="11468"/>
                  </a:lnTo>
                  <a:cubicBezTo>
                    <a:pt x="5400" y="11433"/>
                    <a:pt x="5436" y="11363"/>
                    <a:pt x="5509" y="11363"/>
                  </a:cubicBezTo>
                  <a:lnTo>
                    <a:pt x="5581" y="11363"/>
                  </a:lnTo>
                  <a:cubicBezTo>
                    <a:pt x="5617" y="11363"/>
                    <a:pt x="5690" y="11398"/>
                    <a:pt x="5690" y="11468"/>
                  </a:cubicBezTo>
                  <a:lnTo>
                    <a:pt x="5690" y="11539"/>
                  </a:lnTo>
                  <a:close/>
                  <a:moveTo>
                    <a:pt x="5690" y="10237"/>
                  </a:moveTo>
                  <a:cubicBezTo>
                    <a:pt x="5690" y="10272"/>
                    <a:pt x="5654" y="10343"/>
                    <a:pt x="5581" y="10343"/>
                  </a:cubicBezTo>
                  <a:lnTo>
                    <a:pt x="5509" y="10343"/>
                  </a:lnTo>
                  <a:cubicBezTo>
                    <a:pt x="5472" y="10343"/>
                    <a:pt x="5400" y="10307"/>
                    <a:pt x="5400" y="10237"/>
                  </a:cubicBezTo>
                  <a:lnTo>
                    <a:pt x="5400" y="10132"/>
                  </a:lnTo>
                  <a:cubicBezTo>
                    <a:pt x="5400" y="10096"/>
                    <a:pt x="5436" y="10026"/>
                    <a:pt x="5509" y="10026"/>
                  </a:cubicBezTo>
                  <a:lnTo>
                    <a:pt x="5581" y="10026"/>
                  </a:lnTo>
                  <a:cubicBezTo>
                    <a:pt x="5617" y="10026"/>
                    <a:pt x="5690" y="10061"/>
                    <a:pt x="5690" y="10132"/>
                  </a:cubicBezTo>
                  <a:lnTo>
                    <a:pt x="5690" y="10237"/>
                  </a:lnTo>
                  <a:close/>
                  <a:moveTo>
                    <a:pt x="6125" y="11539"/>
                  </a:moveTo>
                  <a:cubicBezTo>
                    <a:pt x="6125" y="11574"/>
                    <a:pt x="6089" y="11644"/>
                    <a:pt x="6016" y="11644"/>
                  </a:cubicBezTo>
                  <a:lnTo>
                    <a:pt x="5944" y="11644"/>
                  </a:lnTo>
                  <a:cubicBezTo>
                    <a:pt x="5907" y="11644"/>
                    <a:pt x="5835" y="11609"/>
                    <a:pt x="5835" y="11539"/>
                  </a:cubicBezTo>
                  <a:lnTo>
                    <a:pt x="5835" y="11468"/>
                  </a:lnTo>
                  <a:cubicBezTo>
                    <a:pt x="5835" y="11433"/>
                    <a:pt x="5871" y="11363"/>
                    <a:pt x="5944" y="11363"/>
                  </a:cubicBezTo>
                  <a:lnTo>
                    <a:pt x="6016" y="11363"/>
                  </a:lnTo>
                  <a:cubicBezTo>
                    <a:pt x="6052" y="11363"/>
                    <a:pt x="6125" y="11398"/>
                    <a:pt x="6125" y="11468"/>
                  </a:cubicBezTo>
                  <a:lnTo>
                    <a:pt x="6125" y="11539"/>
                  </a:lnTo>
                  <a:close/>
                  <a:moveTo>
                    <a:pt x="6125" y="10237"/>
                  </a:moveTo>
                  <a:cubicBezTo>
                    <a:pt x="6125" y="10272"/>
                    <a:pt x="6089" y="10343"/>
                    <a:pt x="6016" y="10343"/>
                  </a:cubicBezTo>
                  <a:lnTo>
                    <a:pt x="5944" y="10343"/>
                  </a:lnTo>
                  <a:cubicBezTo>
                    <a:pt x="5907" y="10343"/>
                    <a:pt x="5835" y="10307"/>
                    <a:pt x="5835" y="10237"/>
                  </a:cubicBezTo>
                  <a:lnTo>
                    <a:pt x="5835" y="10132"/>
                  </a:lnTo>
                  <a:cubicBezTo>
                    <a:pt x="5835" y="10096"/>
                    <a:pt x="5871" y="10026"/>
                    <a:pt x="5944" y="10026"/>
                  </a:cubicBezTo>
                  <a:lnTo>
                    <a:pt x="6016" y="10026"/>
                  </a:lnTo>
                  <a:cubicBezTo>
                    <a:pt x="6052" y="10026"/>
                    <a:pt x="6125" y="10061"/>
                    <a:pt x="6125" y="10132"/>
                  </a:cubicBezTo>
                  <a:lnTo>
                    <a:pt x="6125" y="10237"/>
                  </a:lnTo>
                  <a:close/>
                  <a:moveTo>
                    <a:pt x="7248" y="11644"/>
                  </a:moveTo>
                  <a:cubicBezTo>
                    <a:pt x="7248" y="11679"/>
                    <a:pt x="7212" y="11750"/>
                    <a:pt x="7140" y="11750"/>
                  </a:cubicBezTo>
                  <a:lnTo>
                    <a:pt x="7067" y="11750"/>
                  </a:lnTo>
                  <a:cubicBezTo>
                    <a:pt x="7031" y="11750"/>
                    <a:pt x="6958" y="11715"/>
                    <a:pt x="6958" y="11644"/>
                  </a:cubicBezTo>
                  <a:lnTo>
                    <a:pt x="6958" y="11574"/>
                  </a:lnTo>
                  <a:cubicBezTo>
                    <a:pt x="6958" y="11539"/>
                    <a:pt x="6995" y="11468"/>
                    <a:pt x="7067" y="11468"/>
                  </a:cubicBezTo>
                  <a:lnTo>
                    <a:pt x="7140" y="11468"/>
                  </a:lnTo>
                  <a:cubicBezTo>
                    <a:pt x="7176" y="11468"/>
                    <a:pt x="7248" y="11504"/>
                    <a:pt x="7248" y="11574"/>
                  </a:cubicBezTo>
                  <a:lnTo>
                    <a:pt x="7248" y="11644"/>
                  </a:lnTo>
                  <a:close/>
                  <a:moveTo>
                    <a:pt x="7248" y="10132"/>
                  </a:moveTo>
                  <a:cubicBezTo>
                    <a:pt x="7248" y="10167"/>
                    <a:pt x="7212" y="10237"/>
                    <a:pt x="7140" y="10237"/>
                  </a:cubicBezTo>
                  <a:lnTo>
                    <a:pt x="7067" y="10237"/>
                  </a:lnTo>
                  <a:cubicBezTo>
                    <a:pt x="7031" y="10237"/>
                    <a:pt x="6958" y="10202"/>
                    <a:pt x="6958" y="10132"/>
                  </a:cubicBezTo>
                  <a:lnTo>
                    <a:pt x="6958" y="10061"/>
                  </a:lnTo>
                  <a:cubicBezTo>
                    <a:pt x="6958" y="10026"/>
                    <a:pt x="6995" y="9956"/>
                    <a:pt x="7067" y="9956"/>
                  </a:cubicBezTo>
                  <a:lnTo>
                    <a:pt x="7140" y="9956"/>
                  </a:lnTo>
                  <a:cubicBezTo>
                    <a:pt x="7176" y="9956"/>
                    <a:pt x="7248" y="9991"/>
                    <a:pt x="7248" y="10061"/>
                  </a:cubicBezTo>
                  <a:lnTo>
                    <a:pt x="7248" y="10132"/>
                  </a:lnTo>
                  <a:close/>
                  <a:moveTo>
                    <a:pt x="7683" y="11644"/>
                  </a:moveTo>
                  <a:cubicBezTo>
                    <a:pt x="7683" y="11679"/>
                    <a:pt x="7647" y="11750"/>
                    <a:pt x="7575" y="11750"/>
                  </a:cubicBezTo>
                  <a:lnTo>
                    <a:pt x="7502" y="11750"/>
                  </a:lnTo>
                  <a:cubicBezTo>
                    <a:pt x="7466" y="11750"/>
                    <a:pt x="7393" y="11715"/>
                    <a:pt x="7393" y="11644"/>
                  </a:cubicBezTo>
                  <a:lnTo>
                    <a:pt x="7393" y="11574"/>
                  </a:lnTo>
                  <a:cubicBezTo>
                    <a:pt x="7393" y="11539"/>
                    <a:pt x="7430" y="11468"/>
                    <a:pt x="7502" y="11468"/>
                  </a:cubicBezTo>
                  <a:lnTo>
                    <a:pt x="7575" y="11468"/>
                  </a:lnTo>
                  <a:cubicBezTo>
                    <a:pt x="7611" y="11468"/>
                    <a:pt x="7683" y="11504"/>
                    <a:pt x="7683" y="11574"/>
                  </a:cubicBezTo>
                  <a:lnTo>
                    <a:pt x="7683" y="11644"/>
                  </a:lnTo>
                  <a:close/>
                  <a:moveTo>
                    <a:pt x="7683" y="10132"/>
                  </a:moveTo>
                  <a:cubicBezTo>
                    <a:pt x="7683" y="10167"/>
                    <a:pt x="7647" y="10237"/>
                    <a:pt x="7575" y="10237"/>
                  </a:cubicBezTo>
                  <a:lnTo>
                    <a:pt x="7502" y="10237"/>
                  </a:lnTo>
                  <a:cubicBezTo>
                    <a:pt x="7466" y="10237"/>
                    <a:pt x="7393" y="10202"/>
                    <a:pt x="7393" y="10132"/>
                  </a:cubicBezTo>
                  <a:lnTo>
                    <a:pt x="7393" y="10061"/>
                  </a:lnTo>
                  <a:cubicBezTo>
                    <a:pt x="7393" y="10026"/>
                    <a:pt x="7430" y="9956"/>
                    <a:pt x="7502" y="9956"/>
                  </a:cubicBezTo>
                  <a:lnTo>
                    <a:pt x="7575" y="9956"/>
                  </a:lnTo>
                  <a:cubicBezTo>
                    <a:pt x="7611" y="9956"/>
                    <a:pt x="7683" y="9991"/>
                    <a:pt x="7683" y="10061"/>
                  </a:cubicBezTo>
                  <a:lnTo>
                    <a:pt x="7683" y="10132"/>
                  </a:lnTo>
                  <a:close/>
                  <a:moveTo>
                    <a:pt x="8082" y="11644"/>
                  </a:moveTo>
                  <a:cubicBezTo>
                    <a:pt x="8082" y="11679"/>
                    <a:pt x="8046" y="11750"/>
                    <a:pt x="7973" y="11750"/>
                  </a:cubicBezTo>
                  <a:lnTo>
                    <a:pt x="7901" y="11750"/>
                  </a:lnTo>
                  <a:cubicBezTo>
                    <a:pt x="7864" y="11750"/>
                    <a:pt x="7792" y="11715"/>
                    <a:pt x="7792" y="11644"/>
                  </a:cubicBezTo>
                  <a:lnTo>
                    <a:pt x="7792" y="11574"/>
                  </a:lnTo>
                  <a:cubicBezTo>
                    <a:pt x="7792" y="11539"/>
                    <a:pt x="7828" y="11468"/>
                    <a:pt x="7901" y="11468"/>
                  </a:cubicBezTo>
                  <a:lnTo>
                    <a:pt x="7973" y="11468"/>
                  </a:lnTo>
                  <a:cubicBezTo>
                    <a:pt x="8009" y="11468"/>
                    <a:pt x="8082" y="11504"/>
                    <a:pt x="8082" y="11574"/>
                  </a:cubicBezTo>
                  <a:lnTo>
                    <a:pt x="8082" y="11644"/>
                  </a:lnTo>
                  <a:close/>
                  <a:moveTo>
                    <a:pt x="8082" y="10132"/>
                  </a:moveTo>
                  <a:cubicBezTo>
                    <a:pt x="8082" y="10167"/>
                    <a:pt x="8046" y="10237"/>
                    <a:pt x="7973" y="10237"/>
                  </a:cubicBezTo>
                  <a:lnTo>
                    <a:pt x="7901" y="10237"/>
                  </a:lnTo>
                  <a:cubicBezTo>
                    <a:pt x="7864" y="10237"/>
                    <a:pt x="7792" y="10202"/>
                    <a:pt x="7792" y="10132"/>
                  </a:cubicBezTo>
                  <a:lnTo>
                    <a:pt x="7792" y="10061"/>
                  </a:lnTo>
                  <a:cubicBezTo>
                    <a:pt x="7792" y="10026"/>
                    <a:pt x="7828" y="9956"/>
                    <a:pt x="7901" y="9956"/>
                  </a:cubicBezTo>
                  <a:lnTo>
                    <a:pt x="7973" y="9956"/>
                  </a:lnTo>
                  <a:cubicBezTo>
                    <a:pt x="8009" y="9956"/>
                    <a:pt x="8082" y="9991"/>
                    <a:pt x="8082" y="10061"/>
                  </a:cubicBezTo>
                  <a:lnTo>
                    <a:pt x="8082" y="10132"/>
                  </a:lnTo>
                  <a:close/>
                  <a:moveTo>
                    <a:pt x="8517" y="11644"/>
                  </a:moveTo>
                  <a:cubicBezTo>
                    <a:pt x="8517" y="11679"/>
                    <a:pt x="8481" y="11750"/>
                    <a:pt x="8408" y="11750"/>
                  </a:cubicBezTo>
                  <a:lnTo>
                    <a:pt x="8336" y="11750"/>
                  </a:lnTo>
                  <a:cubicBezTo>
                    <a:pt x="8299" y="11750"/>
                    <a:pt x="8227" y="11715"/>
                    <a:pt x="8227" y="11644"/>
                  </a:cubicBezTo>
                  <a:lnTo>
                    <a:pt x="8227" y="11574"/>
                  </a:lnTo>
                  <a:cubicBezTo>
                    <a:pt x="8227" y="11539"/>
                    <a:pt x="8263" y="11468"/>
                    <a:pt x="8336" y="11468"/>
                  </a:cubicBezTo>
                  <a:lnTo>
                    <a:pt x="8408" y="11468"/>
                  </a:lnTo>
                  <a:cubicBezTo>
                    <a:pt x="8444" y="11468"/>
                    <a:pt x="8517" y="11504"/>
                    <a:pt x="8517" y="11574"/>
                  </a:cubicBezTo>
                  <a:lnTo>
                    <a:pt x="8517" y="11644"/>
                  </a:lnTo>
                  <a:close/>
                  <a:moveTo>
                    <a:pt x="8517" y="10132"/>
                  </a:moveTo>
                  <a:cubicBezTo>
                    <a:pt x="8517" y="10167"/>
                    <a:pt x="8481" y="10237"/>
                    <a:pt x="8408" y="10237"/>
                  </a:cubicBezTo>
                  <a:lnTo>
                    <a:pt x="8336" y="10237"/>
                  </a:lnTo>
                  <a:cubicBezTo>
                    <a:pt x="8299" y="10237"/>
                    <a:pt x="8227" y="10202"/>
                    <a:pt x="8227" y="10132"/>
                  </a:cubicBezTo>
                  <a:lnTo>
                    <a:pt x="8227" y="10061"/>
                  </a:lnTo>
                  <a:cubicBezTo>
                    <a:pt x="8227" y="10026"/>
                    <a:pt x="8263" y="9956"/>
                    <a:pt x="8336" y="9956"/>
                  </a:cubicBezTo>
                  <a:lnTo>
                    <a:pt x="8408" y="9956"/>
                  </a:lnTo>
                  <a:cubicBezTo>
                    <a:pt x="8444" y="9956"/>
                    <a:pt x="8517" y="9991"/>
                    <a:pt x="8517" y="10061"/>
                  </a:cubicBezTo>
                  <a:lnTo>
                    <a:pt x="8517" y="10132"/>
                  </a:lnTo>
                  <a:close/>
                  <a:moveTo>
                    <a:pt x="8952" y="11644"/>
                  </a:moveTo>
                  <a:cubicBezTo>
                    <a:pt x="8952" y="11679"/>
                    <a:pt x="8915" y="11750"/>
                    <a:pt x="8843" y="11750"/>
                  </a:cubicBezTo>
                  <a:lnTo>
                    <a:pt x="8770" y="11750"/>
                  </a:lnTo>
                  <a:cubicBezTo>
                    <a:pt x="8734" y="11750"/>
                    <a:pt x="8662" y="11715"/>
                    <a:pt x="8662" y="11644"/>
                  </a:cubicBezTo>
                  <a:lnTo>
                    <a:pt x="8662" y="11574"/>
                  </a:lnTo>
                  <a:cubicBezTo>
                    <a:pt x="8662" y="11539"/>
                    <a:pt x="8698" y="11468"/>
                    <a:pt x="8770" y="11468"/>
                  </a:cubicBezTo>
                  <a:lnTo>
                    <a:pt x="8843" y="11468"/>
                  </a:lnTo>
                  <a:cubicBezTo>
                    <a:pt x="8879" y="11468"/>
                    <a:pt x="8952" y="11504"/>
                    <a:pt x="8952" y="11574"/>
                  </a:cubicBezTo>
                  <a:lnTo>
                    <a:pt x="8952" y="11644"/>
                  </a:lnTo>
                  <a:close/>
                  <a:moveTo>
                    <a:pt x="8952" y="10132"/>
                  </a:moveTo>
                  <a:cubicBezTo>
                    <a:pt x="8952" y="10167"/>
                    <a:pt x="8915" y="10237"/>
                    <a:pt x="8843" y="10237"/>
                  </a:cubicBezTo>
                  <a:lnTo>
                    <a:pt x="8770" y="10237"/>
                  </a:lnTo>
                  <a:cubicBezTo>
                    <a:pt x="8734" y="10237"/>
                    <a:pt x="8662" y="10202"/>
                    <a:pt x="8662" y="10132"/>
                  </a:cubicBezTo>
                  <a:lnTo>
                    <a:pt x="8662" y="10061"/>
                  </a:lnTo>
                  <a:cubicBezTo>
                    <a:pt x="8662" y="10026"/>
                    <a:pt x="8698" y="9956"/>
                    <a:pt x="8770" y="9956"/>
                  </a:cubicBezTo>
                  <a:lnTo>
                    <a:pt x="8843" y="9956"/>
                  </a:lnTo>
                  <a:cubicBezTo>
                    <a:pt x="8879" y="9956"/>
                    <a:pt x="8952" y="9991"/>
                    <a:pt x="8952" y="10061"/>
                  </a:cubicBezTo>
                  <a:lnTo>
                    <a:pt x="8952" y="10132"/>
                  </a:lnTo>
                  <a:close/>
                  <a:moveTo>
                    <a:pt x="9387" y="11644"/>
                  </a:moveTo>
                  <a:cubicBezTo>
                    <a:pt x="9387" y="11679"/>
                    <a:pt x="9350" y="11750"/>
                    <a:pt x="9278" y="11750"/>
                  </a:cubicBezTo>
                  <a:lnTo>
                    <a:pt x="9205" y="11750"/>
                  </a:lnTo>
                  <a:cubicBezTo>
                    <a:pt x="9169" y="11750"/>
                    <a:pt x="9097" y="11715"/>
                    <a:pt x="9097" y="11644"/>
                  </a:cubicBezTo>
                  <a:lnTo>
                    <a:pt x="9097" y="11574"/>
                  </a:lnTo>
                  <a:cubicBezTo>
                    <a:pt x="9097" y="11539"/>
                    <a:pt x="9133" y="11468"/>
                    <a:pt x="9205" y="11468"/>
                  </a:cubicBezTo>
                  <a:lnTo>
                    <a:pt x="9278" y="11468"/>
                  </a:lnTo>
                  <a:cubicBezTo>
                    <a:pt x="9314" y="11468"/>
                    <a:pt x="9387" y="11504"/>
                    <a:pt x="9387" y="11574"/>
                  </a:cubicBezTo>
                  <a:lnTo>
                    <a:pt x="9387" y="11644"/>
                  </a:lnTo>
                  <a:close/>
                  <a:moveTo>
                    <a:pt x="9387" y="10132"/>
                  </a:moveTo>
                  <a:cubicBezTo>
                    <a:pt x="9387" y="10167"/>
                    <a:pt x="9350" y="10237"/>
                    <a:pt x="9278" y="10237"/>
                  </a:cubicBezTo>
                  <a:lnTo>
                    <a:pt x="9205" y="10237"/>
                  </a:lnTo>
                  <a:cubicBezTo>
                    <a:pt x="9169" y="10237"/>
                    <a:pt x="9097" y="10202"/>
                    <a:pt x="9097" y="10132"/>
                  </a:cubicBezTo>
                  <a:lnTo>
                    <a:pt x="9097" y="10061"/>
                  </a:lnTo>
                  <a:cubicBezTo>
                    <a:pt x="9097" y="10026"/>
                    <a:pt x="9133" y="9956"/>
                    <a:pt x="9205" y="9956"/>
                  </a:cubicBezTo>
                  <a:lnTo>
                    <a:pt x="9278" y="9956"/>
                  </a:lnTo>
                  <a:cubicBezTo>
                    <a:pt x="9314" y="9956"/>
                    <a:pt x="9387" y="9991"/>
                    <a:pt x="9387" y="10061"/>
                  </a:cubicBezTo>
                  <a:lnTo>
                    <a:pt x="9387" y="10132"/>
                  </a:lnTo>
                  <a:close/>
                  <a:moveTo>
                    <a:pt x="9821" y="11644"/>
                  </a:moveTo>
                  <a:cubicBezTo>
                    <a:pt x="9821" y="11679"/>
                    <a:pt x="9785" y="11750"/>
                    <a:pt x="9713" y="11750"/>
                  </a:cubicBezTo>
                  <a:lnTo>
                    <a:pt x="9640" y="11750"/>
                  </a:lnTo>
                  <a:cubicBezTo>
                    <a:pt x="9604" y="11750"/>
                    <a:pt x="9532" y="11715"/>
                    <a:pt x="9532" y="11644"/>
                  </a:cubicBezTo>
                  <a:lnTo>
                    <a:pt x="9532" y="11574"/>
                  </a:lnTo>
                  <a:cubicBezTo>
                    <a:pt x="9532" y="11539"/>
                    <a:pt x="9568" y="11468"/>
                    <a:pt x="9640" y="11468"/>
                  </a:cubicBezTo>
                  <a:lnTo>
                    <a:pt x="9713" y="11468"/>
                  </a:lnTo>
                  <a:cubicBezTo>
                    <a:pt x="9749" y="11468"/>
                    <a:pt x="9821" y="11504"/>
                    <a:pt x="9821" y="11574"/>
                  </a:cubicBezTo>
                  <a:lnTo>
                    <a:pt x="9821" y="11644"/>
                  </a:lnTo>
                  <a:close/>
                  <a:moveTo>
                    <a:pt x="9821" y="10132"/>
                  </a:moveTo>
                  <a:cubicBezTo>
                    <a:pt x="9821" y="10167"/>
                    <a:pt x="9785" y="10237"/>
                    <a:pt x="9713" y="10237"/>
                  </a:cubicBezTo>
                  <a:lnTo>
                    <a:pt x="9640" y="10237"/>
                  </a:lnTo>
                  <a:cubicBezTo>
                    <a:pt x="9604" y="10237"/>
                    <a:pt x="9532" y="10202"/>
                    <a:pt x="9532" y="10132"/>
                  </a:cubicBezTo>
                  <a:lnTo>
                    <a:pt x="9532" y="10061"/>
                  </a:lnTo>
                  <a:cubicBezTo>
                    <a:pt x="9532" y="10026"/>
                    <a:pt x="9568" y="9956"/>
                    <a:pt x="9640" y="9956"/>
                  </a:cubicBezTo>
                  <a:lnTo>
                    <a:pt x="9713" y="9956"/>
                  </a:lnTo>
                  <a:cubicBezTo>
                    <a:pt x="9749" y="9956"/>
                    <a:pt x="9821" y="9991"/>
                    <a:pt x="9821" y="10061"/>
                  </a:cubicBezTo>
                  <a:lnTo>
                    <a:pt x="9821" y="10132"/>
                  </a:lnTo>
                  <a:close/>
                  <a:moveTo>
                    <a:pt x="10256" y="11644"/>
                  </a:moveTo>
                  <a:cubicBezTo>
                    <a:pt x="10256" y="11679"/>
                    <a:pt x="10220" y="11750"/>
                    <a:pt x="10148" y="11750"/>
                  </a:cubicBezTo>
                  <a:lnTo>
                    <a:pt x="10075" y="11750"/>
                  </a:lnTo>
                  <a:cubicBezTo>
                    <a:pt x="10039" y="11750"/>
                    <a:pt x="9966" y="11715"/>
                    <a:pt x="9966" y="11644"/>
                  </a:cubicBezTo>
                  <a:lnTo>
                    <a:pt x="9966" y="11574"/>
                  </a:lnTo>
                  <a:cubicBezTo>
                    <a:pt x="9966" y="11539"/>
                    <a:pt x="10003" y="11468"/>
                    <a:pt x="10075" y="11468"/>
                  </a:cubicBezTo>
                  <a:lnTo>
                    <a:pt x="10148" y="11468"/>
                  </a:lnTo>
                  <a:cubicBezTo>
                    <a:pt x="10184" y="11468"/>
                    <a:pt x="10256" y="11504"/>
                    <a:pt x="10256" y="11574"/>
                  </a:cubicBezTo>
                  <a:lnTo>
                    <a:pt x="10256" y="11644"/>
                  </a:lnTo>
                  <a:close/>
                  <a:moveTo>
                    <a:pt x="10256" y="10132"/>
                  </a:moveTo>
                  <a:cubicBezTo>
                    <a:pt x="10256" y="10167"/>
                    <a:pt x="10220" y="10237"/>
                    <a:pt x="10148" y="10237"/>
                  </a:cubicBezTo>
                  <a:lnTo>
                    <a:pt x="10075" y="10237"/>
                  </a:lnTo>
                  <a:cubicBezTo>
                    <a:pt x="10039" y="10237"/>
                    <a:pt x="9966" y="10202"/>
                    <a:pt x="9966" y="10132"/>
                  </a:cubicBezTo>
                  <a:lnTo>
                    <a:pt x="9966" y="10061"/>
                  </a:lnTo>
                  <a:cubicBezTo>
                    <a:pt x="9966" y="10026"/>
                    <a:pt x="10003" y="9956"/>
                    <a:pt x="10075" y="9956"/>
                  </a:cubicBezTo>
                  <a:lnTo>
                    <a:pt x="10148" y="9956"/>
                  </a:lnTo>
                  <a:cubicBezTo>
                    <a:pt x="10184" y="9956"/>
                    <a:pt x="10256" y="9991"/>
                    <a:pt x="10256" y="10061"/>
                  </a:cubicBezTo>
                  <a:lnTo>
                    <a:pt x="10256" y="10132"/>
                  </a:lnTo>
                  <a:close/>
                  <a:moveTo>
                    <a:pt x="10691" y="11644"/>
                  </a:moveTo>
                  <a:cubicBezTo>
                    <a:pt x="10691" y="11679"/>
                    <a:pt x="10655" y="11750"/>
                    <a:pt x="10583" y="11750"/>
                  </a:cubicBezTo>
                  <a:lnTo>
                    <a:pt x="10510" y="11750"/>
                  </a:lnTo>
                  <a:cubicBezTo>
                    <a:pt x="10474" y="11750"/>
                    <a:pt x="10401" y="11715"/>
                    <a:pt x="10401" y="11644"/>
                  </a:cubicBezTo>
                  <a:lnTo>
                    <a:pt x="10401" y="11574"/>
                  </a:lnTo>
                  <a:cubicBezTo>
                    <a:pt x="10401" y="11539"/>
                    <a:pt x="10438" y="11468"/>
                    <a:pt x="10510" y="11468"/>
                  </a:cubicBezTo>
                  <a:lnTo>
                    <a:pt x="10583" y="11468"/>
                  </a:lnTo>
                  <a:cubicBezTo>
                    <a:pt x="10619" y="11468"/>
                    <a:pt x="10691" y="11504"/>
                    <a:pt x="10691" y="11574"/>
                  </a:cubicBezTo>
                  <a:lnTo>
                    <a:pt x="10691" y="11644"/>
                  </a:lnTo>
                  <a:close/>
                  <a:moveTo>
                    <a:pt x="10691" y="10132"/>
                  </a:moveTo>
                  <a:cubicBezTo>
                    <a:pt x="10691" y="10167"/>
                    <a:pt x="10655" y="10237"/>
                    <a:pt x="10583" y="10237"/>
                  </a:cubicBezTo>
                  <a:lnTo>
                    <a:pt x="10510" y="10237"/>
                  </a:lnTo>
                  <a:cubicBezTo>
                    <a:pt x="10474" y="10237"/>
                    <a:pt x="10401" y="10202"/>
                    <a:pt x="10401" y="10132"/>
                  </a:cubicBezTo>
                  <a:lnTo>
                    <a:pt x="10401" y="10061"/>
                  </a:lnTo>
                  <a:cubicBezTo>
                    <a:pt x="10401" y="10026"/>
                    <a:pt x="10438" y="9956"/>
                    <a:pt x="10510" y="9956"/>
                  </a:cubicBezTo>
                  <a:lnTo>
                    <a:pt x="10583" y="9956"/>
                  </a:lnTo>
                  <a:cubicBezTo>
                    <a:pt x="10619" y="9956"/>
                    <a:pt x="10691" y="9991"/>
                    <a:pt x="10691" y="10061"/>
                  </a:cubicBezTo>
                  <a:lnTo>
                    <a:pt x="10691" y="10132"/>
                  </a:lnTo>
                  <a:close/>
                  <a:moveTo>
                    <a:pt x="11126" y="11644"/>
                  </a:moveTo>
                  <a:cubicBezTo>
                    <a:pt x="11126" y="11679"/>
                    <a:pt x="11090" y="11750"/>
                    <a:pt x="11017" y="11750"/>
                  </a:cubicBezTo>
                  <a:lnTo>
                    <a:pt x="10945" y="11750"/>
                  </a:lnTo>
                  <a:cubicBezTo>
                    <a:pt x="10909" y="11750"/>
                    <a:pt x="10836" y="11715"/>
                    <a:pt x="10836" y="11644"/>
                  </a:cubicBezTo>
                  <a:lnTo>
                    <a:pt x="10836" y="11574"/>
                  </a:lnTo>
                  <a:cubicBezTo>
                    <a:pt x="10836" y="11539"/>
                    <a:pt x="10872" y="11468"/>
                    <a:pt x="10945" y="11468"/>
                  </a:cubicBezTo>
                  <a:lnTo>
                    <a:pt x="11017" y="11468"/>
                  </a:lnTo>
                  <a:cubicBezTo>
                    <a:pt x="11054" y="11468"/>
                    <a:pt x="11126" y="11504"/>
                    <a:pt x="11126" y="11574"/>
                  </a:cubicBezTo>
                  <a:lnTo>
                    <a:pt x="11126" y="11644"/>
                  </a:lnTo>
                  <a:close/>
                  <a:moveTo>
                    <a:pt x="11126" y="10132"/>
                  </a:moveTo>
                  <a:cubicBezTo>
                    <a:pt x="11126" y="10167"/>
                    <a:pt x="11090" y="10237"/>
                    <a:pt x="11017" y="10237"/>
                  </a:cubicBezTo>
                  <a:lnTo>
                    <a:pt x="10945" y="10237"/>
                  </a:lnTo>
                  <a:cubicBezTo>
                    <a:pt x="10909" y="10237"/>
                    <a:pt x="10836" y="10202"/>
                    <a:pt x="10836" y="10132"/>
                  </a:cubicBezTo>
                  <a:lnTo>
                    <a:pt x="10836" y="10061"/>
                  </a:lnTo>
                  <a:cubicBezTo>
                    <a:pt x="10836" y="10026"/>
                    <a:pt x="10872" y="9956"/>
                    <a:pt x="10945" y="9956"/>
                  </a:cubicBezTo>
                  <a:lnTo>
                    <a:pt x="11017" y="9956"/>
                  </a:lnTo>
                  <a:cubicBezTo>
                    <a:pt x="11054" y="9956"/>
                    <a:pt x="11126" y="9991"/>
                    <a:pt x="11126" y="10061"/>
                  </a:cubicBezTo>
                  <a:lnTo>
                    <a:pt x="11126" y="10132"/>
                  </a:lnTo>
                  <a:close/>
                  <a:moveTo>
                    <a:pt x="11525" y="11644"/>
                  </a:moveTo>
                  <a:cubicBezTo>
                    <a:pt x="11525" y="11679"/>
                    <a:pt x="11489" y="11750"/>
                    <a:pt x="11416" y="11750"/>
                  </a:cubicBezTo>
                  <a:lnTo>
                    <a:pt x="11380" y="11750"/>
                  </a:lnTo>
                  <a:cubicBezTo>
                    <a:pt x="11344" y="11750"/>
                    <a:pt x="11271" y="11715"/>
                    <a:pt x="11271" y="11644"/>
                  </a:cubicBezTo>
                  <a:lnTo>
                    <a:pt x="11271" y="11574"/>
                  </a:lnTo>
                  <a:cubicBezTo>
                    <a:pt x="11271" y="11539"/>
                    <a:pt x="11307" y="11468"/>
                    <a:pt x="11380" y="11468"/>
                  </a:cubicBezTo>
                  <a:lnTo>
                    <a:pt x="11452" y="11468"/>
                  </a:lnTo>
                  <a:cubicBezTo>
                    <a:pt x="11489" y="11468"/>
                    <a:pt x="11561" y="11504"/>
                    <a:pt x="11561" y="11574"/>
                  </a:cubicBezTo>
                  <a:lnTo>
                    <a:pt x="11561" y="11644"/>
                  </a:lnTo>
                  <a:close/>
                  <a:moveTo>
                    <a:pt x="11525" y="10132"/>
                  </a:moveTo>
                  <a:cubicBezTo>
                    <a:pt x="11525" y="10167"/>
                    <a:pt x="11489" y="10237"/>
                    <a:pt x="11416" y="10237"/>
                  </a:cubicBezTo>
                  <a:lnTo>
                    <a:pt x="11380" y="10237"/>
                  </a:lnTo>
                  <a:cubicBezTo>
                    <a:pt x="11344" y="10237"/>
                    <a:pt x="11271" y="10202"/>
                    <a:pt x="11271" y="10132"/>
                  </a:cubicBezTo>
                  <a:lnTo>
                    <a:pt x="11271" y="10061"/>
                  </a:lnTo>
                  <a:cubicBezTo>
                    <a:pt x="11271" y="10026"/>
                    <a:pt x="11307" y="9956"/>
                    <a:pt x="11380" y="9956"/>
                  </a:cubicBezTo>
                  <a:lnTo>
                    <a:pt x="11452" y="9956"/>
                  </a:lnTo>
                  <a:cubicBezTo>
                    <a:pt x="11489" y="9956"/>
                    <a:pt x="11561" y="9991"/>
                    <a:pt x="11561" y="10061"/>
                  </a:cubicBezTo>
                  <a:lnTo>
                    <a:pt x="11561" y="10132"/>
                  </a:lnTo>
                  <a:close/>
                  <a:moveTo>
                    <a:pt x="12938" y="11539"/>
                  </a:moveTo>
                  <a:cubicBezTo>
                    <a:pt x="12938" y="11574"/>
                    <a:pt x="12902" y="11644"/>
                    <a:pt x="12830" y="11644"/>
                  </a:cubicBezTo>
                  <a:lnTo>
                    <a:pt x="12757" y="11644"/>
                  </a:lnTo>
                  <a:cubicBezTo>
                    <a:pt x="12721" y="11644"/>
                    <a:pt x="12648" y="11609"/>
                    <a:pt x="12648" y="11539"/>
                  </a:cubicBezTo>
                  <a:lnTo>
                    <a:pt x="12648" y="11468"/>
                  </a:lnTo>
                  <a:cubicBezTo>
                    <a:pt x="12648" y="11433"/>
                    <a:pt x="12685" y="11363"/>
                    <a:pt x="12757" y="11363"/>
                  </a:cubicBezTo>
                  <a:lnTo>
                    <a:pt x="12830" y="11363"/>
                  </a:lnTo>
                  <a:cubicBezTo>
                    <a:pt x="12866" y="11363"/>
                    <a:pt x="12938" y="11398"/>
                    <a:pt x="12938" y="11468"/>
                  </a:cubicBezTo>
                  <a:lnTo>
                    <a:pt x="12938" y="11539"/>
                  </a:lnTo>
                  <a:close/>
                  <a:moveTo>
                    <a:pt x="12938" y="10237"/>
                  </a:moveTo>
                  <a:cubicBezTo>
                    <a:pt x="12938" y="10272"/>
                    <a:pt x="12902" y="10343"/>
                    <a:pt x="12830" y="10343"/>
                  </a:cubicBezTo>
                  <a:lnTo>
                    <a:pt x="12757" y="10343"/>
                  </a:lnTo>
                  <a:cubicBezTo>
                    <a:pt x="12721" y="10343"/>
                    <a:pt x="12648" y="10307"/>
                    <a:pt x="12648" y="10237"/>
                  </a:cubicBezTo>
                  <a:lnTo>
                    <a:pt x="12648" y="10132"/>
                  </a:lnTo>
                  <a:cubicBezTo>
                    <a:pt x="12648" y="10096"/>
                    <a:pt x="12685" y="10026"/>
                    <a:pt x="12757" y="10026"/>
                  </a:cubicBezTo>
                  <a:lnTo>
                    <a:pt x="12830" y="10026"/>
                  </a:lnTo>
                  <a:cubicBezTo>
                    <a:pt x="12866" y="10026"/>
                    <a:pt x="12938" y="10061"/>
                    <a:pt x="12938" y="10132"/>
                  </a:cubicBezTo>
                  <a:lnTo>
                    <a:pt x="12938" y="10237"/>
                  </a:lnTo>
                  <a:close/>
                  <a:moveTo>
                    <a:pt x="13373" y="11539"/>
                  </a:moveTo>
                  <a:cubicBezTo>
                    <a:pt x="13373" y="11574"/>
                    <a:pt x="13337" y="11644"/>
                    <a:pt x="13264" y="11644"/>
                  </a:cubicBezTo>
                  <a:lnTo>
                    <a:pt x="13192" y="11644"/>
                  </a:lnTo>
                  <a:cubicBezTo>
                    <a:pt x="13156" y="11644"/>
                    <a:pt x="13083" y="11609"/>
                    <a:pt x="13083" y="11539"/>
                  </a:cubicBezTo>
                  <a:lnTo>
                    <a:pt x="13083" y="11468"/>
                  </a:lnTo>
                  <a:cubicBezTo>
                    <a:pt x="13083" y="11433"/>
                    <a:pt x="13119" y="11363"/>
                    <a:pt x="13192" y="11363"/>
                  </a:cubicBezTo>
                  <a:lnTo>
                    <a:pt x="13264" y="11363"/>
                  </a:lnTo>
                  <a:cubicBezTo>
                    <a:pt x="13301" y="11363"/>
                    <a:pt x="13373" y="11398"/>
                    <a:pt x="13373" y="11468"/>
                  </a:cubicBezTo>
                  <a:lnTo>
                    <a:pt x="13373" y="11539"/>
                  </a:lnTo>
                  <a:close/>
                  <a:moveTo>
                    <a:pt x="13373" y="10237"/>
                  </a:moveTo>
                  <a:cubicBezTo>
                    <a:pt x="13373" y="10272"/>
                    <a:pt x="13337" y="10343"/>
                    <a:pt x="13264" y="10343"/>
                  </a:cubicBezTo>
                  <a:lnTo>
                    <a:pt x="13192" y="10343"/>
                  </a:lnTo>
                  <a:cubicBezTo>
                    <a:pt x="13156" y="10343"/>
                    <a:pt x="13083" y="10307"/>
                    <a:pt x="13083" y="10237"/>
                  </a:cubicBezTo>
                  <a:lnTo>
                    <a:pt x="13083" y="10132"/>
                  </a:lnTo>
                  <a:cubicBezTo>
                    <a:pt x="13083" y="10096"/>
                    <a:pt x="13119" y="10026"/>
                    <a:pt x="13192" y="10026"/>
                  </a:cubicBezTo>
                  <a:lnTo>
                    <a:pt x="13264" y="10026"/>
                  </a:lnTo>
                  <a:cubicBezTo>
                    <a:pt x="13301" y="10026"/>
                    <a:pt x="13373" y="10061"/>
                    <a:pt x="13373" y="10132"/>
                  </a:cubicBezTo>
                  <a:lnTo>
                    <a:pt x="13373" y="10237"/>
                  </a:lnTo>
                  <a:close/>
                  <a:moveTo>
                    <a:pt x="13808" y="11539"/>
                  </a:moveTo>
                  <a:cubicBezTo>
                    <a:pt x="13808" y="11574"/>
                    <a:pt x="13772" y="11644"/>
                    <a:pt x="13699" y="11644"/>
                  </a:cubicBezTo>
                  <a:lnTo>
                    <a:pt x="13627" y="11644"/>
                  </a:lnTo>
                  <a:cubicBezTo>
                    <a:pt x="13591" y="11644"/>
                    <a:pt x="13518" y="11609"/>
                    <a:pt x="13518" y="11539"/>
                  </a:cubicBezTo>
                  <a:lnTo>
                    <a:pt x="13518" y="11468"/>
                  </a:lnTo>
                  <a:cubicBezTo>
                    <a:pt x="13518" y="11433"/>
                    <a:pt x="13554" y="11363"/>
                    <a:pt x="13627" y="11363"/>
                  </a:cubicBezTo>
                  <a:lnTo>
                    <a:pt x="13699" y="11363"/>
                  </a:lnTo>
                  <a:cubicBezTo>
                    <a:pt x="13736" y="11363"/>
                    <a:pt x="13808" y="11398"/>
                    <a:pt x="13808" y="11468"/>
                  </a:cubicBezTo>
                  <a:lnTo>
                    <a:pt x="13808" y="11539"/>
                  </a:lnTo>
                  <a:close/>
                  <a:moveTo>
                    <a:pt x="13808" y="10237"/>
                  </a:moveTo>
                  <a:cubicBezTo>
                    <a:pt x="13808" y="10272"/>
                    <a:pt x="13772" y="10343"/>
                    <a:pt x="13699" y="10343"/>
                  </a:cubicBezTo>
                  <a:lnTo>
                    <a:pt x="13627" y="10343"/>
                  </a:lnTo>
                  <a:cubicBezTo>
                    <a:pt x="13591" y="10343"/>
                    <a:pt x="13518" y="10307"/>
                    <a:pt x="13518" y="10237"/>
                  </a:cubicBezTo>
                  <a:lnTo>
                    <a:pt x="13518" y="10132"/>
                  </a:lnTo>
                  <a:cubicBezTo>
                    <a:pt x="13518" y="10096"/>
                    <a:pt x="13554" y="10026"/>
                    <a:pt x="13627" y="10026"/>
                  </a:cubicBezTo>
                  <a:lnTo>
                    <a:pt x="13699" y="10026"/>
                  </a:lnTo>
                  <a:cubicBezTo>
                    <a:pt x="13736" y="10026"/>
                    <a:pt x="13808" y="10061"/>
                    <a:pt x="13808" y="10132"/>
                  </a:cubicBezTo>
                  <a:lnTo>
                    <a:pt x="13808" y="10237"/>
                  </a:lnTo>
                  <a:close/>
                  <a:moveTo>
                    <a:pt x="14207" y="11539"/>
                  </a:moveTo>
                  <a:cubicBezTo>
                    <a:pt x="14207" y="11574"/>
                    <a:pt x="14170" y="11644"/>
                    <a:pt x="14098" y="11644"/>
                  </a:cubicBezTo>
                  <a:lnTo>
                    <a:pt x="14026" y="11644"/>
                  </a:lnTo>
                  <a:cubicBezTo>
                    <a:pt x="13989" y="11644"/>
                    <a:pt x="13917" y="11609"/>
                    <a:pt x="13917" y="11539"/>
                  </a:cubicBezTo>
                  <a:lnTo>
                    <a:pt x="13917" y="11468"/>
                  </a:lnTo>
                  <a:cubicBezTo>
                    <a:pt x="13917" y="11433"/>
                    <a:pt x="13953" y="11363"/>
                    <a:pt x="14026" y="11363"/>
                  </a:cubicBezTo>
                  <a:lnTo>
                    <a:pt x="14098" y="11363"/>
                  </a:lnTo>
                  <a:cubicBezTo>
                    <a:pt x="14134" y="11363"/>
                    <a:pt x="14207" y="11398"/>
                    <a:pt x="14207" y="11468"/>
                  </a:cubicBezTo>
                  <a:lnTo>
                    <a:pt x="14207" y="11539"/>
                  </a:lnTo>
                  <a:close/>
                  <a:moveTo>
                    <a:pt x="14207" y="10237"/>
                  </a:moveTo>
                  <a:cubicBezTo>
                    <a:pt x="14207" y="10272"/>
                    <a:pt x="14170" y="10343"/>
                    <a:pt x="14098" y="10343"/>
                  </a:cubicBezTo>
                  <a:lnTo>
                    <a:pt x="14026" y="10343"/>
                  </a:lnTo>
                  <a:cubicBezTo>
                    <a:pt x="13989" y="10343"/>
                    <a:pt x="13917" y="10307"/>
                    <a:pt x="13917" y="10237"/>
                  </a:cubicBezTo>
                  <a:lnTo>
                    <a:pt x="13917" y="10132"/>
                  </a:lnTo>
                  <a:cubicBezTo>
                    <a:pt x="13917" y="10096"/>
                    <a:pt x="13953" y="10026"/>
                    <a:pt x="14026" y="10026"/>
                  </a:cubicBezTo>
                  <a:lnTo>
                    <a:pt x="14098" y="10026"/>
                  </a:lnTo>
                  <a:cubicBezTo>
                    <a:pt x="14134" y="10026"/>
                    <a:pt x="14207" y="10061"/>
                    <a:pt x="14207" y="10132"/>
                  </a:cubicBezTo>
                  <a:lnTo>
                    <a:pt x="14207" y="10237"/>
                  </a:lnTo>
                  <a:close/>
                  <a:moveTo>
                    <a:pt x="14642" y="11539"/>
                  </a:moveTo>
                  <a:cubicBezTo>
                    <a:pt x="14642" y="11574"/>
                    <a:pt x="14605" y="11644"/>
                    <a:pt x="14533" y="11644"/>
                  </a:cubicBezTo>
                  <a:lnTo>
                    <a:pt x="14460" y="11644"/>
                  </a:lnTo>
                  <a:cubicBezTo>
                    <a:pt x="14424" y="11644"/>
                    <a:pt x="14352" y="11609"/>
                    <a:pt x="14352" y="11539"/>
                  </a:cubicBezTo>
                  <a:lnTo>
                    <a:pt x="14352" y="11468"/>
                  </a:lnTo>
                  <a:cubicBezTo>
                    <a:pt x="14352" y="11433"/>
                    <a:pt x="14388" y="11363"/>
                    <a:pt x="14460" y="11363"/>
                  </a:cubicBezTo>
                  <a:lnTo>
                    <a:pt x="14533" y="11363"/>
                  </a:lnTo>
                  <a:cubicBezTo>
                    <a:pt x="14569" y="11363"/>
                    <a:pt x="14642" y="11398"/>
                    <a:pt x="14642" y="11468"/>
                  </a:cubicBezTo>
                  <a:lnTo>
                    <a:pt x="14642" y="11539"/>
                  </a:lnTo>
                  <a:close/>
                  <a:moveTo>
                    <a:pt x="14642" y="10237"/>
                  </a:moveTo>
                  <a:cubicBezTo>
                    <a:pt x="14642" y="10272"/>
                    <a:pt x="14605" y="10343"/>
                    <a:pt x="14533" y="10343"/>
                  </a:cubicBezTo>
                  <a:lnTo>
                    <a:pt x="14460" y="10343"/>
                  </a:lnTo>
                  <a:cubicBezTo>
                    <a:pt x="14424" y="10343"/>
                    <a:pt x="14352" y="10307"/>
                    <a:pt x="14352" y="10237"/>
                  </a:cubicBezTo>
                  <a:lnTo>
                    <a:pt x="14352" y="10132"/>
                  </a:lnTo>
                  <a:cubicBezTo>
                    <a:pt x="14352" y="10096"/>
                    <a:pt x="14388" y="10026"/>
                    <a:pt x="14460" y="10026"/>
                  </a:cubicBezTo>
                  <a:lnTo>
                    <a:pt x="14533" y="10026"/>
                  </a:lnTo>
                  <a:cubicBezTo>
                    <a:pt x="14569" y="10026"/>
                    <a:pt x="14642" y="10061"/>
                    <a:pt x="14642" y="10132"/>
                  </a:cubicBezTo>
                  <a:lnTo>
                    <a:pt x="14642" y="10237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118C1A4A-49B3-42F7-BB4D-DECC7893CB70}"/>
              </a:ext>
            </a:extLst>
          </p:cNvPr>
          <p:cNvGrpSpPr/>
          <p:nvPr/>
        </p:nvGrpSpPr>
        <p:grpSpPr>
          <a:xfrm>
            <a:off x="483701" y="2390631"/>
            <a:ext cx="4754880" cy="1255820"/>
            <a:chOff x="8921977" y="1421044"/>
            <a:chExt cx="2937088" cy="1225907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CFDFFEA0-65EE-4960-BA26-646A931C585A}"/>
                </a:ext>
              </a:extLst>
            </p:cNvPr>
            <p:cNvSpPr txBox="1"/>
            <p:nvPr/>
          </p:nvSpPr>
          <p:spPr>
            <a:xfrm>
              <a:off x="8921977" y="1421044"/>
              <a:ext cx="2937088" cy="57084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3200" b="1" noProof="1"/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5575B85A-46C4-49DA-91ED-5BCFDF8A4B2F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72106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AE4901BD-4123-4FD9-A4C4-639DD7B7E0C3}"/>
              </a:ext>
            </a:extLst>
          </p:cNvPr>
          <p:cNvGrpSpPr/>
          <p:nvPr/>
        </p:nvGrpSpPr>
        <p:grpSpPr>
          <a:xfrm>
            <a:off x="483701" y="4996786"/>
            <a:ext cx="4754880" cy="1255820"/>
            <a:chOff x="8921977" y="1421044"/>
            <a:chExt cx="2937088" cy="1225907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46A81DBC-9E91-4FBC-9AF7-B7CC479BDF85}"/>
                </a:ext>
              </a:extLst>
            </p:cNvPr>
            <p:cNvSpPr txBox="1"/>
            <p:nvPr/>
          </p:nvSpPr>
          <p:spPr>
            <a:xfrm>
              <a:off x="8921977" y="1421044"/>
              <a:ext cx="2937088" cy="57084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3200" b="1" noProof="1"/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53E1336-1405-4996-BAC0-271066584639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72106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67037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10300</TotalTime>
  <Words>375</Words>
  <Application>Microsoft Macintosh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Banner Contrails – Slide Template</vt:lpstr>
      <vt:lpstr>Banner Contrails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Banner Contrails</dc:title>
  <dc:creator>PresentationGO.com</dc:creator>
  <dc:description>© Copyright PresentationGO.com</dc:description>
  <cp:lastModifiedBy>Julien Barroche</cp:lastModifiedBy>
  <cp:revision>12</cp:revision>
  <dcterms:created xsi:type="dcterms:W3CDTF">2014-11-26T05:14:11Z</dcterms:created>
  <dcterms:modified xsi:type="dcterms:W3CDTF">2020-02-04T16:45:45Z</dcterms:modified>
  <cp:category>Text &amp; Tables</cp:category>
</cp:coreProperties>
</file>