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40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5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Contrails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446180-3DE5-4844-8307-BE8C714BCC00}"/>
              </a:ext>
            </a:extLst>
          </p:cNvPr>
          <p:cNvSpPr/>
          <p:nvPr/>
        </p:nvSpPr>
        <p:spPr>
          <a:xfrm>
            <a:off x="-1" y="5034233"/>
            <a:ext cx="8224837" cy="12716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8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8993F1-5739-4FFC-BB06-C0113CD121D3}"/>
              </a:ext>
            </a:extLst>
          </p:cNvPr>
          <p:cNvGrpSpPr/>
          <p:nvPr/>
        </p:nvGrpSpPr>
        <p:grpSpPr>
          <a:xfrm>
            <a:off x="7759700" y="5032314"/>
            <a:ext cx="1295532" cy="1273597"/>
            <a:chOff x="7759700" y="5032314"/>
            <a:chExt cx="1295532" cy="1273597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5A4D162-A4F8-4778-A288-335593E6C22B}"/>
                </a:ext>
              </a:extLst>
            </p:cNvPr>
            <p:cNvSpPr/>
            <p:nvPr/>
          </p:nvSpPr>
          <p:spPr>
            <a:xfrm rot="10800000">
              <a:off x="7759700" y="5033068"/>
              <a:ext cx="921217" cy="1272842"/>
            </a:xfrm>
            <a:custGeom>
              <a:avLst/>
              <a:gdLst>
                <a:gd name="connsiteX0" fmla="*/ 921217 w 921217"/>
                <a:gd name="connsiteY0" fmla="*/ 1269417 h 1269417"/>
                <a:gd name="connsiteX1" fmla="*/ 435539 w 921217"/>
                <a:gd name="connsiteY1" fmla="*/ 1269417 h 1269417"/>
                <a:gd name="connsiteX2" fmla="*/ 0 w 921217"/>
                <a:gd name="connsiteY2" fmla="*/ 710933 h 1269417"/>
                <a:gd name="connsiteX3" fmla="*/ 0 w 921217"/>
                <a:gd name="connsiteY3" fmla="*/ 544028 h 1269417"/>
                <a:gd name="connsiteX4" fmla="*/ 435539 w 921217"/>
                <a:gd name="connsiteY4" fmla="*/ 0 h 1269417"/>
                <a:gd name="connsiteX5" fmla="*/ 921217 w 921217"/>
                <a:gd name="connsiteY5" fmla="*/ 0 h 1269417"/>
                <a:gd name="connsiteX6" fmla="*/ 921217 w 921217"/>
                <a:gd name="connsiteY6" fmla="*/ 1268251 h 1269417"/>
                <a:gd name="connsiteX7" fmla="*/ 921217 w 921217"/>
                <a:gd name="connsiteY7" fmla="*/ 1268252 h 126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1217" h="1269417">
                  <a:moveTo>
                    <a:pt x="921217" y="1269417"/>
                  </a:moveTo>
                  <a:lnTo>
                    <a:pt x="435539" y="1269417"/>
                  </a:lnTo>
                  <a:lnTo>
                    <a:pt x="0" y="710933"/>
                  </a:lnTo>
                  <a:lnTo>
                    <a:pt x="0" y="544028"/>
                  </a:lnTo>
                  <a:lnTo>
                    <a:pt x="435539" y="0"/>
                  </a:lnTo>
                  <a:lnTo>
                    <a:pt x="921217" y="0"/>
                  </a:lnTo>
                  <a:lnTo>
                    <a:pt x="921217" y="1268251"/>
                  </a:lnTo>
                  <a:lnTo>
                    <a:pt x="921217" y="12682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973926A-AE0A-4457-929F-CAC30C951620}"/>
                </a:ext>
              </a:extLst>
            </p:cNvPr>
            <p:cNvSpPr/>
            <p:nvPr/>
          </p:nvSpPr>
          <p:spPr>
            <a:xfrm rot="10800000">
              <a:off x="7824713" y="5032314"/>
              <a:ext cx="1230519" cy="127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4668EC6-D38F-4FEB-ADC3-1E2966239FCA}"/>
              </a:ext>
            </a:extLst>
          </p:cNvPr>
          <p:cNvSpPr/>
          <p:nvPr/>
        </p:nvSpPr>
        <p:spPr>
          <a:xfrm>
            <a:off x="3967162" y="1219200"/>
            <a:ext cx="8224838" cy="127167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tlCol="0" anchor="ctr"/>
          <a:lstStyle/>
          <a:p>
            <a:r>
              <a:rPr lang="en-US" sz="8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FDE506-53C3-4023-AFD4-3C64ACABA124}"/>
              </a:ext>
            </a:extLst>
          </p:cNvPr>
          <p:cNvSpPr/>
          <p:nvPr/>
        </p:nvSpPr>
        <p:spPr>
          <a:xfrm>
            <a:off x="0" y="2490878"/>
            <a:ext cx="8224838" cy="12716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8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8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39358B-E683-49A0-91C4-D967B63D6671}"/>
              </a:ext>
            </a:extLst>
          </p:cNvPr>
          <p:cNvSpPr/>
          <p:nvPr/>
        </p:nvSpPr>
        <p:spPr>
          <a:xfrm>
            <a:off x="3967162" y="3762967"/>
            <a:ext cx="8224838" cy="12716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8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998F8BA-E9CE-4D21-BFC7-A7E821D70120}"/>
              </a:ext>
            </a:extLst>
          </p:cNvPr>
          <p:cNvGrpSpPr/>
          <p:nvPr/>
        </p:nvGrpSpPr>
        <p:grpSpPr>
          <a:xfrm>
            <a:off x="3136769" y="3761048"/>
            <a:ext cx="1295531" cy="1273597"/>
            <a:chOff x="3136769" y="3757626"/>
            <a:chExt cx="1295531" cy="127702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70E6D2C-540C-49F6-839A-EDCCC09847B9}"/>
                </a:ext>
              </a:extLst>
            </p:cNvPr>
            <p:cNvSpPr/>
            <p:nvPr/>
          </p:nvSpPr>
          <p:spPr>
            <a:xfrm>
              <a:off x="3511084" y="3758383"/>
              <a:ext cx="921216" cy="1276263"/>
            </a:xfrm>
            <a:custGeom>
              <a:avLst/>
              <a:gdLst>
                <a:gd name="connsiteX0" fmla="*/ 435539 w 921216"/>
                <a:gd name="connsiteY0" fmla="*/ 0 h 1276263"/>
                <a:gd name="connsiteX1" fmla="*/ 921216 w 921216"/>
                <a:gd name="connsiteY1" fmla="*/ 0 h 1276263"/>
                <a:gd name="connsiteX2" fmla="*/ 921216 w 921216"/>
                <a:gd name="connsiteY2" fmla="*/ 2668 h 1276263"/>
                <a:gd name="connsiteX3" fmla="*/ 921216 w 921216"/>
                <a:gd name="connsiteY3" fmla="*/ 1274345 h 1276263"/>
                <a:gd name="connsiteX4" fmla="*/ 921216 w 921216"/>
                <a:gd name="connsiteY4" fmla="*/ 1274346 h 1276263"/>
                <a:gd name="connsiteX5" fmla="*/ 921216 w 921216"/>
                <a:gd name="connsiteY5" fmla="*/ 1276263 h 1276263"/>
                <a:gd name="connsiteX6" fmla="*/ 435539 w 921216"/>
                <a:gd name="connsiteY6" fmla="*/ 1276263 h 1276263"/>
                <a:gd name="connsiteX7" fmla="*/ 0 w 921216"/>
                <a:gd name="connsiteY7" fmla="*/ 714767 h 1276263"/>
                <a:gd name="connsiteX8" fmla="*/ 0 w 921216"/>
                <a:gd name="connsiteY8" fmla="*/ 546962 h 127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216" h="1276263">
                  <a:moveTo>
                    <a:pt x="435539" y="0"/>
                  </a:moveTo>
                  <a:lnTo>
                    <a:pt x="921216" y="0"/>
                  </a:lnTo>
                  <a:lnTo>
                    <a:pt x="921216" y="2668"/>
                  </a:lnTo>
                  <a:lnTo>
                    <a:pt x="921216" y="1274345"/>
                  </a:lnTo>
                  <a:lnTo>
                    <a:pt x="921216" y="1274346"/>
                  </a:lnTo>
                  <a:lnTo>
                    <a:pt x="921216" y="1276263"/>
                  </a:lnTo>
                  <a:lnTo>
                    <a:pt x="435539" y="1276263"/>
                  </a:lnTo>
                  <a:lnTo>
                    <a:pt x="0" y="714767"/>
                  </a:lnTo>
                  <a:lnTo>
                    <a:pt x="0" y="54696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7A7F33D-A638-4C39-B8C7-F44909DB1B72}"/>
                </a:ext>
              </a:extLst>
            </p:cNvPr>
            <p:cNvSpPr/>
            <p:nvPr/>
          </p:nvSpPr>
          <p:spPr>
            <a:xfrm>
              <a:off x="3136769" y="3757626"/>
              <a:ext cx="1230519" cy="12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3BF8141-F37A-4D70-BB84-471A1863A8C2}"/>
              </a:ext>
            </a:extLst>
          </p:cNvPr>
          <p:cNvGrpSpPr/>
          <p:nvPr/>
        </p:nvGrpSpPr>
        <p:grpSpPr>
          <a:xfrm>
            <a:off x="3136769" y="1219200"/>
            <a:ext cx="1295531" cy="1271678"/>
            <a:chOff x="3136769" y="1217695"/>
            <a:chExt cx="1295531" cy="1270171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9B91B0-CD9B-4E4F-825F-A5B6174C60AE}"/>
                </a:ext>
              </a:extLst>
            </p:cNvPr>
            <p:cNvSpPr/>
            <p:nvPr/>
          </p:nvSpPr>
          <p:spPr>
            <a:xfrm>
              <a:off x="3511084" y="1218448"/>
              <a:ext cx="921216" cy="1269418"/>
            </a:xfrm>
            <a:custGeom>
              <a:avLst/>
              <a:gdLst>
                <a:gd name="connsiteX0" fmla="*/ 435539 w 921216"/>
                <a:gd name="connsiteY0" fmla="*/ 0 h 1269418"/>
                <a:gd name="connsiteX1" fmla="*/ 921216 w 921216"/>
                <a:gd name="connsiteY1" fmla="*/ 0 h 1269418"/>
                <a:gd name="connsiteX2" fmla="*/ 921216 w 921216"/>
                <a:gd name="connsiteY2" fmla="*/ 1269418 h 1269418"/>
                <a:gd name="connsiteX3" fmla="*/ 435539 w 921216"/>
                <a:gd name="connsiteY3" fmla="*/ 1269418 h 1269418"/>
                <a:gd name="connsiteX4" fmla="*/ 0 w 921216"/>
                <a:gd name="connsiteY4" fmla="*/ 710933 h 1269418"/>
                <a:gd name="connsiteX5" fmla="*/ 0 w 921216"/>
                <a:gd name="connsiteY5" fmla="*/ 544028 h 126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6" h="1269418">
                  <a:moveTo>
                    <a:pt x="435539" y="0"/>
                  </a:moveTo>
                  <a:lnTo>
                    <a:pt x="921216" y="0"/>
                  </a:lnTo>
                  <a:lnTo>
                    <a:pt x="921216" y="1269418"/>
                  </a:lnTo>
                  <a:lnTo>
                    <a:pt x="435539" y="1269418"/>
                  </a:lnTo>
                  <a:lnTo>
                    <a:pt x="0" y="710933"/>
                  </a:lnTo>
                  <a:lnTo>
                    <a:pt x="0" y="5440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07D3FD3-6586-4B0E-A6DA-48ECD8B8590E}"/>
                </a:ext>
              </a:extLst>
            </p:cNvPr>
            <p:cNvSpPr/>
            <p:nvPr/>
          </p:nvSpPr>
          <p:spPr>
            <a:xfrm>
              <a:off x="3136769" y="1217695"/>
              <a:ext cx="1230519" cy="127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31FED1C-000C-4082-8615-97E12C4286E7}"/>
              </a:ext>
            </a:extLst>
          </p:cNvPr>
          <p:cNvGrpSpPr/>
          <p:nvPr/>
        </p:nvGrpSpPr>
        <p:grpSpPr>
          <a:xfrm>
            <a:off x="7759700" y="2490878"/>
            <a:ext cx="1295532" cy="1269347"/>
            <a:chOff x="7759700" y="2490878"/>
            <a:chExt cx="1295532" cy="127092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C17A3E0-BE1E-42C5-A14D-45253B3854F7}"/>
                </a:ext>
              </a:extLst>
            </p:cNvPr>
            <p:cNvSpPr/>
            <p:nvPr/>
          </p:nvSpPr>
          <p:spPr>
            <a:xfrm rot="10800000">
              <a:off x="7759700" y="2490878"/>
              <a:ext cx="921217" cy="1270171"/>
            </a:xfrm>
            <a:custGeom>
              <a:avLst/>
              <a:gdLst>
                <a:gd name="connsiteX0" fmla="*/ 921217 w 921217"/>
                <a:gd name="connsiteY0" fmla="*/ 1270171 h 1270171"/>
                <a:gd name="connsiteX1" fmla="*/ 435539 w 921217"/>
                <a:gd name="connsiteY1" fmla="*/ 1270171 h 1270171"/>
                <a:gd name="connsiteX2" fmla="*/ 0 w 921217"/>
                <a:gd name="connsiteY2" fmla="*/ 711355 h 1270171"/>
                <a:gd name="connsiteX3" fmla="*/ 0 w 921217"/>
                <a:gd name="connsiteY3" fmla="*/ 544351 h 1270171"/>
                <a:gd name="connsiteX4" fmla="*/ 435539 w 921217"/>
                <a:gd name="connsiteY4" fmla="*/ 0 h 1270171"/>
                <a:gd name="connsiteX5" fmla="*/ 921217 w 921217"/>
                <a:gd name="connsiteY5" fmla="*/ 0 h 127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7" h="1270171">
                  <a:moveTo>
                    <a:pt x="921217" y="1270171"/>
                  </a:moveTo>
                  <a:lnTo>
                    <a:pt x="435539" y="1270171"/>
                  </a:lnTo>
                  <a:lnTo>
                    <a:pt x="0" y="711355"/>
                  </a:lnTo>
                  <a:lnTo>
                    <a:pt x="0" y="544351"/>
                  </a:lnTo>
                  <a:lnTo>
                    <a:pt x="435539" y="0"/>
                  </a:lnTo>
                  <a:lnTo>
                    <a:pt x="92121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4542370-F317-4EE0-9D07-AB494689442E}"/>
                </a:ext>
              </a:extLst>
            </p:cNvPr>
            <p:cNvSpPr/>
            <p:nvPr/>
          </p:nvSpPr>
          <p:spPr>
            <a:xfrm rot="10800000">
              <a:off x="7824713" y="2490878"/>
              <a:ext cx="1230519" cy="127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F1717C9-0DFF-4327-A44B-8E3DC9A033EC}"/>
              </a:ext>
            </a:extLst>
          </p:cNvPr>
          <p:cNvGrpSpPr/>
          <p:nvPr/>
        </p:nvGrpSpPr>
        <p:grpSpPr>
          <a:xfrm>
            <a:off x="6036787" y="1256896"/>
            <a:ext cx="5288260" cy="1195875"/>
            <a:chOff x="8921977" y="1468670"/>
            <a:chExt cx="2937088" cy="119587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AC14011-0665-4E45-A294-E1FC0BB688D5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215657E-DB53-4F46-BEBA-3E099EE2852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405D3FF-1B9E-48D6-9A1F-FCD73875A849}"/>
              </a:ext>
            </a:extLst>
          </p:cNvPr>
          <p:cNvGrpSpPr/>
          <p:nvPr/>
        </p:nvGrpSpPr>
        <p:grpSpPr>
          <a:xfrm>
            <a:off x="607678" y="2527096"/>
            <a:ext cx="5288260" cy="1195875"/>
            <a:chOff x="8921977" y="1468670"/>
            <a:chExt cx="2937088" cy="119587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F2CC9B-1F6D-465C-A59B-74F9122BD369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521E912-5519-4EFB-9388-03F867C0D0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EF5C-7327-4E6B-9C00-20A7CE6E9F42}"/>
              </a:ext>
            </a:extLst>
          </p:cNvPr>
          <p:cNvGrpSpPr/>
          <p:nvPr/>
        </p:nvGrpSpPr>
        <p:grpSpPr>
          <a:xfrm>
            <a:off x="6036787" y="3799908"/>
            <a:ext cx="5288260" cy="1195875"/>
            <a:chOff x="8921977" y="1468670"/>
            <a:chExt cx="2937088" cy="119587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92BC794-B048-4A88-82A8-1A192770F862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D4B5EAE-CC5D-491C-98B4-BBEA1C55F2C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E468673-E655-400C-94B8-D2EAE283FFF8}"/>
              </a:ext>
            </a:extLst>
          </p:cNvPr>
          <p:cNvGrpSpPr/>
          <p:nvPr/>
        </p:nvGrpSpPr>
        <p:grpSpPr>
          <a:xfrm>
            <a:off x="621713" y="5071175"/>
            <a:ext cx="5288260" cy="1195875"/>
            <a:chOff x="8921977" y="1468670"/>
            <a:chExt cx="2937088" cy="119587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FFDA7C1-BDD1-4B21-925C-14E6EB5BEBA1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8355813-A621-467C-8423-120FFDB56FE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3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Contrails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446180-3DE5-4844-8307-BE8C714BCC00}"/>
              </a:ext>
            </a:extLst>
          </p:cNvPr>
          <p:cNvSpPr/>
          <p:nvPr/>
        </p:nvSpPr>
        <p:spPr>
          <a:xfrm>
            <a:off x="-1" y="5034233"/>
            <a:ext cx="8224837" cy="12716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8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8993F1-5739-4FFC-BB06-C0113CD121D3}"/>
              </a:ext>
            </a:extLst>
          </p:cNvPr>
          <p:cNvGrpSpPr/>
          <p:nvPr/>
        </p:nvGrpSpPr>
        <p:grpSpPr>
          <a:xfrm>
            <a:off x="7759700" y="5032314"/>
            <a:ext cx="1295532" cy="1273597"/>
            <a:chOff x="7759700" y="5032314"/>
            <a:chExt cx="1295532" cy="1273597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5A4D162-A4F8-4778-A288-335593E6C22B}"/>
                </a:ext>
              </a:extLst>
            </p:cNvPr>
            <p:cNvSpPr/>
            <p:nvPr/>
          </p:nvSpPr>
          <p:spPr>
            <a:xfrm rot="10800000">
              <a:off x="7759700" y="5033068"/>
              <a:ext cx="921217" cy="1272842"/>
            </a:xfrm>
            <a:custGeom>
              <a:avLst/>
              <a:gdLst>
                <a:gd name="connsiteX0" fmla="*/ 921217 w 921217"/>
                <a:gd name="connsiteY0" fmla="*/ 1269417 h 1269417"/>
                <a:gd name="connsiteX1" fmla="*/ 435539 w 921217"/>
                <a:gd name="connsiteY1" fmla="*/ 1269417 h 1269417"/>
                <a:gd name="connsiteX2" fmla="*/ 0 w 921217"/>
                <a:gd name="connsiteY2" fmla="*/ 710933 h 1269417"/>
                <a:gd name="connsiteX3" fmla="*/ 0 w 921217"/>
                <a:gd name="connsiteY3" fmla="*/ 544028 h 1269417"/>
                <a:gd name="connsiteX4" fmla="*/ 435539 w 921217"/>
                <a:gd name="connsiteY4" fmla="*/ 0 h 1269417"/>
                <a:gd name="connsiteX5" fmla="*/ 921217 w 921217"/>
                <a:gd name="connsiteY5" fmla="*/ 0 h 1269417"/>
                <a:gd name="connsiteX6" fmla="*/ 921217 w 921217"/>
                <a:gd name="connsiteY6" fmla="*/ 1268251 h 1269417"/>
                <a:gd name="connsiteX7" fmla="*/ 921217 w 921217"/>
                <a:gd name="connsiteY7" fmla="*/ 1268252 h 126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1217" h="1269417">
                  <a:moveTo>
                    <a:pt x="921217" y="1269417"/>
                  </a:moveTo>
                  <a:lnTo>
                    <a:pt x="435539" y="1269417"/>
                  </a:lnTo>
                  <a:lnTo>
                    <a:pt x="0" y="710933"/>
                  </a:lnTo>
                  <a:lnTo>
                    <a:pt x="0" y="544028"/>
                  </a:lnTo>
                  <a:lnTo>
                    <a:pt x="435539" y="0"/>
                  </a:lnTo>
                  <a:lnTo>
                    <a:pt x="921217" y="0"/>
                  </a:lnTo>
                  <a:lnTo>
                    <a:pt x="921217" y="1268251"/>
                  </a:lnTo>
                  <a:lnTo>
                    <a:pt x="921217" y="12682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973926A-AE0A-4457-929F-CAC30C951620}"/>
                </a:ext>
              </a:extLst>
            </p:cNvPr>
            <p:cNvSpPr/>
            <p:nvPr/>
          </p:nvSpPr>
          <p:spPr>
            <a:xfrm rot="10800000">
              <a:off x="7824713" y="5032314"/>
              <a:ext cx="1230519" cy="127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4668EC6-D38F-4FEB-ADC3-1E2966239FCA}"/>
              </a:ext>
            </a:extLst>
          </p:cNvPr>
          <p:cNvSpPr/>
          <p:nvPr/>
        </p:nvSpPr>
        <p:spPr>
          <a:xfrm>
            <a:off x="3967162" y="1219200"/>
            <a:ext cx="8224838" cy="127167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tlCol="0" anchor="ctr"/>
          <a:lstStyle/>
          <a:p>
            <a:r>
              <a:rPr lang="en-US" sz="8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FDE506-53C3-4023-AFD4-3C64ACABA124}"/>
              </a:ext>
            </a:extLst>
          </p:cNvPr>
          <p:cNvSpPr/>
          <p:nvPr/>
        </p:nvSpPr>
        <p:spPr>
          <a:xfrm>
            <a:off x="0" y="2490878"/>
            <a:ext cx="8224838" cy="12716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6400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8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8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39358B-E683-49A0-91C4-D967B63D6671}"/>
              </a:ext>
            </a:extLst>
          </p:cNvPr>
          <p:cNvSpPr/>
          <p:nvPr/>
        </p:nvSpPr>
        <p:spPr>
          <a:xfrm>
            <a:off x="3967162" y="3762967"/>
            <a:ext cx="8224838" cy="12716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00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8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998F8BA-E9CE-4D21-BFC7-A7E821D70120}"/>
              </a:ext>
            </a:extLst>
          </p:cNvPr>
          <p:cNvGrpSpPr/>
          <p:nvPr/>
        </p:nvGrpSpPr>
        <p:grpSpPr>
          <a:xfrm>
            <a:off x="3136769" y="3761048"/>
            <a:ext cx="1295531" cy="1273597"/>
            <a:chOff x="3136769" y="3757626"/>
            <a:chExt cx="1295531" cy="127702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70E6D2C-540C-49F6-839A-EDCCC09847B9}"/>
                </a:ext>
              </a:extLst>
            </p:cNvPr>
            <p:cNvSpPr/>
            <p:nvPr/>
          </p:nvSpPr>
          <p:spPr>
            <a:xfrm>
              <a:off x="3511084" y="3758383"/>
              <a:ext cx="921216" cy="1276263"/>
            </a:xfrm>
            <a:custGeom>
              <a:avLst/>
              <a:gdLst>
                <a:gd name="connsiteX0" fmla="*/ 435539 w 921216"/>
                <a:gd name="connsiteY0" fmla="*/ 0 h 1276263"/>
                <a:gd name="connsiteX1" fmla="*/ 921216 w 921216"/>
                <a:gd name="connsiteY1" fmla="*/ 0 h 1276263"/>
                <a:gd name="connsiteX2" fmla="*/ 921216 w 921216"/>
                <a:gd name="connsiteY2" fmla="*/ 2668 h 1276263"/>
                <a:gd name="connsiteX3" fmla="*/ 921216 w 921216"/>
                <a:gd name="connsiteY3" fmla="*/ 1274345 h 1276263"/>
                <a:gd name="connsiteX4" fmla="*/ 921216 w 921216"/>
                <a:gd name="connsiteY4" fmla="*/ 1274346 h 1276263"/>
                <a:gd name="connsiteX5" fmla="*/ 921216 w 921216"/>
                <a:gd name="connsiteY5" fmla="*/ 1276263 h 1276263"/>
                <a:gd name="connsiteX6" fmla="*/ 435539 w 921216"/>
                <a:gd name="connsiteY6" fmla="*/ 1276263 h 1276263"/>
                <a:gd name="connsiteX7" fmla="*/ 0 w 921216"/>
                <a:gd name="connsiteY7" fmla="*/ 714767 h 1276263"/>
                <a:gd name="connsiteX8" fmla="*/ 0 w 921216"/>
                <a:gd name="connsiteY8" fmla="*/ 546962 h 127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216" h="1276263">
                  <a:moveTo>
                    <a:pt x="435539" y="0"/>
                  </a:moveTo>
                  <a:lnTo>
                    <a:pt x="921216" y="0"/>
                  </a:lnTo>
                  <a:lnTo>
                    <a:pt x="921216" y="2668"/>
                  </a:lnTo>
                  <a:lnTo>
                    <a:pt x="921216" y="1274345"/>
                  </a:lnTo>
                  <a:lnTo>
                    <a:pt x="921216" y="1274346"/>
                  </a:lnTo>
                  <a:lnTo>
                    <a:pt x="921216" y="1276263"/>
                  </a:lnTo>
                  <a:lnTo>
                    <a:pt x="435539" y="1276263"/>
                  </a:lnTo>
                  <a:lnTo>
                    <a:pt x="0" y="714767"/>
                  </a:lnTo>
                  <a:lnTo>
                    <a:pt x="0" y="54696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7A7F33D-A638-4C39-B8C7-F44909DB1B72}"/>
                </a:ext>
              </a:extLst>
            </p:cNvPr>
            <p:cNvSpPr/>
            <p:nvPr/>
          </p:nvSpPr>
          <p:spPr>
            <a:xfrm>
              <a:off x="3136769" y="3757626"/>
              <a:ext cx="1230519" cy="12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3BF8141-F37A-4D70-BB84-471A1863A8C2}"/>
              </a:ext>
            </a:extLst>
          </p:cNvPr>
          <p:cNvGrpSpPr/>
          <p:nvPr/>
        </p:nvGrpSpPr>
        <p:grpSpPr>
          <a:xfrm>
            <a:off x="3136769" y="1219200"/>
            <a:ext cx="1295531" cy="1271678"/>
            <a:chOff x="3136769" y="1217695"/>
            <a:chExt cx="1295531" cy="1270171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9B91B0-CD9B-4E4F-825F-A5B6174C60AE}"/>
                </a:ext>
              </a:extLst>
            </p:cNvPr>
            <p:cNvSpPr/>
            <p:nvPr/>
          </p:nvSpPr>
          <p:spPr>
            <a:xfrm>
              <a:off x="3511084" y="1218448"/>
              <a:ext cx="921216" cy="1269418"/>
            </a:xfrm>
            <a:custGeom>
              <a:avLst/>
              <a:gdLst>
                <a:gd name="connsiteX0" fmla="*/ 435539 w 921216"/>
                <a:gd name="connsiteY0" fmla="*/ 0 h 1269418"/>
                <a:gd name="connsiteX1" fmla="*/ 921216 w 921216"/>
                <a:gd name="connsiteY1" fmla="*/ 0 h 1269418"/>
                <a:gd name="connsiteX2" fmla="*/ 921216 w 921216"/>
                <a:gd name="connsiteY2" fmla="*/ 1269418 h 1269418"/>
                <a:gd name="connsiteX3" fmla="*/ 435539 w 921216"/>
                <a:gd name="connsiteY3" fmla="*/ 1269418 h 1269418"/>
                <a:gd name="connsiteX4" fmla="*/ 0 w 921216"/>
                <a:gd name="connsiteY4" fmla="*/ 710933 h 1269418"/>
                <a:gd name="connsiteX5" fmla="*/ 0 w 921216"/>
                <a:gd name="connsiteY5" fmla="*/ 544028 h 126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6" h="1269418">
                  <a:moveTo>
                    <a:pt x="435539" y="0"/>
                  </a:moveTo>
                  <a:lnTo>
                    <a:pt x="921216" y="0"/>
                  </a:lnTo>
                  <a:lnTo>
                    <a:pt x="921216" y="1269418"/>
                  </a:lnTo>
                  <a:lnTo>
                    <a:pt x="435539" y="1269418"/>
                  </a:lnTo>
                  <a:lnTo>
                    <a:pt x="0" y="710933"/>
                  </a:lnTo>
                  <a:lnTo>
                    <a:pt x="0" y="5440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07D3FD3-6586-4B0E-A6DA-48ECD8B8590E}"/>
                </a:ext>
              </a:extLst>
            </p:cNvPr>
            <p:cNvSpPr/>
            <p:nvPr/>
          </p:nvSpPr>
          <p:spPr>
            <a:xfrm>
              <a:off x="3136769" y="1217695"/>
              <a:ext cx="1230519" cy="127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31FED1C-000C-4082-8615-97E12C4286E7}"/>
              </a:ext>
            </a:extLst>
          </p:cNvPr>
          <p:cNvGrpSpPr/>
          <p:nvPr/>
        </p:nvGrpSpPr>
        <p:grpSpPr>
          <a:xfrm>
            <a:off x="7759700" y="2490878"/>
            <a:ext cx="1295532" cy="1269347"/>
            <a:chOff x="7759700" y="2490878"/>
            <a:chExt cx="1295532" cy="127092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C17A3E0-BE1E-42C5-A14D-45253B3854F7}"/>
                </a:ext>
              </a:extLst>
            </p:cNvPr>
            <p:cNvSpPr/>
            <p:nvPr/>
          </p:nvSpPr>
          <p:spPr>
            <a:xfrm rot="10800000">
              <a:off x="7759700" y="2490878"/>
              <a:ext cx="921217" cy="1270171"/>
            </a:xfrm>
            <a:custGeom>
              <a:avLst/>
              <a:gdLst>
                <a:gd name="connsiteX0" fmla="*/ 921217 w 921217"/>
                <a:gd name="connsiteY0" fmla="*/ 1270171 h 1270171"/>
                <a:gd name="connsiteX1" fmla="*/ 435539 w 921217"/>
                <a:gd name="connsiteY1" fmla="*/ 1270171 h 1270171"/>
                <a:gd name="connsiteX2" fmla="*/ 0 w 921217"/>
                <a:gd name="connsiteY2" fmla="*/ 711355 h 1270171"/>
                <a:gd name="connsiteX3" fmla="*/ 0 w 921217"/>
                <a:gd name="connsiteY3" fmla="*/ 544351 h 1270171"/>
                <a:gd name="connsiteX4" fmla="*/ 435539 w 921217"/>
                <a:gd name="connsiteY4" fmla="*/ 0 h 1270171"/>
                <a:gd name="connsiteX5" fmla="*/ 921217 w 921217"/>
                <a:gd name="connsiteY5" fmla="*/ 0 h 127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7" h="1270171">
                  <a:moveTo>
                    <a:pt x="921217" y="1270171"/>
                  </a:moveTo>
                  <a:lnTo>
                    <a:pt x="435539" y="1270171"/>
                  </a:lnTo>
                  <a:lnTo>
                    <a:pt x="0" y="711355"/>
                  </a:lnTo>
                  <a:lnTo>
                    <a:pt x="0" y="544351"/>
                  </a:lnTo>
                  <a:lnTo>
                    <a:pt x="435539" y="0"/>
                  </a:lnTo>
                  <a:lnTo>
                    <a:pt x="92121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4542370-F317-4EE0-9D07-AB494689442E}"/>
                </a:ext>
              </a:extLst>
            </p:cNvPr>
            <p:cNvSpPr/>
            <p:nvPr/>
          </p:nvSpPr>
          <p:spPr>
            <a:xfrm rot="10800000">
              <a:off x="7824713" y="2490878"/>
              <a:ext cx="1230519" cy="127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F1717C9-0DFF-4327-A44B-8E3DC9A033EC}"/>
              </a:ext>
            </a:extLst>
          </p:cNvPr>
          <p:cNvGrpSpPr/>
          <p:nvPr/>
        </p:nvGrpSpPr>
        <p:grpSpPr>
          <a:xfrm>
            <a:off x="6036787" y="1256896"/>
            <a:ext cx="5288260" cy="1195875"/>
            <a:chOff x="8921977" y="1468670"/>
            <a:chExt cx="2937088" cy="119587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AC14011-0665-4E45-A294-E1FC0BB688D5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215657E-DB53-4F46-BEBA-3E099EE2852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405D3FF-1B9E-48D6-9A1F-FCD73875A849}"/>
              </a:ext>
            </a:extLst>
          </p:cNvPr>
          <p:cNvGrpSpPr/>
          <p:nvPr/>
        </p:nvGrpSpPr>
        <p:grpSpPr>
          <a:xfrm>
            <a:off x="607678" y="2527096"/>
            <a:ext cx="5288260" cy="1195875"/>
            <a:chOff x="8921977" y="1468670"/>
            <a:chExt cx="2937088" cy="119587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F2CC9B-1F6D-465C-A59B-74F9122BD369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521E912-5519-4EFB-9388-03F867C0D0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EF5C-7327-4E6B-9C00-20A7CE6E9F42}"/>
              </a:ext>
            </a:extLst>
          </p:cNvPr>
          <p:cNvGrpSpPr/>
          <p:nvPr/>
        </p:nvGrpSpPr>
        <p:grpSpPr>
          <a:xfrm>
            <a:off x="6036787" y="3799908"/>
            <a:ext cx="5288260" cy="1195875"/>
            <a:chOff x="8921977" y="1468670"/>
            <a:chExt cx="2937088" cy="119587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92BC794-B048-4A88-82A8-1A192770F862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D4B5EAE-CC5D-491C-98B4-BBEA1C55F2C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E468673-E655-400C-94B8-D2EAE283FFF8}"/>
              </a:ext>
            </a:extLst>
          </p:cNvPr>
          <p:cNvGrpSpPr/>
          <p:nvPr/>
        </p:nvGrpSpPr>
        <p:grpSpPr>
          <a:xfrm>
            <a:off x="621713" y="5071175"/>
            <a:ext cx="5288260" cy="1195875"/>
            <a:chOff x="8921977" y="1468670"/>
            <a:chExt cx="2937088" cy="119587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FFDA7C1-BDD1-4B21-925C-14E6EB5BEBA1}"/>
                </a:ext>
              </a:extLst>
            </p:cNvPr>
            <p:cNvSpPr txBox="1"/>
            <p:nvPr/>
          </p:nvSpPr>
          <p:spPr>
            <a:xfrm>
              <a:off x="8921977" y="14686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8355813-A621-467C-8423-120FFDB56FE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420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375</Words>
  <Application>Microsoft Macintosh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 Contrails – Slide Template</vt:lpstr>
      <vt:lpstr>Banner Contrails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Contrails</dc:title>
  <dc:creator>PresentationGO.com</dc:creator>
  <dc:description>© Copyright PresentationGO.com</dc:description>
  <cp:lastModifiedBy>Julien Barroche</cp:lastModifiedBy>
  <cp:revision>7</cp:revision>
  <dcterms:created xsi:type="dcterms:W3CDTF">2014-11-26T05:14:11Z</dcterms:created>
  <dcterms:modified xsi:type="dcterms:W3CDTF">2020-02-04T16:45:41Z</dcterms:modified>
  <cp:category>Text &amp; Tables</cp:category>
</cp:coreProperties>
</file>