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6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94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5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741326D3-8D54-41F0-AB40-E8F9E08E219F}"/>
              </a:ext>
            </a:extLst>
          </p:cNvPr>
          <p:cNvGrpSpPr/>
          <p:nvPr/>
        </p:nvGrpSpPr>
        <p:grpSpPr>
          <a:xfrm>
            <a:off x="516732" y="2797586"/>
            <a:ext cx="8110537" cy="1438958"/>
            <a:chOff x="516732" y="2797586"/>
            <a:chExt cx="8110537" cy="143895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A07D14C-7163-428A-BC76-DC5749C63A06}"/>
                </a:ext>
              </a:extLst>
            </p:cNvPr>
            <p:cNvSpPr/>
            <p:nvPr/>
          </p:nvSpPr>
          <p:spPr>
            <a:xfrm>
              <a:off x="7932524" y="3456383"/>
              <a:ext cx="694745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16908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80AEEA0-806E-48CF-8232-1E5C413BFEF3}"/>
                </a:ext>
              </a:extLst>
            </p:cNvPr>
            <p:cNvSpPr/>
            <p:nvPr/>
          </p:nvSpPr>
          <p:spPr>
            <a:xfrm>
              <a:off x="6511718" y="3237139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43580B51-DDC9-4551-90FF-43A5ABCDB649}"/>
                </a:ext>
              </a:extLst>
            </p:cNvPr>
            <p:cNvSpPr/>
            <p:nvPr/>
          </p:nvSpPr>
          <p:spPr>
            <a:xfrm>
              <a:off x="7932524" y="4017299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DE8E9F1-49C6-4135-B52D-39D208D826DD}"/>
                </a:ext>
              </a:extLst>
            </p:cNvPr>
            <p:cNvSpPr/>
            <p:nvPr/>
          </p:nvSpPr>
          <p:spPr>
            <a:xfrm>
              <a:off x="5090912" y="3017894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311D4B4B-C75C-4C72-981E-00B75D57B3F5}"/>
                </a:ext>
              </a:extLst>
            </p:cNvPr>
            <p:cNvSpPr/>
            <p:nvPr/>
          </p:nvSpPr>
          <p:spPr>
            <a:xfrm>
              <a:off x="6511718" y="3798055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F2FD2EA-F458-4DCE-B621-36CA0F9EF4EE}"/>
                </a:ext>
              </a:extLst>
            </p:cNvPr>
            <p:cNvSpPr/>
            <p:nvPr/>
          </p:nvSpPr>
          <p:spPr>
            <a:xfrm>
              <a:off x="516732" y="3456383"/>
              <a:ext cx="694745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4692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E6809AA-D5B2-467D-88B8-5CFF1B505CBB}"/>
                </a:ext>
              </a:extLst>
            </p:cNvPr>
            <p:cNvSpPr/>
            <p:nvPr/>
          </p:nvSpPr>
          <p:spPr>
            <a:xfrm>
              <a:off x="829935" y="3237139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222" y="0"/>
                  </a:lnTo>
                  <a:cubicBezTo>
                    <a:pt x="991" y="0"/>
                    <a:pt x="0" y="2286"/>
                    <a:pt x="0" y="512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56D63B72-B00A-4B63-A9DB-AA51036FD6C1}"/>
                </a:ext>
              </a:extLst>
            </p:cNvPr>
            <p:cNvSpPr/>
            <p:nvPr/>
          </p:nvSpPr>
          <p:spPr>
            <a:xfrm>
              <a:off x="829935" y="4017299"/>
              <a:ext cx="381542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186594CE-AA48-4A74-A45B-F4980F8B8693}"/>
                </a:ext>
              </a:extLst>
            </p:cNvPr>
            <p:cNvSpPr/>
            <p:nvPr/>
          </p:nvSpPr>
          <p:spPr>
            <a:xfrm>
              <a:off x="2250741" y="3017894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222" y="0"/>
                  </a:lnTo>
                  <a:cubicBezTo>
                    <a:pt x="991" y="0"/>
                    <a:pt x="0" y="2286"/>
                    <a:pt x="0" y="512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22" name="Triangle">
              <a:extLst>
                <a:ext uri="{FF2B5EF4-FFF2-40B4-BE49-F238E27FC236}">
                  <a16:creationId xmlns:a16="http://schemas.microsoft.com/office/drawing/2014/main" id="{EA88B643-B18E-4078-A70D-82FBBECC9F5A}"/>
                </a:ext>
              </a:extLst>
            </p:cNvPr>
            <p:cNvSpPr/>
            <p:nvPr/>
          </p:nvSpPr>
          <p:spPr>
            <a:xfrm>
              <a:off x="2250741" y="3798055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FE2AEF30-41A2-4D27-AEEC-1E8C5C5A1514}"/>
                </a:ext>
              </a:extLst>
            </p:cNvPr>
            <p:cNvSpPr/>
            <p:nvPr/>
          </p:nvSpPr>
          <p:spPr>
            <a:xfrm>
              <a:off x="3671545" y="2797586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5124"/>
                  </a:lnTo>
                  <a:cubicBezTo>
                    <a:pt x="0" y="2286"/>
                    <a:pt x="991" y="0"/>
                    <a:pt x="2222" y="0"/>
                  </a:cubicBez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riangle">
              <a:extLst>
                <a:ext uri="{FF2B5EF4-FFF2-40B4-BE49-F238E27FC236}">
                  <a16:creationId xmlns:a16="http://schemas.microsoft.com/office/drawing/2014/main" id="{CE7641A7-F7B3-43FC-AAF4-91E59272F4BA}"/>
                </a:ext>
              </a:extLst>
            </p:cNvPr>
            <p:cNvSpPr/>
            <p:nvPr/>
          </p:nvSpPr>
          <p:spPr>
            <a:xfrm>
              <a:off x="3671547" y="3578810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Triangle">
              <a:extLst>
                <a:ext uri="{FF2B5EF4-FFF2-40B4-BE49-F238E27FC236}">
                  <a16:creationId xmlns:a16="http://schemas.microsoft.com/office/drawing/2014/main" id="{DE2330CD-02C4-4AE6-BE2E-3042C4DDAE95}"/>
                </a:ext>
              </a:extLst>
            </p:cNvPr>
            <p:cNvSpPr/>
            <p:nvPr/>
          </p:nvSpPr>
          <p:spPr>
            <a:xfrm>
              <a:off x="5090912" y="3578810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Podium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6CED3EA-4D5B-4546-BC72-9B4596E452C6}"/>
              </a:ext>
            </a:extLst>
          </p:cNvPr>
          <p:cNvGrpSpPr/>
          <p:nvPr/>
        </p:nvGrpSpPr>
        <p:grpSpPr>
          <a:xfrm>
            <a:off x="4372841" y="2255560"/>
            <a:ext cx="398318" cy="643436"/>
            <a:chOff x="5826657" y="4686938"/>
            <a:chExt cx="531090" cy="857915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59F7F27-E4AD-45EF-818F-97B27411131C}"/>
                </a:ext>
              </a:extLst>
            </p:cNvPr>
            <p:cNvSpPr/>
            <p:nvPr/>
          </p:nvSpPr>
          <p:spPr>
            <a:xfrm>
              <a:off x="5877383" y="4732602"/>
              <a:ext cx="437233" cy="460188"/>
            </a:xfrm>
            <a:custGeom>
              <a:avLst/>
              <a:gdLst>
                <a:gd name="connsiteX0" fmla="*/ 204265 w 408531"/>
                <a:gd name="connsiteY0" fmla="*/ 0 h 429979"/>
                <a:gd name="connsiteX1" fmla="*/ 408531 w 408531"/>
                <a:gd name="connsiteY1" fmla="*/ 202223 h 429979"/>
                <a:gd name="connsiteX2" fmla="*/ 408531 w 408531"/>
                <a:gd name="connsiteY2" fmla="*/ 210394 h 429979"/>
                <a:gd name="connsiteX3" fmla="*/ 407509 w 408531"/>
                <a:gd name="connsiteY3" fmla="*/ 210394 h 429979"/>
                <a:gd name="connsiteX4" fmla="*/ 393211 w 408531"/>
                <a:gd name="connsiteY4" fmla="*/ 281887 h 429979"/>
                <a:gd name="connsiteX5" fmla="*/ 358486 w 408531"/>
                <a:gd name="connsiteY5" fmla="*/ 338060 h 429979"/>
                <a:gd name="connsiteX6" fmla="*/ 299249 w 408531"/>
                <a:gd name="connsiteY6" fmla="*/ 429979 h 429979"/>
                <a:gd name="connsiteX7" fmla="*/ 203244 w 408531"/>
                <a:gd name="connsiteY7" fmla="*/ 429979 h 429979"/>
                <a:gd name="connsiteX8" fmla="*/ 108261 w 408531"/>
                <a:gd name="connsiteY8" fmla="*/ 429979 h 429979"/>
                <a:gd name="connsiteX9" fmla="*/ 49024 w 408531"/>
                <a:gd name="connsiteY9" fmla="*/ 338060 h 429979"/>
                <a:gd name="connsiteX10" fmla="*/ 14299 w 408531"/>
                <a:gd name="connsiteY10" fmla="*/ 281887 h 429979"/>
                <a:gd name="connsiteX11" fmla="*/ 0 w 408531"/>
                <a:gd name="connsiteY11" fmla="*/ 210394 h 429979"/>
                <a:gd name="connsiteX12" fmla="*/ 0 w 408531"/>
                <a:gd name="connsiteY12" fmla="*/ 202223 h 429979"/>
                <a:gd name="connsiteX13" fmla="*/ 204265 w 408531"/>
                <a:gd name="connsiteY13" fmla="*/ 0 h 42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8531" h="429979">
                  <a:moveTo>
                    <a:pt x="204265" y="0"/>
                  </a:moveTo>
                  <a:cubicBezTo>
                    <a:pt x="315590" y="1022"/>
                    <a:pt x="406488" y="89877"/>
                    <a:pt x="408531" y="202223"/>
                  </a:cubicBezTo>
                  <a:lnTo>
                    <a:pt x="408531" y="210394"/>
                  </a:lnTo>
                  <a:lnTo>
                    <a:pt x="407509" y="210394"/>
                  </a:lnTo>
                  <a:cubicBezTo>
                    <a:pt x="406488" y="234906"/>
                    <a:pt x="401382" y="259417"/>
                    <a:pt x="393211" y="281887"/>
                  </a:cubicBezTo>
                  <a:cubicBezTo>
                    <a:pt x="385040" y="302313"/>
                    <a:pt x="373806" y="321718"/>
                    <a:pt x="358486" y="338060"/>
                  </a:cubicBezTo>
                  <a:cubicBezTo>
                    <a:pt x="334995" y="366657"/>
                    <a:pt x="314569" y="397297"/>
                    <a:pt x="299249" y="429979"/>
                  </a:cubicBezTo>
                  <a:lnTo>
                    <a:pt x="203244" y="429979"/>
                  </a:lnTo>
                  <a:lnTo>
                    <a:pt x="108261" y="429979"/>
                  </a:lnTo>
                  <a:cubicBezTo>
                    <a:pt x="91919" y="397297"/>
                    <a:pt x="71493" y="366657"/>
                    <a:pt x="49024" y="338060"/>
                  </a:cubicBezTo>
                  <a:cubicBezTo>
                    <a:pt x="34725" y="321718"/>
                    <a:pt x="22469" y="302313"/>
                    <a:pt x="14299" y="281887"/>
                  </a:cubicBezTo>
                  <a:cubicBezTo>
                    <a:pt x="5107" y="259417"/>
                    <a:pt x="1021" y="234906"/>
                    <a:pt x="0" y="210394"/>
                  </a:cubicBezTo>
                  <a:lnTo>
                    <a:pt x="0" y="202223"/>
                  </a:lnTo>
                  <a:cubicBezTo>
                    <a:pt x="2043" y="90898"/>
                    <a:pt x="92941" y="1022"/>
                    <a:pt x="2042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5A7C4A1-089B-45C9-B38D-9938F6EE43AD}"/>
                </a:ext>
              </a:extLst>
            </p:cNvPr>
            <p:cNvSpPr/>
            <p:nvPr/>
          </p:nvSpPr>
          <p:spPr>
            <a:xfrm>
              <a:off x="5826657" y="4686938"/>
              <a:ext cx="531090" cy="857915"/>
            </a:xfrm>
            <a:custGeom>
              <a:avLst/>
              <a:gdLst>
                <a:gd name="connsiteX0" fmla="*/ 199159 w 531090"/>
                <a:gd name="connsiteY0" fmla="*/ 796635 h 857915"/>
                <a:gd name="connsiteX1" fmla="*/ 331932 w 531090"/>
                <a:gd name="connsiteY1" fmla="*/ 796635 h 857915"/>
                <a:gd name="connsiteX2" fmla="*/ 265545 w 531090"/>
                <a:gd name="connsiteY2" fmla="*/ 857915 h 857915"/>
                <a:gd name="connsiteX3" fmla="*/ 199159 w 531090"/>
                <a:gd name="connsiteY3" fmla="*/ 796635 h 857915"/>
                <a:gd name="connsiteX4" fmla="*/ 163413 w 531090"/>
                <a:gd name="connsiteY4" fmla="*/ 694503 h 857915"/>
                <a:gd name="connsiteX5" fmla="*/ 367678 w 531090"/>
                <a:gd name="connsiteY5" fmla="*/ 694503 h 857915"/>
                <a:gd name="connsiteX6" fmla="*/ 398318 w 531090"/>
                <a:gd name="connsiteY6" fmla="*/ 725143 h 857915"/>
                <a:gd name="connsiteX7" fmla="*/ 367678 w 531090"/>
                <a:gd name="connsiteY7" fmla="*/ 755783 h 857915"/>
                <a:gd name="connsiteX8" fmla="*/ 163413 w 531090"/>
                <a:gd name="connsiteY8" fmla="*/ 755783 h 857915"/>
                <a:gd name="connsiteX9" fmla="*/ 132773 w 531090"/>
                <a:gd name="connsiteY9" fmla="*/ 725143 h 857915"/>
                <a:gd name="connsiteX10" fmla="*/ 163413 w 531090"/>
                <a:gd name="connsiteY10" fmla="*/ 694503 h 857915"/>
                <a:gd name="connsiteX11" fmla="*/ 163413 w 531090"/>
                <a:gd name="connsiteY11" fmla="*/ 592370 h 857915"/>
                <a:gd name="connsiteX12" fmla="*/ 367678 w 531090"/>
                <a:gd name="connsiteY12" fmla="*/ 592370 h 857915"/>
                <a:gd name="connsiteX13" fmla="*/ 398318 w 531090"/>
                <a:gd name="connsiteY13" fmla="*/ 623010 h 857915"/>
                <a:gd name="connsiteX14" fmla="*/ 367678 w 531090"/>
                <a:gd name="connsiteY14" fmla="*/ 653650 h 857915"/>
                <a:gd name="connsiteX15" fmla="*/ 163413 w 531090"/>
                <a:gd name="connsiteY15" fmla="*/ 653650 h 857915"/>
                <a:gd name="connsiteX16" fmla="*/ 132773 w 531090"/>
                <a:gd name="connsiteY16" fmla="*/ 623010 h 857915"/>
                <a:gd name="connsiteX17" fmla="*/ 163413 w 531090"/>
                <a:gd name="connsiteY17" fmla="*/ 592370 h 857915"/>
                <a:gd name="connsiteX18" fmla="*/ 266566 w 531090"/>
                <a:gd name="connsiteY18" fmla="*/ 60258 h 857915"/>
                <a:gd name="connsiteX19" fmla="*/ 62301 w 531090"/>
                <a:gd name="connsiteY19" fmla="*/ 262481 h 857915"/>
                <a:gd name="connsiteX20" fmla="*/ 62301 w 531090"/>
                <a:gd name="connsiteY20" fmla="*/ 270652 h 857915"/>
                <a:gd name="connsiteX21" fmla="*/ 76600 w 531090"/>
                <a:gd name="connsiteY21" fmla="*/ 342145 h 857915"/>
                <a:gd name="connsiteX22" fmla="*/ 111325 w 531090"/>
                <a:gd name="connsiteY22" fmla="*/ 398318 h 857915"/>
                <a:gd name="connsiteX23" fmla="*/ 170562 w 531090"/>
                <a:gd name="connsiteY23" fmla="*/ 490237 h 857915"/>
                <a:gd name="connsiteX24" fmla="*/ 265545 w 531090"/>
                <a:gd name="connsiteY24" fmla="*/ 490237 h 857915"/>
                <a:gd name="connsiteX25" fmla="*/ 361550 w 531090"/>
                <a:gd name="connsiteY25" fmla="*/ 490237 h 857915"/>
                <a:gd name="connsiteX26" fmla="*/ 420787 w 531090"/>
                <a:gd name="connsiteY26" fmla="*/ 398318 h 857915"/>
                <a:gd name="connsiteX27" fmla="*/ 455512 w 531090"/>
                <a:gd name="connsiteY27" fmla="*/ 342145 h 857915"/>
                <a:gd name="connsiteX28" fmla="*/ 469810 w 531090"/>
                <a:gd name="connsiteY28" fmla="*/ 270652 h 857915"/>
                <a:gd name="connsiteX29" fmla="*/ 470832 w 531090"/>
                <a:gd name="connsiteY29" fmla="*/ 270652 h 857915"/>
                <a:gd name="connsiteX30" fmla="*/ 470832 w 531090"/>
                <a:gd name="connsiteY30" fmla="*/ 262481 h 857915"/>
                <a:gd name="connsiteX31" fmla="*/ 266566 w 531090"/>
                <a:gd name="connsiteY31" fmla="*/ 60258 h 857915"/>
                <a:gd name="connsiteX32" fmla="*/ 265545 w 531090"/>
                <a:gd name="connsiteY32" fmla="*/ 0 h 857915"/>
                <a:gd name="connsiteX33" fmla="*/ 531090 w 531090"/>
                <a:gd name="connsiteY33" fmla="*/ 262481 h 857915"/>
                <a:gd name="connsiteX34" fmla="*/ 531090 w 531090"/>
                <a:gd name="connsiteY34" fmla="*/ 271673 h 857915"/>
                <a:gd name="connsiteX35" fmla="*/ 512706 w 531090"/>
                <a:gd name="connsiteY35" fmla="*/ 363592 h 857915"/>
                <a:gd name="connsiteX36" fmla="*/ 466746 w 531090"/>
                <a:gd name="connsiteY36" fmla="*/ 439171 h 857915"/>
                <a:gd name="connsiteX37" fmla="*/ 404446 w 531090"/>
                <a:gd name="connsiteY37" fmla="*/ 540282 h 857915"/>
                <a:gd name="connsiteX38" fmla="*/ 386062 w 531090"/>
                <a:gd name="connsiteY38" fmla="*/ 551517 h 857915"/>
                <a:gd name="connsiteX39" fmla="*/ 145028 w 531090"/>
                <a:gd name="connsiteY39" fmla="*/ 551517 h 857915"/>
                <a:gd name="connsiteX40" fmla="*/ 126645 w 531090"/>
                <a:gd name="connsiteY40" fmla="*/ 540282 h 857915"/>
                <a:gd name="connsiteX41" fmla="*/ 64344 w 531090"/>
                <a:gd name="connsiteY41" fmla="*/ 439171 h 857915"/>
                <a:gd name="connsiteX42" fmla="*/ 18384 w 531090"/>
                <a:gd name="connsiteY42" fmla="*/ 363592 h 857915"/>
                <a:gd name="connsiteX43" fmla="*/ 0 w 531090"/>
                <a:gd name="connsiteY43" fmla="*/ 271673 h 857915"/>
                <a:gd name="connsiteX44" fmla="*/ 0 w 531090"/>
                <a:gd name="connsiteY44" fmla="*/ 262481 h 857915"/>
                <a:gd name="connsiteX45" fmla="*/ 265545 w 531090"/>
                <a:gd name="connsiteY45" fmla="*/ 0 h 8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090" h="857915">
                  <a:moveTo>
                    <a:pt x="199159" y="796635"/>
                  </a:moveTo>
                  <a:lnTo>
                    <a:pt x="331932" y="796635"/>
                  </a:lnTo>
                  <a:cubicBezTo>
                    <a:pt x="328868" y="831360"/>
                    <a:pt x="300270" y="857915"/>
                    <a:pt x="265545" y="857915"/>
                  </a:cubicBezTo>
                  <a:cubicBezTo>
                    <a:pt x="230820" y="857915"/>
                    <a:pt x="202223" y="831360"/>
                    <a:pt x="199159" y="796635"/>
                  </a:cubicBezTo>
                  <a:close/>
                  <a:moveTo>
                    <a:pt x="163413" y="694503"/>
                  </a:moveTo>
                  <a:lnTo>
                    <a:pt x="367678" y="694503"/>
                  </a:lnTo>
                  <a:cubicBezTo>
                    <a:pt x="385041" y="694503"/>
                    <a:pt x="398318" y="707780"/>
                    <a:pt x="398318" y="725143"/>
                  </a:cubicBezTo>
                  <a:cubicBezTo>
                    <a:pt x="398318" y="742505"/>
                    <a:pt x="385041" y="755783"/>
                    <a:pt x="367678" y="755783"/>
                  </a:cubicBezTo>
                  <a:lnTo>
                    <a:pt x="163413" y="755783"/>
                  </a:lnTo>
                  <a:cubicBezTo>
                    <a:pt x="146050" y="755783"/>
                    <a:pt x="132773" y="742505"/>
                    <a:pt x="132773" y="725143"/>
                  </a:cubicBezTo>
                  <a:cubicBezTo>
                    <a:pt x="132773" y="707780"/>
                    <a:pt x="146050" y="694503"/>
                    <a:pt x="163413" y="694503"/>
                  </a:cubicBezTo>
                  <a:close/>
                  <a:moveTo>
                    <a:pt x="163413" y="592370"/>
                  </a:moveTo>
                  <a:lnTo>
                    <a:pt x="367678" y="592370"/>
                  </a:lnTo>
                  <a:cubicBezTo>
                    <a:pt x="385041" y="592370"/>
                    <a:pt x="398318" y="605647"/>
                    <a:pt x="398318" y="623010"/>
                  </a:cubicBezTo>
                  <a:cubicBezTo>
                    <a:pt x="398318" y="640372"/>
                    <a:pt x="385041" y="653650"/>
                    <a:pt x="367678" y="653650"/>
                  </a:cubicBezTo>
                  <a:lnTo>
                    <a:pt x="163413" y="653650"/>
                  </a:lnTo>
                  <a:cubicBezTo>
                    <a:pt x="146050" y="653650"/>
                    <a:pt x="132773" y="640372"/>
                    <a:pt x="132773" y="623010"/>
                  </a:cubicBezTo>
                  <a:cubicBezTo>
                    <a:pt x="132773" y="605647"/>
                    <a:pt x="146050" y="592370"/>
                    <a:pt x="163413" y="592370"/>
                  </a:cubicBezTo>
                  <a:close/>
                  <a:moveTo>
                    <a:pt x="266566" y="60258"/>
                  </a:moveTo>
                  <a:cubicBezTo>
                    <a:pt x="155242" y="61280"/>
                    <a:pt x="64344" y="151156"/>
                    <a:pt x="62301" y="262481"/>
                  </a:cubicBezTo>
                  <a:lnTo>
                    <a:pt x="62301" y="270652"/>
                  </a:lnTo>
                  <a:cubicBezTo>
                    <a:pt x="63322" y="295164"/>
                    <a:pt x="67408" y="319675"/>
                    <a:pt x="76600" y="342145"/>
                  </a:cubicBezTo>
                  <a:cubicBezTo>
                    <a:pt x="84770" y="362571"/>
                    <a:pt x="97026" y="381976"/>
                    <a:pt x="111325" y="398318"/>
                  </a:cubicBezTo>
                  <a:cubicBezTo>
                    <a:pt x="133794" y="426915"/>
                    <a:pt x="154220" y="457555"/>
                    <a:pt x="170562" y="490237"/>
                  </a:cubicBezTo>
                  <a:lnTo>
                    <a:pt x="265545" y="490237"/>
                  </a:lnTo>
                  <a:lnTo>
                    <a:pt x="361550" y="490237"/>
                  </a:lnTo>
                  <a:cubicBezTo>
                    <a:pt x="376870" y="457555"/>
                    <a:pt x="397296" y="426915"/>
                    <a:pt x="420787" y="398318"/>
                  </a:cubicBezTo>
                  <a:cubicBezTo>
                    <a:pt x="436107" y="381976"/>
                    <a:pt x="447341" y="362571"/>
                    <a:pt x="455512" y="342145"/>
                  </a:cubicBezTo>
                  <a:cubicBezTo>
                    <a:pt x="463683" y="319675"/>
                    <a:pt x="468789" y="295164"/>
                    <a:pt x="469810" y="270652"/>
                  </a:cubicBezTo>
                  <a:lnTo>
                    <a:pt x="470832" y="270652"/>
                  </a:lnTo>
                  <a:lnTo>
                    <a:pt x="470832" y="262481"/>
                  </a:lnTo>
                  <a:cubicBezTo>
                    <a:pt x="468789" y="150135"/>
                    <a:pt x="377891" y="61280"/>
                    <a:pt x="266566" y="60258"/>
                  </a:cubicBezTo>
                  <a:close/>
                  <a:moveTo>
                    <a:pt x="265545" y="0"/>
                  </a:moveTo>
                  <a:cubicBezTo>
                    <a:pt x="410574" y="1021"/>
                    <a:pt x="528026" y="117453"/>
                    <a:pt x="531090" y="262481"/>
                  </a:cubicBezTo>
                  <a:lnTo>
                    <a:pt x="531090" y="271673"/>
                  </a:lnTo>
                  <a:cubicBezTo>
                    <a:pt x="530069" y="303334"/>
                    <a:pt x="523941" y="333974"/>
                    <a:pt x="512706" y="363592"/>
                  </a:cubicBezTo>
                  <a:cubicBezTo>
                    <a:pt x="502493" y="391168"/>
                    <a:pt x="486152" y="416701"/>
                    <a:pt x="466746" y="439171"/>
                  </a:cubicBezTo>
                  <a:cubicBezTo>
                    <a:pt x="442235" y="465725"/>
                    <a:pt x="415680" y="517813"/>
                    <a:pt x="404446" y="540282"/>
                  </a:cubicBezTo>
                  <a:cubicBezTo>
                    <a:pt x="401382" y="547431"/>
                    <a:pt x="394232" y="551517"/>
                    <a:pt x="386062" y="551517"/>
                  </a:cubicBezTo>
                  <a:lnTo>
                    <a:pt x="145028" y="551517"/>
                  </a:lnTo>
                  <a:cubicBezTo>
                    <a:pt x="136858" y="551517"/>
                    <a:pt x="129709" y="547431"/>
                    <a:pt x="126645" y="540282"/>
                  </a:cubicBezTo>
                  <a:cubicBezTo>
                    <a:pt x="115410" y="517813"/>
                    <a:pt x="88855" y="465725"/>
                    <a:pt x="64344" y="439171"/>
                  </a:cubicBezTo>
                  <a:cubicBezTo>
                    <a:pt x="44938" y="416701"/>
                    <a:pt x="29618" y="391168"/>
                    <a:pt x="18384" y="363592"/>
                  </a:cubicBezTo>
                  <a:cubicBezTo>
                    <a:pt x="7149" y="333974"/>
                    <a:pt x="1021" y="303334"/>
                    <a:pt x="0" y="271673"/>
                  </a:cubicBezTo>
                  <a:lnTo>
                    <a:pt x="0" y="262481"/>
                  </a:lnTo>
                  <a:cubicBezTo>
                    <a:pt x="3064" y="117453"/>
                    <a:pt x="120517" y="1021"/>
                    <a:pt x="265545" y="0"/>
                  </a:cubicBezTo>
                  <a:close/>
                </a:path>
              </a:pathLst>
            </a:custGeom>
            <a:solidFill>
              <a:srgbClr val="000000"/>
            </a:solidFill>
            <a:ln w="101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4D422D1-3BE6-4C38-A8F6-9234FD4A99C3}"/>
              </a:ext>
            </a:extLst>
          </p:cNvPr>
          <p:cNvGrpSpPr/>
          <p:nvPr/>
        </p:nvGrpSpPr>
        <p:grpSpPr>
          <a:xfrm>
            <a:off x="6695611" y="4506703"/>
            <a:ext cx="2194560" cy="1360030"/>
            <a:chOff x="8921977" y="3919498"/>
            <a:chExt cx="2926080" cy="181337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B0C2B5E-FF61-43B4-A427-8C3D030388E9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EED682-FEEC-4E84-8BB2-82BF842F831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991817-26A4-4F89-B09D-39D933C07363}"/>
              </a:ext>
            </a:extLst>
          </p:cNvPr>
          <p:cNvGrpSpPr/>
          <p:nvPr/>
        </p:nvGrpSpPr>
        <p:grpSpPr>
          <a:xfrm>
            <a:off x="5670695" y="1271673"/>
            <a:ext cx="2194560" cy="1360030"/>
            <a:chOff x="8921977" y="1312837"/>
            <a:chExt cx="2926080" cy="181337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4D2AC14-B16B-48E0-93D1-37A704A7D77D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AA4144B-DFE4-449F-B0A6-18B07FE3E8E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8B65C16-6A60-4A92-BD73-9AE1854AFBDB}"/>
              </a:ext>
            </a:extLst>
          </p:cNvPr>
          <p:cNvGrpSpPr/>
          <p:nvPr/>
        </p:nvGrpSpPr>
        <p:grpSpPr>
          <a:xfrm>
            <a:off x="1278746" y="1271676"/>
            <a:ext cx="2194560" cy="1360030"/>
            <a:chOff x="332936" y="2473878"/>
            <a:chExt cx="2926080" cy="181337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9F2B1B0-90E1-42FA-8315-4F46129E8101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BE9B6AC-6751-43D8-B556-02BE13E422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FCB078C-6088-40E2-8985-DC05C4FC69FF}"/>
              </a:ext>
            </a:extLst>
          </p:cNvPr>
          <p:cNvGrpSpPr/>
          <p:nvPr/>
        </p:nvGrpSpPr>
        <p:grpSpPr>
          <a:xfrm>
            <a:off x="253830" y="4506702"/>
            <a:ext cx="2194560" cy="1360030"/>
            <a:chOff x="332936" y="4498450"/>
            <a:chExt cx="2926080" cy="181337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071EA1C-CBDA-45E0-BD6F-D30913A7FAAE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D2C2F43-D83F-42B5-8EED-CC0088FF447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2105894-AE78-4ED1-849F-278997DD4407}"/>
              </a:ext>
            </a:extLst>
          </p:cNvPr>
          <p:cNvGrpSpPr/>
          <p:nvPr/>
        </p:nvGrpSpPr>
        <p:grpSpPr>
          <a:xfrm>
            <a:off x="3474720" y="4044017"/>
            <a:ext cx="2194560" cy="1360030"/>
            <a:chOff x="8921977" y="1312837"/>
            <a:chExt cx="2926080" cy="181337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FB7B42-A3AA-4303-A766-6AABF5CEA1A8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1FFE07C-FF78-41B3-9BC9-588D2AF402D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1" descr="Bullseye">
            <a:extLst>
              <a:ext uri="{FF2B5EF4-FFF2-40B4-BE49-F238E27FC236}">
                <a16:creationId xmlns:a16="http://schemas.microsoft.com/office/drawing/2014/main" id="{3FFCEE50-9DDE-40DF-AD36-84132716412D}"/>
              </a:ext>
            </a:extLst>
          </p:cNvPr>
          <p:cNvGrpSpPr/>
          <p:nvPr/>
        </p:nvGrpSpPr>
        <p:grpSpPr>
          <a:xfrm>
            <a:off x="928803" y="3418614"/>
            <a:ext cx="417212" cy="417212"/>
            <a:chOff x="928803" y="3418614"/>
            <a:chExt cx="417212" cy="41721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EA8B88E-19D1-4F1A-8CCB-91E4C75D7A5E}"/>
                </a:ext>
              </a:extLst>
            </p:cNvPr>
            <p:cNvSpPr/>
            <p:nvPr/>
          </p:nvSpPr>
          <p:spPr>
            <a:xfrm>
              <a:off x="1086995" y="3455554"/>
              <a:ext cx="222078" cy="221643"/>
            </a:xfrm>
            <a:custGeom>
              <a:avLst/>
              <a:gdLst>
                <a:gd name="connsiteX0" fmla="*/ 182965 w 222078"/>
                <a:gd name="connsiteY0" fmla="*/ 39114 h 221643"/>
                <a:gd name="connsiteX1" fmla="*/ 178619 w 222078"/>
                <a:gd name="connsiteY1" fmla="*/ 0 h 221643"/>
                <a:gd name="connsiteX2" fmla="*/ 130813 w 222078"/>
                <a:gd name="connsiteY2" fmla="*/ 47806 h 221643"/>
                <a:gd name="connsiteX3" fmla="*/ 133421 w 222078"/>
                <a:gd name="connsiteY3" fmla="*/ 70405 h 221643"/>
                <a:gd name="connsiteX4" fmla="*/ 63886 w 222078"/>
                <a:gd name="connsiteY4" fmla="*/ 139940 h 221643"/>
                <a:gd name="connsiteX5" fmla="*/ 43460 w 222078"/>
                <a:gd name="connsiteY5" fmla="*/ 134725 h 221643"/>
                <a:gd name="connsiteX6" fmla="*/ 0 w 222078"/>
                <a:gd name="connsiteY6" fmla="*/ 178184 h 221643"/>
                <a:gd name="connsiteX7" fmla="*/ 43460 w 222078"/>
                <a:gd name="connsiteY7" fmla="*/ 221644 h 221643"/>
                <a:gd name="connsiteX8" fmla="*/ 86919 w 222078"/>
                <a:gd name="connsiteY8" fmla="*/ 178184 h 221643"/>
                <a:gd name="connsiteX9" fmla="*/ 82139 w 222078"/>
                <a:gd name="connsiteY9" fmla="*/ 158193 h 221643"/>
                <a:gd name="connsiteX10" fmla="*/ 151674 w 222078"/>
                <a:gd name="connsiteY10" fmla="*/ 88658 h 221643"/>
                <a:gd name="connsiteX11" fmla="*/ 174273 w 222078"/>
                <a:gd name="connsiteY11" fmla="*/ 91265 h 221643"/>
                <a:gd name="connsiteX12" fmla="*/ 222078 w 222078"/>
                <a:gd name="connsiteY12" fmla="*/ 43460 h 221643"/>
                <a:gd name="connsiteX13" fmla="*/ 182965 w 222078"/>
                <a:gd name="connsiteY13" fmla="*/ 39114 h 22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078" h="221643">
                  <a:moveTo>
                    <a:pt x="182965" y="39114"/>
                  </a:moveTo>
                  <a:lnTo>
                    <a:pt x="178619" y="0"/>
                  </a:lnTo>
                  <a:lnTo>
                    <a:pt x="130813" y="47806"/>
                  </a:lnTo>
                  <a:lnTo>
                    <a:pt x="133421" y="70405"/>
                  </a:lnTo>
                  <a:lnTo>
                    <a:pt x="63886" y="139940"/>
                  </a:lnTo>
                  <a:cubicBezTo>
                    <a:pt x="57801" y="136898"/>
                    <a:pt x="50848" y="134725"/>
                    <a:pt x="43460" y="134725"/>
                  </a:cubicBezTo>
                  <a:cubicBezTo>
                    <a:pt x="19557" y="134725"/>
                    <a:pt x="0" y="154282"/>
                    <a:pt x="0" y="178184"/>
                  </a:cubicBezTo>
                  <a:cubicBezTo>
                    <a:pt x="0" y="202087"/>
                    <a:pt x="19557" y="221644"/>
                    <a:pt x="43460" y="221644"/>
                  </a:cubicBezTo>
                  <a:cubicBezTo>
                    <a:pt x="67362" y="221644"/>
                    <a:pt x="86919" y="202087"/>
                    <a:pt x="86919" y="178184"/>
                  </a:cubicBezTo>
                  <a:cubicBezTo>
                    <a:pt x="86919" y="170796"/>
                    <a:pt x="85181" y="164277"/>
                    <a:pt x="82139" y="158193"/>
                  </a:cubicBezTo>
                  <a:lnTo>
                    <a:pt x="151674" y="88658"/>
                  </a:lnTo>
                  <a:lnTo>
                    <a:pt x="174273" y="91265"/>
                  </a:lnTo>
                  <a:lnTo>
                    <a:pt x="222078" y="43460"/>
                  </a:lnTo>
                  <a:lnTo>
                    <a:pt x="182965" y="39114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37ACAB7-07F5-449F-9C80-D5D9D999CA85}"/>
                </a:ext>
              </a:extLst>
            </p:cNvPr>
            <p:cNvSpPr/>
            <p:nvPr/>
          </p:nvSpPr>
          <p:spPr>
            <a:xfrm>
              <a:off x="965743" y="3468592"/>
              <a:ext cx="330292" cy="330292"/>
            </a:xfrm>
            <a:custGeom>
              <a:avLst/>
              <a:gdLst>
                <a:gd name="connsiteX0" fmla="*/ 307694 w 330292"/>
                <a:gd name="connsiteY0" fmla="*/ 90396 h 330292"/>
                <a:gd name="connsiteX1" fmla="*/ 302044 w 330292"/>
                <a:gd name="connsiteY1" fmla="*/ 96480 h 330292"/>
                <a:gd name="connsiteX2" fmla="*/ 293787 w 330292"/>
                <a:gd name="connsiteY2" fmla="*/ 95611 h 330292"/>
                <a:gd name="connsiteX3" fmla="*/ 284660 w 330292"/>
                <a:gd name="connsiteY3" fmla="*/ 94307 h 330292"/>
                <a:gd name="connsiteX4" fmla="*/ 304217 w 330292"/>
                <a:gd name="connsiteY4" fmla="*/ 165146 h 330292"/>
                <a:gd name="connsiteX5" fmla="*/ 165146 w 330292"/>
                <a:gd name="connsiteY5" fmla="*/ 304217 h 330292"/>
                <a:gd name="connsiteX6" fmla="*/ 26076 w 330292"/>
                <a:gd name="connsiteY6" fmla="*/ 165146 h 330292"/>
                <a:gd name="connsiteX7" fmla="*/ 165146 w 330292"/>
                <a:gd name="connsiteY7" fmla="*/ 26076 h 330292"/>
                <a:gd name="connsiteX8" fmla="*/ 235986 w 330292"/>
                <a:gd name="connsiteY8" fmla="*/ 45633 h 330292"/>
                <a:gd name="connsiteX9" fmla="*/ 235116 w 330292"/>
                <a:gd name="connsiteY9" fmla="*/ 36941 h 330292"/>
                <a:gd name="connsiteX10" fmla="*/ 233813 w 330292"/>
                <a:gd name="connsiteY10" fmla="*/ 28249 h 330292"/>
                <a:gd name="connsiteX11" fmla="*/ 239897 w 330292"/>
                <a:gd name="connsiteY11" fmla="*/ 22164 h 330292"/>
                <a:gd name="connsiteX12" fmla="*/ 242939 w 330292"/>
                <a:gd name="connsiteY12" fmla="*/ 19122 h 330292"/>
                <a:gd name="connsiteX13" fmla="*/ 165146 w 330292"/>
                <a:gd name="connsiteY13" fmla="*/ 0 h 330292"/>
                <a:gd name="connsiteX14" fmla="*/ 0 w 330292"/>
                <a:gd name="connsiteY14" fmla="*/ 165146 h 330292"/>
                <a:gd name="connsiteX15" fmla="*/ 165146 w 330292"/>
                <a:gd name="connsiteY15" fmla="*/ 330293 h 330292"/>
                <a:gd name="connsiteX16" fmla="*/ 330293 w 330292"/>
                <a:gd name="connsiteY16" fmla="*/ 165146 h 330292"/>
                <a:gd name="connsiteX17" fmla="*/ 310736 w 330292"/>
                <a:gd name="connsiteY17" fmla="*/ 87788 h 330292"/>
                <a:gd name="connsiteX18" fmla="*/ 307694 w 330292"/>
                <a:gd name="connsiteY18" fmla="*/ 90396 h 33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0292" h="330292">
                  <a:moveTo>
                    <a:pt x="307694" y="90396"/>
                  </a:moveTo>
                  <a:lnTo>
                    <a:pt x="302044" y="96480"/>
                  </a:lnTo>
                  <a:lnTo>
                    <a:pt x="293787" y="95611"/>
                  </a:lnTo>
                  <a:lnTo>
                    <a:pt x="284660" y="94307"/>
                  </a:lnTo>
                  <a:cubicBezTo>
                    <a:pt x="296829" y="115168"/>
                    <a:pt x="304217" y="139071"/>
                    <a:pt x="304217" y="165146"/>
                  </a:cubicBezTo>
                  <a:cubicBezTo>
                    <a:pt x="304217" y="241635"/>
                    <a:pt x="241635" y="304217"/>
                    <a:pt x="165146" y="304217"/>
                  </a:cubicBezTo>
                  <a:cubicBezTo>
                    <a:pt x="88658" y="304217"/>
                    <a:pt x="26076" y="241635"/>
                    <a:pt x="26076" y="165146"/>
                  </a:cubicBezTo>
                  <a:cubicBezTo>
                    <a:pt x="26076" y="88658"/>
                    <a:pt x="88658" y="26076"/>
                    <a:pt x="165146" y="26076"/>
                  </a:cubicBezTo>
                  <a:cubicBezTo>
                    <a:pt x="190788" y="26076"/>
                    <a:pt x="215125" y="33029"/>
                    <a:pt x="235986" y="45633"/>
                  </a:cubicBezTo>
                  <a:lnTo>
                    <a:pt x="235116" y="36941"/>
                  </a:lnTo>
                  <a:lnTo>
                    <a:pt x="233813" y="28249"/>
                  </a:lnTo>
                  <a:lnTo>
                    <a:pt x="239897" y="22164"/>
                  </a:lnTo>
                  <a:lnTo>
                    <a:pt x="242939" y="19122"/>
                  </a:lnTo>
                  <a:cubicBezTo>
                    <a:pt x="219471" y="6954"/>
                    <a:pt x="193395" y="0"/>
                    <a:pt x="165146" y="0"/>
                  </a:cubicBezTo>
                  <a:cubicBezTo>
                    <a:pt x="73881" y="0"/>
                    <a:pt x="0" y="73881"/>
                    <a:pt x="0" y="165146"/>
                  </a:cubicBezTo>
                  <a:cubicBezTo>
                    <a:pt x="0" y="256412"/>
                    <a:pt x="73881" y="330293"/>
                    <a:pt x="165146" y="330293"/>
                  </a:cubicBezTo>
                  <a:cubicBezTo>
                    <a:pt x="256412" y="330293"/>
                    <a:pt x="330293" y="256412"/>
                    <a:pt x="330293" y="165146"/>
                  </a:cubicBezTo>
                  <a:cubicBezTo>
                    <a:pt x="330293" y="136898"/>
                    <a:pt x="323339" y="110822"/>
                    <a:pt x="310736" y="87788"/>
                  </a:cubicBezTo>
                  <a:lnTo>
                    <a:pt x="307694" y="90396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B89688C-D214-4CA6-BF68-5448B2081C24}"/>
                </a:ext>
              </a:extLst>
            </p:cNvPr>
            <p:cNvSpPr/>
            <p:nvPr/>
          </p:nvSpPr>
          <p:spPr>
            <a:xfrm>
              <a:off x="1026587" y="3529435"/>
              <a:ext cx="208606" cy="208606"/>
            </a:xfrm>
            <a:custGeom>
              <a:avLst/>
              <a:gdLst>
                <a:gd name="connsiteX0" fmla="*/ 176881 w 208606"/>
                <a:gd name="connsiteY0" fmla="*/ 74750 h 208606"/>
                <a:gd name="connsiteX1" fmla="*/ 182530 w 208606"/>
                <a:gd name="connsiteY1" fmla="*/ 104303 h 208606"/>
                <a:gd name="connsiteX2" fmla="*/ 104303 w 208606"/>
                <a:gd name="connsiteY2" fmla="*/ 182530 h 208606"/>
                <a:gd name="connsiteX3" fmla="*/ 26076 w 208606"/>
                <a:gd name="connsiteY3" fmla="*/ 104303 h 208606"/>
                <a:gd name="connsiteX4" fmla="*/ 104303 w 208606"/>
                <a:gd name="connsiteY4" fmla="*/ 26076 h 208606"/>
                <a:gd name="connsiteX5" fmla="*/ 133856 w 208606"/>
                <a:gd name="connsiteY5" fmla="*/ 31725 h 208606"/>
                <a:gd name="connsiteX6" fmla="*/ 153412 w 208606"/>
                <a:gd name="connsiteY6" fmla="*/ 12169 h 208606"/>
                <a:gd name="connsiteX7" fmla="*/ 104303 w 208606"/>
                <a:gd name="connsiteY7" fmla="*/ 0 h 208606"/>
                <a:gd name="connsiteX8" fmla="*/ 0 w 208606"/>
                <a:gd name="connsiteY8" fmla="*/ 104303 h 208606"/>
                <a:gd name="connsiteX9" fmla="*/ 104303 w 208606"/>
                <a:gd name="connsiteY9" fmla="*/ 208606 h 208606"/>
                <a:gd name="connsiteX10" fmla="*/ 208606 w 208606"/>
                <a:gd name="connsiteY10" fmla="*/ 104303 h 208606"/>
                <a:gd name="connsiteX11" fmla="*/ 196437 w 208606"/>
                <a:gd name="connsiteY11" fmla="*/ 55194 h 208606"/>
                <a:gd name="connsiteX12" fmla="*/ 176881 w 208606"/>
                <a:gd name="connsiteY12" fmla="*/ 74750 h 20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06" h="208606">
                  <a:moveTo>
                    <a:pt x="176881" y="74750"/>
                  </a:moveTo>
                  <a:cubicBezTo>
                    <a:pt x="180792" y="83877"/>
                    <a:pt x="182530" y="93873"/>
                    <a:pt x="182530" y="104303"/>
                  </a:cubicBezTo>
                  <a:cubicBezTo>
                    <a:pt x="182530" y="147328"/>
                    <a:pt x="147328" y="182530"/>
                    <a:pt x="104303" y="182530"/>
                  </a:cubicBezTo>
                  <a:cubicBezTo>
                    <a:pt x="61278" y="182530"/>
                    <a:pt x="26076" y="147328"/>
                    <a:pt x="26076" y="104303"/>
                  </a:cubicBezTo>
                  <a:cubicBezTo>
                    <a:pt x="26076" y="61278"/>
                    <a:pt x="61278" y="26076"/>
                    <a:pt x="104303" y="26076"/>
                  </a:cubicBezTo>
                  <a:cubicBezTo>
                    <a:pt x="114733" y="26076"/>
                    <a:pt x="124729" y="28249"/>
                    <a:pt x="133856" y="31725"/>
                  </a:cubicBezTo>
                  <a:lnTo>
                    <a:pt x="153412" y="12169"/>
                  </a:lnTo>
                  <a:cubicBezTo>
                    <a:pt x="138636" y="4346"/>
                    <a:pt x="122121" y="0"/>
                    <a:pt x="104303" y="0"/>
                  </a:cubicBezTo>
                  <a:cubicBezTo>
                    <a:pt x="46936" y="0"/>
                    <a:pt x="0" y="46936"/>
                    <a:pt x="0" y="104303"/>
                  </a:cubicBezTo>
                  <a:cubicBezTo>
                    <a:pt x="0" y="161670"/>
                    <a:pt x="46936" y="208606"/>
                    <a:pt x="104303" y="208606"/>
                  </a:cubicBezTo>
                  <a:cubicBezTo>
                    <a:pt x="161670" y="208606"/>
                    <a:pt x="208606" y="161670"/>
                    <a:pt x="208606" y="104303"/>
                  </a:cubicBezTo>
                  <a:cubicBezTo>
                    <a:pt x="208606" y="86485"/>
                    <a:pt x="204260" y="69970"/>
                    <a:pt x="196437" y="55194"/>
                  </a:cubicBezTo>
                  <a:lnTo>
                    <a:pt x="176881" y="7475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33" descr="Stopwatch">
            <a:extLst>
              <a:ext uri="{FF2B5EF4-FFF2-40B4-BE49-F238E27FC236}">
                <a16:creationId xmlns:a16="http://schemas.microsoft.com/office/drawing/2014/main" id="{1AD7E6E8-EBB4-4A25-A18B-7D81C1231489}"/>
              </a:ext>
            </a:extLst>
          </p:cNvPr>
          <p:cNvGrpSpPr/>
          <p:nvPr/>
        </p:nvGrpSpPr>
        <p:grpSpPr>
          <a:xfrm>
            <a:off x="2352455" y="3199369"/>
            <a:ext cx="417212" cy="417212"/>
            <a:chOff x="2352455" y="3199369"/>
            <a:chExt cx="417212" cy="417212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065C7F-0301-4456-84B8-5AF881B7A1C2}"/>
                </a:ext>
              </a:extLst>
            </p:cNvPr>
            <p:cNvSpPr/>
            <p:nvPr/>
          </p:nvSpPr>
          <p:spPr>
            <a:xfrm>
              <a:off x="2552369" y="3334093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1"/>
                    <a:pt x="3892" y="0"/>
                    <a:pt x="8692" y="0"/>
                  </a:cubicBezTo>
                  <a:cubicBezTo>
                    <a:pt x="13492" y="0"/>
                    <a:pt x="17384" y="3891"/>
                    <a:pt x="17384" y="8692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7D9079-4971-46A1-98BC-6F73FE2371AA}"/>
                </a:ext>
              </a:extLst>
            </p:cNvPr>
            <p:cNvSpPr/>
            <p:nvPr/>
          </p:nvSpPr>
          <p:spPr>
            <a:xfrm>
              <a:off x="2552369" y="3507932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2"/>
                    <a:pt x="3892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FB43226-C303-427C-8052-0A8EFA819C8A}"/>
                </a:ext>
              </a:extLst>
            </p:cNvPr>
            <p:cNvSpPr/>
            <p:nvPr/>
          </p:nvSpPr>
          <p:spPr>
            <a:xfrm>
              <a:off x="2639288" y="3416666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2"/>
                    <a:pt x="3892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91A957E-1CE7-4DE6-A434-31493D47F9DE}"/>
                </a:ext>
              </a:extLst>
            </p:cNvPr>
            <p:cNvSpPr/>
            <p:nvPr/>
          </p:nvSpPr>
          <p:spPr>
            <a:xfrm>
              <a:off x="2465449" y="3416666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1" y="17384"/>
                    <a:pt x="0" y="13492"/>
                    <a:pt x="0" y="8692"/>
                  </a:cubicBezTo>
                  <a:cubicBezTo>
                    <a:pt x="0" y="3892"/>
                    <a:pt x="3891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5EF93D6-A306-4F95-8431-BCC7B24B4E48}"/>
                </a:ext>
              </a:extLst>
            </p:cNvPr>
            <p:cNvSpPr/>
            <p:nvPr/>
          </p:nvSpPr>
          <p:spPr>
            <a:xfrm>
              <a:off x="2552369" y="3364515"/>
              <a:ext cx="57801" cy="109952"/>
            </a:xfrm>
            <a:custGeom>
              <a:avLst/>
              <a:gdLst>
                <a:gd name="connsiteX0" fmla="*/ 17384 w 57801"/>
                <a:gd name="connsiteY0" fmla="*/ 0 h 109952"/>
                <a:gd name="connsiteX1" fmla="*/ 0 w 57801"/>
                <a:gd name="connsiteY1" fmla="*/ 0 h 109952"/>
                <a:gd name="connsiteX2" fmla="*/ 0 w 57801"/>
                <a:gd name="connsiteY2" fmla="*/ 60843 h 109952"/>
                <a:gd name="connsiteX3" fmla="*/ 2608 w 57801"/>
                <a:gd name="connsiteY3" fmla="*/ 66928 h 109952"/>
                <a:gd name="connsiteX4" fmla="*/ 45633 w 57801"/>
                <a:gd name="connsiteY4" fmla="*/ 109953 h 109952"/>
                <a:gd name="connsiteX5" fmla="*/ 57801 w 57801"/>
                <a:gd name="connsiteY5" fmla="*/ 97784 h 109952"/>
                <a:gd name="connsiteX6" fmla="*/ 17384 w 57801"/>
                <a:gd name="connsiteY6" fmla="*/ 57367 h 109952"/>
                <a:gd name="connsiteX7" fmla="*/ 17384 w 57801"/>
                <a:gd name="connsiteY7" fmla="*/ 0 h 1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801" h="109952">
                  <a:moveTo>
                    <a:pt x="17384" y="0"/>
                  </a:moveTo>
                  <a:lnTo>
                    <a:pt x="0" y="0"/>
                  </a:lnTo>
                  <a:lnTo>
                    <a:pt x="0" y="60843"/>
                  </a:lnTo>
                  <a:cubicBezTo>
                    <a:pt x="0" y="63016"/>
                    <a:pt x="869" y="65189"/>
                    <a:pt x="2608" y="66928"/>
                  </a:cubicBezTo>
                  <a:lnTo>
                    <a:pt x="45633" y="109953"/>
                  </a:lnTo>
                  <a:lnTo>
                    <a:pt x="57801" y="97784"/>
                  </a:lnTo>
                  <a:lnTo>
                    <a:pt x="17384" y="57367"/>
                  </a:lnTo>
                  <a:lnTo>
                    <a:pt x="17384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9EE8B63-01AB-4BF0-8067-1592AA4F7AC8}"/>
                </a:ext>
              </a:extLst>
            </p:cNvPr>
            <p:cNvSpPr/>
            <p:nvPr/>
          </p:nvSpPr>
          <p:spPr>
            <a:xfrm>
              <a:off x="2413431" y="3238482"/>
              <a:ext cx="295783" cy="338747"/>
            </a:xfrm>
            <a:custGeom>
              <a:avLst/>
              <a:gdLst>
                <a:gd name="connsiteX0" fmla="*/ 147630 w 295783"/>
                <a:gd name="connsiteY0" fmla="*/ 312909 h 338747"/>
                <a:gd name="connsiteX1" fmla="*/ 25943 w 295783"/>
                <a:gd name="connsiteY1" fmla="*/ 191222 h 338747"/>
                <a:gd name="connsiteX2" fmla="*/ 147630 w 295783"/>
                <a:gd name="connsiteY2" fmla="*/ 69535 h 338747"/>
                <a:gd name="connsiteX3" fmla="*/ 269317 w 295783"/>
                <a:gd name="connsiteY3" fmla="*/ 191222 h 338747"/>
                <a:gd name="connsiteX4" fmla="*/ 147630 w 295783"/>
                <a:gd name="connsiteY4" fmla="*/ 312909 h 338747"/>
                <a:gd name="connsiteX5" fmla="*/ 147630 w 295783"/>
                <a:gd name="connsiteY5" fmla="*/ 312909 h 338747"/>
                <a:gd name="connsiteX6" fmla="*/ 250629 w 295783"/>
                <a:gd name="connsiteY6" fmla="*/ 85181 h 338747"/>
                <a:gd name="connsiteX7" fmla="*/ 263667 w 295783"/>
                <a:gd name="connsiteY7" fmla="*/ 72143 h 338747"/>
                <a:gd name="connsiteX8" fmla="*/ 263232 w 295783"/>
                <a:gd name="connsiteY8" fmla="*/ 53890 h 338747"/>
                <a:gd name="connsiteX9" fmla="*/ 244979 w 295783"/>
                <a:gd name="connsiteY9" fmla="*/ 53455 h 338747"/>
                <a:gd name="connsiteX10" fmla="*/ 230203 w 295783"/>
                <a:gd name="connsiteY10" fmla="*/ 68666 h 338747"/>
                <a:gd name="connsiteX11" fmla="*/ 160668 w 295783"/>
                <a:gd name="connsiteY11" fmla="*/ 44329 h 338747"/>
                <a:gd name="connsiteX12" fmla="*/ 160668 w 295783"/>
                <a:gd name="connsiteY12" fmla="*/ 26076 h 338747"/>
                <a:gd name="connsiteX13" fmla="*/ 199781 w 295783"/>
                <a:gd name="connsiteY13" fmla="*/ 26076 h 338747"/>
                <a:gd name="connsiteX14" fmla="*/ 199781 w 295783"/>
                <a:gd name="connsiteY14" fmla="*/ 0 h 338747"/>
                <a:gd name="connsiteX15" fmla="*/ 95478 w 295783"/>
                <a:gd name="connsiteY15" fmla="*/ 0 h 338747"/>
                <a:gd name="connsiteX16" fmla="*/ 95478 w 295783"/>
                <a:gd name="connsiteY16" fmla="*/ 26076 h 338747"/>
                <a:gd name="connsiteX17" fmla="*/ 134592 w 295783"/>
                <a:gd name="connsiteY17" fmla="*/ 26076 h 338747"/>
                <a:gd name="connsiteX18" fmla="*/ 134592 w 295783"/>
                <a:gd name="connsiteY18" fmla="*/ 43894 h 338747"/>
                <a:gd name="connsiteX19" fmla="*/ 1171 w 295783"/>
                <a:gd name="connsiteY19" fmla="*/ 172535 h 338747"/>
                <a:gd name="connsiteX20" fmla="*/ 98520 w 295783"/>
                <a:gd name="connsiteY20" fmla="*/ 330293 h 338747"/>
                <a:gd name="connsiteX21" fmla="*/ 273663 w 295783"/>
                <a:gd name="connsiteY21" fmla="*/ 269015 h 338747"/>
                <a:gd name="connsiteX22" fmla="*/ 250629 w 295783"/>
                <a:gd name="connsiteY22" fmla="*/ 85181 h 338747"/>
                <a:gd name="connsiteX23" fmla="*/ 250629 w 295783"/>
                <a:gd name="connsiteY23" fmla="*/ 85181 h 33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5783" h="338747">
                  <a:moveTo>
                    <a:pt x="147630" y="312909"/>
                  </a:moveTo>
                  <a:cubicBezTo>
                    <a:pt x="80267" y="312909"/>
                    <a:pt x="25943" y="258585"/>
                    <a:pt x="25943" y="191222"/>
                  </a:cubicBezTo>
                  <a:cubicBezTo>
                    <a:pt x="25943" y="123860"/>
                    <a:pt x="80267" y="69535"/>
                    <a:pt x="147630" y="69535"/>
                  </a:cubicBezTo>
                  <a:cubicBezTo>
                    <a:pt x="214992" y="69535"/>
                    <a:pt x="269317" y="123860"/>
                    <a:pt x="269317" y="191222"/>
                  </a:cubicBezTo>
                  <a:cubicBezTo>
                    <a:pt x="269317" y="258585"/>
                    <a:pt x="214992" y="312909"/>
                    <a:pt x="147630" y="312909"/>
                  </a:cubicBezTo>
                  <a:lnTo>
                    <a:pt x="147630" y="312909"/>
                  </a:lnTo>
                  <a:close/>
                  <a:moveTo>
                    <a:pt x="250629" y="85181"/>
                  </a:moveTo>
                  <a:lnTo>
                    <a:pt x="263667" y="72143"/>
                  </a:lnTo>
                  <a:cubicBezTo>
                    <a:pt x="268447" y="66928"/>
                    <a:pt x="268447" y="59105"/>
                    <a:pt x="263232" y="53890"/>
                  </a:cubicBezTo>
                  <a:cubicBezTo>
                    <a:pt x="258452" y="49109"/>
                    <a:pt x="250194" y="48675"/>
                    <a:pt x="244979" y="53455"/>
                  </a:cubicBezTo>
                  <a:lnTo>
                    <a:pt x="230203" y="68666"/>
                  </a:lnTo>
                  <a:cubicBezTo>
                    <a:pt x="209342" y="54759"/>
                    <a:pt x="185440" y="46067"/>
                    <a:pt x="160668" y="44329"/>
                  </a:cubicBezTo>
                  <a:lnTo>
                    <a:pt x="160668" y="26076"/>
                  </a:lnTo>
                  <a:lnTo>
                    <a:pt x="199781" y="26076"/>
                  </a:lnTo>
                  <a:lnTo>
                    <a:pt x="199781" y="0"/>
                  </a:lnTo>
                  <a:lnTo>
                    <a:pt x="95478" y="0"/>
                  </a:lnTo>
                  <a:lnTo>
                    <a:pt x="95478" y="26076"/>
                  </a:lnTo>
                  <a:lnTo>
                    <a:pt x="134592" y="26076"/>
                  </a:lnTo>
                  <a:lnTo>
                    <a:pt x="134592" y="43894"/>
                  </a:lnTo>
                  <a:cubicBezTo>
                    <a:pt x="65491" y="49979"/>
                    <a:pt x="9863" y="103434"/>
                    <a:pt x="1171" y="172535"/>
                  </a:cubicBezTo>
                  <a:cubicBezTo>
                    <a:pt x="-7521" y="241635"/>
                    <a:pt x="32896" y="307259"/>
                    <a:pt x="98520" y="330293"/>
                  </a:cubicBezTo>
                  <a:cubicBezTo>
                    <a:pt x="164144" y="353326"/>
                    <a:pt x="236722" y="328120"/>
                    <a:pt x="273663" y="269015"/>
                  </a:cubicBezTo>
                  <a:cubicBezTo>
                    <a:pt x="310603" y="209910"/>
                    <a:pt x="300173" y="133421"/>
                    <a:pt x="250629" y="85181"/>
                  </a:cubicBezTo>
                  <a:lnTo>
                    <a:pt x="250629" y="85181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37" descr="Research">
            <a:extLst>
              <a:ext uri="{FF2B5EF4-FFF2-40B4-BE49-F238E27FC236}">
                <a16:creationId xmlns:a16="http://schemas.microsoft.com/office/drawing/2014/main" id="{48B20279-1BC0-4049-A4EE-C6CAFEC489B7}"/>
              </a:ext>
            </a:extLst>
          </p:cNvPr>
          <p:cNvGrpSpPr/>
          <p:nvPr/>
        </p:nvGrpSpPr>
        <p:grpSpPr>
          <a:xfrm>
            <a:off x="6368639" y="3199369"/>
            <a:ext cx="417212" cy="417212"/>
            <a:chOff x="6368639" y="3199369"/>
            <a:chExt cx="417212" cy="41721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BF8ADAC-C2C0-48C0-8CF9-B63F206BEDC3}"/>
                </a:ext>
              </a:extLst>
            </p:cNvPr>
            <p:cNvSpPr/>
            <p:nvPr/>
          </p:nvSpPr>
          <p:spPr>
            <a:xfrm>
              <a:off x="6402535" y="3235438"/>
              <a:ext cx="343876" cy="344310"/>
            </a:xfrm>
            <a:custGeom>
              <a:avLst/>
              <a:gdLst>
                <a:gd name="connsiteX0" fmla="*/ 281186 w 343876"/>
                <a:gd name="connsiteY0" fmla="*/ 238161 h 344310"/>
                <a:gd name="connsiteX1" fmla="*/ 254241 w 343876"/>
                <a:gd name="connsiteY1" fmla="*/ 229904 h 344310"/>
                <a:gd name="connsiteX2" fmla="*/ 234684 w 343876"/>
                <a:gd name="connsiteY2" fmla="*/ 210781 h 344310"/>
                <a:gd name="connsiteX3" fmla="*/ 261629 w 343876"/>
                <a:gd name="connsiteY3" fmla="*/ 131685 h 344310"/>
                <a:gd name="connsiteX4" fmla="*/ 131250 w 343876"/>
                <a:gd name="connsiteY4" fmla="*/ 2 h 344310"/>
                <a:gd name="connsiteX5" fmla="*/ 2 w 343876"/>
                <a:gd name="connsiteY5" fmla="*/ 130381 h 344310"/>
                <a:gd name="connsiteX6" fmla="*/ 130381 w 343876"/>
                <a:gd name="connsiteY6" fmla="*/ 261629 h 344310"/>
                <a:gd name="connsiteX7" fmla="*/ 210347 w 343876"/>
                <a:gd name="connsiteY7" fmla="*/ 234684 h 344310"/>
                <a:gd name="connsiteX8" fmla="*/ 229469 w 343876"/>
                <a:gd name="connsiteY8" fmla="*/ 253806 h 344310"/>
                <a:gd name="connsiteX9" fmla="*/ 237726 w 343876"/>
                <a:gd name="connsiteY9" fmla="*/ 281186 h 344310"/>
                <a:gd name="connsiteX10" fmla="*/ 292051 w 343876"/>
                <a:gd name="connsiteY10" fmla="*/ 335510 h 344310"/>
                <a:gd name="connsiteX11" fmla="*/ 335076 w 343876"/>
                <a:gd name="connsiteY11" fmla="*/ 335510 h 344310"/>
                <a:gd name="connsiteX12" fmla="*/ 335076 w 343876"/>
                <a:gd name="connsiteY12" fmla="*/ 292485 h 344310"/>
                <a:gd name="connsiteX13" fmla="*/ 281186 w 343876"/>
                <a:gd name="connsiteY13" fmla="*/ 238161 h 344310"/>
                <a:gd name="connsiteX14" fmla="*/ 131250 w 343876"/>
                <a:gd name="connsiteY14" fmla="*/ 235553 h 344310"/>
                <a:gd name="connsiteX15" fmla="*/ 26947 w 343876"/>
                <a:gd name="connsiteY15" fmla="*/ 131250 h 344310"/>
                <a:gd name="connsiteX16" fmla="*/ 131250 w 343876"/>
                <a:gd name="connsiteY16" fmla="*/ 26947 h 344310"/>
                <a:gd name="connsiteX17" fmla="*/ 235553 w 343876"/>
                <a:gd name="connsiteY17" fmla="*/ 131250 h 344310"/>
                <a:gd name="connsiteX18" fmla="*/ 131250 w 343876"/>
                <a:gd name="connsiteY18" fmla="*/ 235553 h 34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3876" h="344310">
                  <a:moveTo>
                    <a:pt x="281186" y="238161"/>
                  </a:moveTo>
                  <a:cubicBezTo>
                    <a:pt x="274232" y="231207"/>
                    <a:pt x="263802" y="227731"/>
                    <a:pt x="254241" y="229904"/>
                  </a:cubicBezTo>
                  <a:lnTo>
                    <a:pt x="234684" y="210781"/>
                  </a:lnTo>
                  <a:cubicBezTo>
                    <a:pt x="252068" y="188182"/>
                    <a:pt x="261629" y="160368"/>
                    <a:pt x="261629" y="131685"/>
                  </a:cubicBezTo>
                  <a:cubicBezTo>
                    <a:pt x="262064" y="59107"/>
                    <a:pt x="203393" y="437"/>
                    <a:pt x="131250" y="2"/>
                  </a:cubicBezTo>
                  <a:cubicBezTo>
                    <a:pt x="59107" y="-432"/>
                    <a:pt x="437" y="58238"/>
                    <a:pt x="2" y="130381"/>
                  </a:cubicBezTo>
                  <a:cubicBezTo>
                    <a:pt x="-432" y="202524"/>
                    <a:pt x="58238" y="261195"/>
                    <a:pt x="130381" y="261629"/>
                  </a:cubicBezTo>
                  <a:cubicBezTo>
                    <a:pt x="159064" y="261629"/>
                    <a:pt x="187313" y="252068"/>
                    <a:pt x="210347" y="234684"/>
                  </a:cubicBezTo>
                  <a:lnTo>
                    <a:pt x="229469" y="253806"/>
                  </a:lnTo>
                  <a:cubicBezTo>
                    <a:pt x="227731" y="263802"/>
                    <a:pt x="230773" y="273798"/>
                    <a:pt x="237726" y="281186"/>
                  </a:cubicBezTo>
                  <a:lnTo>
                    <a:pt x="292051" y="335510"/>
                  </a:lnTo>
                  <a:cubicBezTo>
                    <a:pt x="303785" y="347244"/>
                    <a:pt x="323342" y="347244"/>
                    <a:pt x="335076" y="335510"/>
                  </a:cubicBezTo>
                  <a:cubicBezTo>
                    <a:pt x="346810" y="323776"/>
                    <a:pt x="346810" y="304220"/>
                    <a:pt x="335076" y="292485"/>
                  </a:cubicBezTo>
                  <a:lnTo>
                    <a:pt x="281186" y="238161"/>
                  </a:lnTo>
                  <a:close/>
                  <a:moveTo>
                    <a:pt x="131250" y="235553"/>
                  </a:moveTo>
                  <a:cubicBezTo>
                    <a:pt x="73449" y="235553"/>
                    <a:pt x="26947" y="189052"/>
                    <a:pt x="26947" y="131250"/>
                  </a:cubicBezTo>
                  <a:cubicBezTo>
                    <a:pt x="26947" y="73449"/>
                    <a:pt x="73449" y="26947"/>
                    <a:pt x="131250" y="26947"/>
                  </a:cubicBezTo>
                  <a:cubicBezTo>
                    <a:pt x="189052" y="26947"/>
                    <a:pt x="235553" y="73449"/>
                    <a:pt x="235553" y="131250"/>
                  </a:cubicBezTo>
                  <a:cubicBezTo>
                    <a:pt x="235553" y="188617"/>
                    <a:pt x="188617" y="235553"/>
                    <a:pt x="131250" y="235553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AE58C1F-77F8-4EF4-8D2E-43F5401FBBCE}"/>
                </a:ext>
              </a:extLst>
            </p:cNvPr>
            <p:cNvSpPr/>
            <p:nvPr/>
          </p:nvSpPr>
          <p:spPr>
            <a:xfrm>
              <a:off x="6440347" y="3300028"/>
              <a:ext cx="187310" cy="137498"/>
            </a:xfrm>
            <a:custGeom>
              <a:avLst/>
              <a:gdLst>
                <a:gd name="connsiteX0" fmla="*/ 186876 w 187310"/>
                <a:gd name="connsiteY0" fmla="*/ 60141 h 137498"/>
                <a:gd name="connsiteX1" fmla="*/ 162104 w 187310"/>
                <a:gd name="connsiteY1" fmla="*/ 60141 h 137498"/>
                <a:gd name="connsiteX2" fmla="*/ 156455 w 187310"/>
                <a:gd name="connsiteY2" fmla="*/ 63618 h 137498"/>
                <a:gd name="connsiteX3" fmla="*/ 139940 w 187310"/>
                <a:gd name="connsiteY3" fmla="*/ 81436 h 137498"/>
                <a:gd name="connsiteX4" fmla="*/ 126033 w 187310"/>
                <a:gd name="connsiteY4" fmla="*/ 33196 h 137498"/>
                <a:gd name="connsiteX5" fmla="*/ 116472 w 187310"/>
                <a:gd name="connsiteY5" fmla="*/ 27981 h 137498"/>
                <a:gd name="connsiteX6" fmla="*/ 111257 w 187310"/>
                <a:gd name="connsiteY6" fmla="*/ 32761 h 137498"/>
                <a:gd name="connsiteX7" fmla="*/ 85181 w 187310"/>
                <a:gd name="connsiteY7" fmla="*/ 101862 h 137498"/>
                <a:gd name="connsiteX8" fmla="*/ 67362 w 187310"/>
                <a:gd name="connsiteY8" fmla="*/ 6251 h 137498"/>
                <a:gd name="connsiteX9" fmla="*/ 58670 w 187310"/>
                <a:gd name="connsiteY9" fmla="*/ 167 h 137498"/>
                <a:gd name="connsiteX10" fmla="*/ 52586 w 187310"/>
                <a:gd name="connsiteY10" fmla="*/ 5382 h 137498"/>
                <a:gd name="connsiteX11" fmla="*/ 33898 w 187310"/>
                <a:gd name="connsiteY11" fmla="*/ 60141 h 137498"/>
                <a:gd name="connsiteX12" fmla="*/ 0 w 187310"/>
                <a:gd name="connsiteY12" fmla="*/ 60141 h 137498"/>
                <a:gd name="connsiteX13" fmla="*/ 0 w 187310"/>
                <a:gd name="connsiteY13" fmla="*/ 77525 h 137498"/>
                <a:gd name="connsiteX14" fmla="*/ 39548 w 187310"/>
                <a:gd name="connsiteY14" fmla="*/ 77525 h 137498"/>
                <a:gd name="connsiteX15" fmla="*/ 46936 w 187310"/>
                <a:gd name="connsiteY15" fmla="*/ 71006 h 137498"/>
                <a:gd name="connsiteX16" fmla="*/ 57801 w 187310"/>
                <a:gd name="connsiteY16" fmla="*/ 37976 h 137498"/>
                <a:gd name="connsiteX17" fmla="*/ 75185 w 187310"/>
                <a:gd name="connsiteY17" fmla="*/ 131414 h 137498"/>
                <a:gd name="connsiteX18" fmla="*/ 82139 w 187310"/>
                <a:gd name="connsiteY18" fmla="*/ 137499 h 137498"/>
                <a:gd name="connsiteX19" fmla="*/ 83008 w 187310"/>
                <a:gd name="connsiteY19" fmla="*/ 137499 h 137498"/>
                <a:gd name="connsiteX20" fmla="*/ 90396 w 187310"/>
                <a:gd name="connsiteY20" fmla="*/ 132718 h 137498"/>
                <a:gd name="connsiteX21" fmla="*/ 118210 w 187310"/>
                <a:gd name="connsiteY21" fmla="*/ 59706 h 137498"/>
                <a:gd name="connsiteX22" fmla="*/ 129510 w 187310"/>
                <a:gd name="connsiteY22" fmla="*/ 98820 h 137498"/>
                <a:gd name="connsiteX23" fmla="*/ 139071 w 187310"/>
                <a:gd name="connsiteY23" fmla="*/ 104035 h 137498"/>
                <a:gd name="connsiteX24" fmla="*/ 142547 w 187310"/>
                <a:gd name="connsiteY24" fmla="*/ 101862 h 137498"/>
                <a:gd name="connsiteX25" fmla="*/ 166016 w 187310"/>
                <a:gd name="connsiteY25" fmla="*/ 77525 h 137498"/>
                <a:gd name="connsiteX26" fmla="*/ 187311 w 187310"/>
                <a:gd name="connsiteY26" fmla="*/ 77525 h 137498"/>
                <a:gd name="connsiteX27" fmla="*/ 187311 w 187310"/>
                <a:gd name="connsiteY27" fmla="*/ 60141 h 13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7310" h="137498">
                  <a:moveTo>
                    <a:pt x="186876" y="60141"/>
                  </a:moveTo>
                  <a:lnTo>
                    <a:pt x="162104" y="60141"/>
                  </a:lnTo>
                  <a:cubicBezTo>
                    <a:pt x="159931" y="60575"/>
                    <a:pt x="157758" y="61879"/>
                    <a:pt x="156455" y="63618"/>
                  </a:cubicBezTo>
                  <a:lnTo>
                    <a:pt x="139940" y="81436"/>
                  </a:lnTo>
                  <a:lnTo>
                    <a:pt x="126033" y="33196"/>
                  </a:lnTo>
                  <a:cubicBezTo>
                    <a:pt x="124729" y="29284"/>
                    <a:pt x="120383" y="26677"/>
                    <a:pt x="116472" y="27981"/>
                  </a:cubicBezTo>
                  <a:cubicBezTo>
                    <a:pt x="114299" y="28850"/>
                    <a:pt x="112126" y="30154"/>
                    <a:pt x="111257" y="32761"/>
                  </a:cubicBezTo>
                  <a:lnTo>
                    <a:pt x="85181" y="101862"/>
                  </a:lnTo>
                  <a:lnTo>
                    <a:pt x="67362" y="6251"/>
                  </a:lnTo>
                  <a:cubicBezTo>
                    <a:pt x="66493" y="1905"/>
                    <a:pt x="62582" y="-703"/>
                    <a:pt x="58670" y="167"/>
                  </a:cubicBezTo>
                  <a:cubicBezTo>
                    <a:pt x="56063" y="601"/>
                    <a:pt x="53890" y="2774"/>
                    <a:pt x="52586" y="5382"/>
                  </a:cubicBezTo>
                  <a:lnTo>
                    <a:pt x="33898" y="60141"/>
                  </a:lnTo>
                  <a:lnTo>
                    <a:pt x="0" y="60141"/>
                  </a:lnTo>
                  <a:lnTo>
                    <a:pt x="0" y="77525"/>
                  </a:lnTo>
                  <a:lnTo>
                    <a:pt x="39548" y="77525"/>
                  </a:lnTo>
                  <a:cubicBezTo>
                    <a:pt x="43025" y="77090"/>
                    <a:pt x="46067" y="74482"/>
                    <a:pt x="46936" y="71006"/>
                  </a:cubicBezTo>
                  <a:lnTo>
                    <a:pt x="57801" y="37976"/>
                  </a:lnTo>
                  <a:lnTo>
                    <a:pt x="75185" y="131414"/>
                  </a:lnTo>
                  <a:cubicBezTo>
                    <a:pt x="75620" y="134891"/>
                    <a:pt x="78662" y="137499"/>
                    <a:pt x="82139" y="137499"/>
                  </a:cubicBezTo>
                  <a:lnTo>
                    <a:pt x="83008" y="137499"/>
                  </a:lnTo>
                  <a:cubicBezTo>
                    <a:pt x="86050" y="137499"/>
                    <a:pt x="89092" y="135760"/>
                    <a:pt x="90396" y="132718"/>
                  </a:cubicBezTo>
                  <a:lnTo>
                    <a:pt x="118210" y="59706"/>
                  </a:lnTo>
                  <a:lnTo>
                    <a:pt x="129510" y="98820"/>
                  </a:lnTo>
                  <a:cubicBezTo>
                    <a:pt x="130813" y="102731"/>
                    <a:pt x="134725" y="105339"/>
                    <a:pt x="139071" y="104035"/>
                  </a:cubicBezTo>
                  <a:cubicBezTo>
                    <a:pt x="140374" y="103600"/>
                    <a:pt x="141678" y="102731"/>
                    <a:pt x="142547" y="101862"/>
                  </a:cubicBezTo>
                  <a:lnTo>
                    <a:pt x="166016" y="77525"/>
                  </a:lnTo>
                  <a:lnTo>
                    <a:pt x="187311" y="77525"/>
                  </a:lnTo>
                  <a:lnTo>
                    <a:pt x="187311" y="60141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35" descr="Gears">
            <a:extLst>
              <a:ext uri="{FF2B5EF4-FFF2-40B4-BE49-F238E27FC236}">
                <a16:creationId xmlns:a16="http://schemas.microsoft.com/office/drawing/2014/main" id="{0D205E6E-0262-4695-9B8D-5BC58EFCEE32}"/>
              </a:ext>
            </a:extLst>
          </p:cNvPr>
          <p:cNvGrpSpPr/>
          <p:nvPr/>
        </p:nvGrpSpPr>
        <p:grpSpPr>
          <a:xfrm>
            <a:off x="7859219" y="3455554"/>
            <a:ext cx="283356" cy="342896"/>
            <a:chOff x="7859219" y="3455554"/>
            <a:chExt cx="283356" cy="342896"/>
          </a:xfrm>
          <a:solidFill>
            <a:srgbClr val="000000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9F1101E-FB82-4D46-A3F2-443587E800B7}"/>
                </a:ext>
              </a:extLst>
            </p:cNvPr>
            <p:cNvSpPr/>
            <p:nvPr/>
          </p:nvSpPr>
          <p:spPr>
            <a:xfrm>
              <a:off x="7957438" y="3455554"/>
              <a:ext cx="185137" cy="184703"/>
            </a:xfrm>
            <a:custGeom>
              <a:avLst/>
              <a:gdLst>
                <a:gd name="connsiteX0" fmla="*/ 92569 w 185137"/>
                <a:gd name="connsiteY0" fmla="*/ 125164 h 184703"/>
                <a:gd name="connsiteX1" fmla="*/ 59974 w 185137"/>
                <a:gd name="connsiteY1" fmla="*/ 92569 h 184703"/>
                <a:gd name="connsiteX2" fmla="*/ 92569 w 185137"/>
                <a:gd name="connsiteY2" fmla="*/ 59974 h 184703"/>
                <a:gd name="connsiteX3" fmla="*/ 125164 w 185137"/>
                <a:gd name="connsiteY3" fmla="*/ 92569 h 184703"/>
                <a:gd name="connsiteX4" fmla="*/ 92569 w 185137"/>
                <a:gd name="connsiteY4" fmla="*/ 125164 h 184703"/>
                <a:gd name="connsiteX5" fmla="*/ 166016 w 185137"/>
                <a:gd name="connsiteY5" fmla="*/ 72143 h 184703"/>
                <a:gd name="connsiteX6" fmla="*/ 159062 w 185137"/>
                <a:gd name="connsiteY6" fmla="*/ 55194 h 184703"/>
                <a:gd name="connsiteX7" fmla="*/ 166016 w 185137"/>
                <a:gd name="connsiteY7" fmla="*/ 34768 h 184703"/>
                <a:gd name="connsiteX8" fmla="*/ 150370 w 185137"/>
                <a:gd name="connsiteY8" fmla="*/ 19122 h 184703"/>
                <a:gd name="connsiteX9" fmla="*/ 129944 w 185137"/>
                <a:gd name="connsiteY9" fmla="*/ 26076 h 184703"/>
                <a:gd name="connsiteX10" fmla="*/ 112995 w 185137"/>
                <a:gd name="connsiteY10" fmla="*/ 19122 h 184703"/>
                <a:gd name="connsiteX11" fmla="*/ 103434 w 185137"/>
                <a:gd name="connsiteY11" fmla="*/ 0 h 184703"/>
                <a:gd name="connsiteX12" fmla="*/ 81704 w 185137"/>
                <a:gd name="connsiteY12" fmla="*/ 0 h 184703"/>
                <a:gd name="connsiteX13" fmla="*/ 72143 w 185137"/>
                <a:gd name="connsiteY13" fmla="*/ 19122 h 184703"/>
                <a:gd name="connsiteX14" fmla="*/ 55194 w 185137"/>
                <a:gd name="connsiteY14" fmla="*/ 26076 h 184703"/>
                <a:gd name="connsiteX15" fmla="*/ 34768 w 185137"/>
                <a:gd name="connsiteY15" fmla="*/ 19122 h 184703"/>
                <a:gd name="connsiteX16" fmla="*/ 19122 w 185137"/>
                <a:gd name="connsiteY16" fmla="*/ 34768 h 184703"/>
                <a:gd name="connsiteX17" fmla="*/ 26076 w 185137"/>
                <a:gd name="connsiteY17" fmla="*/ 55194 h 184703"/>
                <a:gd name="connsiteX18" fmla="*/ 19122 w 185137"/>
                <a:gd name="connsiteY18" fmla="*/ 72143 h 184703"/>
                <a:gd name="connsiteX19" fmla="*/ 0 w 185137"/>
                <a:gd name="connsiteY19" fmla="*/ 81704 h 184703"/>
                <a:gd name="connsiteX20" fmla="*/ 0 w 185137"/>
                <a:gd name="connsiteY20" fmla="*/ 103434 h 184703"/>
                <a:gd name="connsiteX21" fmla="*/ 19122 w 185137"/>
                <a:gd name="connsiteY21" fmla="*/ 112995 h 184703"/>
                <a:gd name="connsiteX22" fmla="*/ 26076 w 185137"/>
                <a:gd name="connsiteY22" fmla="*/ 129944 h 184703"/>
                <a:gd name="connsiteX23" fmla="*/ 19122 w 185137"/>
                <a:gd name="connsiteY23" fmla="*/ 150370 h 184703"/>
                <a:gd name="connsiteX24" fmla="*/ 34333 w 185137"/>
                <a:gd name="connsiteY24" fmla="*/ 165581 h 184703"/>
                <a:gd name="connsiteX25" fmla="*/ 54759 w 185137"/>
                <a:gd name="connsiteY25" fmla="*/ 158627 h 184703"/>
                <a:gd name="connsiteX26" fmla="*/ 71708 w 185137"/>
                <a:gd name="connsiteY26" fmla="*/ 165581 h 184703"/>
                <a:gd name="connsiteX27" fmla="*/ 81269 w 185137"/>
                <a:gd name="connsiteY27" fmla="*/ 184703 h 184703"/>
                <a:gd name="connsiteX28" fmla="*/ 102999 w 185137"/>
                <a:gd name="connsiteY28" fmla="*/ 184703 h 184703"/>
                <a:gd name="connsiteX29" fmla="*/ 112560 w 185137"/>
                <a:gd name="connsiteY29" fmla="*/ 165581 h 184703"/>
                <a:gd name="connsiteX30" fmla="*/ 129510 w 185137"/>
                <a:gd name="connsiteY30" fmla="*/ 158627 h 184703"/>
                <a:gd name="connsiteX31" fmla="*/ 149936 w 185137"/>
                <a:gd name="connsiteY31" fmla="*/ 165581 h 184703"/>
                <a:gd name="connsiteX32" fmla="*/ 165581 w 185137"/>
                <a:gd name="connsiteY32" fmla="*/ 150370 h 184703"/>
                <a:gd name="connsiteX33" fmla="*/ 158627 w 185137"/>
                <a:gd name="connsiteY33" fmla="*/ 129944 h 184703"/>
                <a:gd name="connsiteX34" fmla="*/ 166016 w 185137"/>
                <a:gd name="connsiteY34" fmla="*/ 112995 h 184703"/>
                <a:gd name="connsiteX35" fmla="*/ 185138 w 185137"/>
                <a:gd name="connsiteY35" fmla="*/ 103434 h 184703"/>
                <a:gd name="connsiteX36" fmla="*/ 185138 w 185137"/>
                <a:gd name="connsiteY36" fmla="*/ 81704 h 184703"/>
                <a:gd name="connsiteX37" fmla="*/ 166016 w 185137"/>
                <a:gd name="connsiteY37" fmla="*/ 72143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5137" h="184703">
                  <a:moveTo>
                    <a:pt x="92569" y="125164"/>
                  </a:moveTo>
                  <a:cubicBezTo>
                    <a:pt x="74316" y="125164"/>
                    <a:pt x="59974" y="110387"/>
                    <a:pt x="59974" y="92569"/>
                  </a:cubicBezTo>
                  <a:cubicBezTo>
                    <a:pt x="59974" y="74750"/>
                    <a:pt x="74750" y="59974"/>
                    <a:pt x="92569" y="59974"/>
                  </a:cubicBezTo>
                  <a:cubicBezTo>
                    <a:pt x="110822" y="59974"/>
                    <a:pt x="125164" y="74750"/>
                    <a:pt x="125164" y="92569"/>
                  </a:cubicBezTo>
                  <a:cubicBezTo>
                    <a:pt x="125164" y="110387"/>
                    <a:pt x="110387" y="125164"/>
                    <a:pt x="92569" y="125164"/>
                  </a:cubicBezTo>
                  <a:close/>
                  <a:moveTo>
                    <a:pt x="166016" y="72143"/>
                  </a:moveTo>
                  <a:cubicBezTo>
                    <a:pt x="164277" y="66059"/>
                    <a:pt x="162104" y="60409"/>
                    <a:pt x="159062" y="55194"/>
                  </a:cubicBezTo>
                  <a:lnTo>
                    <a:pt x="166016" y="34768"/>
                  </a:lnTo>
                  <a:lnTo>
                    <a:pt x="150370" y="19122"/>
                  </a:lnTo>
                  <a:lnTo>
                    <a:pt x="129944" y="26076"/>
                  </a:lnTo>
                  <a:cubicBezTo>
                    <a:pt x="124729" y="23034"/>
                    <a:pt x="119079" y="20861"/>
                    <a:pt x="112995" y="19122"/>
                  </a:cubicBezTo>
                  <a:lnTo>
                    <a:pt x="103434" y="0"/>
                  </a:lnTo>
                  <a:lnTo>
                    <a:pt x="81704" y="0"/>
                  </a:lnTo>
                  <a:lnTo>
                    <a:pt x="72143" y="19122"/>
                  </a:lnTo>
                  <a:cubicBezTo>
                    <a:pt x="66059" y="20861"/>
                    <a:pt x="60409" y="23034"/>
                    <a:pt x="55194" y="26076"/>
                  </a:cubicBezTo>
                  <a:lnTo>
                    <a:pt x="34768" y="19122"/>
                  </a:lnTo>
                  <a:lnTo>
                    <a:pt x="19122" y="34768"/>
                  </a:lnTo>
                  <a:lnTo>
                    <a:pt x="26076" y="55194"/>
                  </a:lnTo>
                  <a:cubicBezTo>
                    <a:pt x="23034" y="60409"/>
                    <a:pt x="20861" y="66059"/>
                    <a:pt x="19122" y="72143"/>
                  </a:cubicBezTo>
                  <a:lnTo>
                    <a:pt x="0" y="81704"/>
                  </a:lnTo>
                  <a:lnTo>
                    <a:pt x="0" y="103434"/>
                  </a:lnTo>
                  <a:lnTo>
                    <a:pt x="19122" y="112995"/>
                  </a:lnTo>
                  <a:cubicBezTo>
                    <a:pt x="20861" y="119079"/>
                    <a:pt x="23034" y="124729"/>
                    <a:pt x="26076" y="129944"/>
                  </a:cubicBezTo>
                  <a:lnTo>
                    <a:pt x="19122" y="150370"/>
                  </a:lnTo>
                  <a:lnTo>
                    <a:pt x="34333" y="165581"/>
                  </a:lnTo>
                  <a:lnTo>
                    <a:pt x="54759" y="158627"/>
                  </a:lnTo>
                  <a:cubicBezTo>
                    <a:pt x="59974" y="161670"/>
                    <a:pt x="65624" y="163843"/>
                    <a:pt x="71708" y="165581"/>
                  </a:cubicBezTo>
                  <a:lnTo>
                    <a:pt x="81269" y="184703"/>
                  </a:lnTo>
                  <a:lnTo>
                    <a:pt x="102999" y="184703"/>
                  </a:lnTo>
                  <a:lnTo>
                    <a:pt x="112560" y="165581"/>
                  </a:lnTo>
                  <a:cubicBezTo>
                    <a:pt x="118645" y="163843"/>
                    <a:pt x="124294" y="161670"/>
                    <a:pt x="129510" y="158627"/>
                  </a:cubicBezTo>
                  <a:lnTo>
                    <a:pt x="149936" y="165581"/>
                  </a:lnTo>
                  <a:lnTo>
                    <a:pt x="165581" y="150370"/>
                  </a:lnTo>
                  <a:lnTo>
                    <a:pt x="158627" y="129944"/>
                  </a:lnTo>
                  <a:cubicBezTo>
                    <a:pt x="161670" y="124729"/>
                    <a:pt x="164277" y="118645"/>
                    <a:pt x="166016" y="112995"/>
                  </a:cubicBezTo>
                  <a:lnTo>
                    <a:pt x="185138" y="103434"/>
                  </a:lnTo>
                  <a:lnTo>
                    <a:pt x="185138" y="81704"/>
                  </a:lnTo>
                  <a:lnTo>
                    <a:pt x="166016" y="72143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D0FC19C-4470-4AA8-AF41-ADBD3F0E8ACF}"/>
                </a:ext>
              </a:extLst>
            </p:cNvPr>
            <p:cNvSpPr/>
            <p:nvPr/>
          </p:nvSpPr>
          <p:spPr>
            <a:xfrm>
              <a:off x="7859219" y="3613747"/>
              <a:ext cx="185137" cy="184703"/>
            </a:xfrm>
            <a:custGeom>
              <a:avLst/>
              <a:gdLst>
                <a:gd name="connsiteX0" fmla="*/ 92569 w 185137"/>
                <a:gd name="connsiteY0" fmla="*/ 125164 h 184703"/>
                <a:gd name="connsiteX1" fmla="*/ 59974 w 185137"/>
                <a:gd name="connsiteY1" fmla="*/ 92569 h 184703"/>
                <a:gd name="connsiteX2" fmla="*/ 92569 w 185137"/>
                <a:gd name="connsiteY2" fmla="*/ 59974 h 184703"/>
                <a:gd name="connsiteX3" fmla="*/ 125164 w 185137"/>
                <a:gd name="connsiteY3" fmla="*/ 92569 h 184703"/>
                <a:gd name="connsiteX4" fmla="*/ 92569 w 185137"/>
                <a:gd name="connsiteY4" fmla="*/ 125164 h 184703"/>
                <a:gd name="connsiteX5" fmla="*/ 92569 w 185137"/>
                <a:gd name="connsiteY5" fmla="*/ 125164 h 184703"/>
                <a:gd name="connsiteX6" fmla="*/ 159062 w 185137"/>
                <a:gd name="connsiteY6" fmla="*/ 55194 h 184703"/>
                <a:gd name="connsiteX7" fmla="*/ 166016 w 185137"/>
                <a:gd name="connsiteY7" fmla="*/ 34768 h 184703"/>
                <a:gd name="connsiteX8" fmla="*/ 150370 w 185137"/>
                <a:gd name="connsiteY8" fmla="*/ 19122 h 184703"/>
                <a:gd name="connsiteX9" fmla="*/ 129944 w 185137"/>
                <a:gd name="connsiteY9" fmla="*/ 26076 h 184703"/>
                <a:gd name="connsiteX10" fmla="*/ 112995 w 185137"/>
                <a:gd name="connsiteY10" fmla="*/ 19122 h 184703"/>
                <a:gd name="connsiteX11" fmla="*/ 103434 w 185137"/>
                <a:gd name="connsiteY11" fmla="*/ 0 h 184703"/>
                <a:gd name="connsiteX12" fmla="*/ 81704 w 185137"/>
                <a:gd name="connsiteY12" fmla="*/ 0 h 184703"/>
                <a:gd name="connsiteX13" fmla="*/ 72143 w 185137"/>
                <a:gd name="connsiteY13" fmla="*/ 19122 h 184703"/>
                <a:gd name="connsiteX14" fmla="*/ 55194 w 185137"/>
                <a:gd name="connsiteY14" fmla="*/ 26076 h 184703"/>
                <a:gd name="connsiteX15" fmla="*/ 34768 w 185137"/>
                <a:gd name="connsiteY15" fmla="*/ 19122 h 184703"/>
                <a:gd name="connsiteX16" fmla="*/ 19557 w 185137"/>
                <a:gd name="connsiteY16" fmla="*/ 34333 h 184703"/>
                <a:gd name="connsiteX17" fmla="*/ 26076 w 185137"/>
                <a:gd name="connsiteY17" fmla="*/ 54759 h 184703"/>
                <a:gd name="connsiteX18" fmla="*/ 19122 w 185137"/>
                <a:gd name="connsiteY18" fmla="*/ 71708 h 184703"/>
                <a:gd name="connsiteX19" fmla="*/ 0 w 185137"/>
                <a:gd name="connsiteY19" fmla="*/ 81269 h 184703"/>
                <a:gd name="connsiteX20" fmla="*/ 0 w 185137"/>
                <a:gd name="connsiteY20" fmla="*/ 102999 h 184703"/>
                <a:gd name="connsiteX21" fmla="*/ 19122 w 185137"/>
                <a:gd name="connsiteY21" fmla="*/ 112560 h 184703"/>
                <a:gd name="connsiteX22" fmla="*/ 26076 w 185137"/>
                <a:gd name="connsiteY22" fmla="*/ 129510 h 184703"/>
                <a:gd name="connsiteX23" fmla="*/ 19557 w 185137"/>
                <a:gd name="connsiteY23" fmla="*/ 149936 h 184703"/>
                <a:gd name="connsiteX24" fmla="*/ 34768 w 185137"/>
                <a:gd name="connsiteY24" fmla="*/ 165146 h 184703"/>
                <a:gd name="connsiteX25" fmla="*/ 55194 w 185137"/>
                <a:gd name="connsiteY25" fmla="*/ 158627 h 184703"/>
                <a:gd name="connsiteX26" fmla="*/ 72143 w 185137"/>
                <a:gd name="connsiteY26" fmla="*/ 165581 h 184703"/>
                <a:gd name="connsiteX27" fmla="*/ 81704 w 185137"/>
                <a:gd name="connsiteY27" fmla="*/ 184703 h 184703"/>
                <a:gd name="connsiteX28" fmla="*/ 103434 w 185137"/>
                <a:gd name="connsiteY28" fmla="*/ 184703 h 184703"/>
                <a:gd name="connsiteX29" fmla="*/ 112995 w 185137"/>
                <a:gd name="connsiteY29" fmla="*/ 165581 h 184703"/>
                <a:gd name="connsiteX30" fmla="*/ 129944 w 185137"/>
                <a:gd name="connsiteY30" fmla="*/ 158627 h 184703"/>
                <a:gd name="connsiteX31" fmla="*/ 150370 w 185137"/>
                <a:gd name="connsiteY31" fmla="*/ 165581 h 184703"/>
                <a:gd name="connsiteX32" fmla="*/ 165581 w 185137"/>
                <a:gd name="connsiteY32" fmla="*/ 149936 h 184703"/>
                <a:gd name="connsiteX33" fmla="*/ 159062 w 185137"/>
                <a:gd name="connsiteY33" fmla="*/ 129944 h 184703"/>
                <a:gd name="connsiteX34" fmla="*/ 166016 w 185137"/>
                <a:gd name="connsiteY34" fmla="*/ 112995 h 184703"/>
                <a:gd name="connsiteX35" fmla="*/ 185138 w 185137"/>
                <a:gd name="connsiteY35" fmla="*/ 103434 h 184703"/>
                <a:gd name="connsiteX36" fmla="*/ 185138 w 185137"/>
                <a:gd name="connsiteY36" fmla="*/ 81704 h 184703"/>
                <a:gd name="connsiteX37" fmla="*/ 166016 w 185137"/>
                <a:gd name="connsiteY37" fmla="*/ 72143 h 184703"/>
                <a:gd name="connsiteX38" fmla="*/ 159062 w 185137"/>
                <a:gd name="connsiteY38" fmla="*/ 55194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5137" h="184703">
                  <a:moveTo>
                    <a:pt x="92569" y="125164"/>
                  </a:moveTo>
                  <a:cubicBezTo>
                    <a:pt x="74316" y="125164"/>
                    <a:pt x="59974" y="110387"/>
                    <a:pt x="59974" y="92569"/>
                  </a:cubicBezTo>
                  <a:cubicBezTo>
                    <a:pt x="59974" y="74316"/>
                    <a:pt x="74750" y="59974"/>
                    <a:pt x="92569" y="59974"/>
                  </a:cubicBezTo>
                  <a:cubicBezTo>
                    <a:pt x="110822" y="59974"/>
                    <a:pt x="125164" y="74750"/>
                    <a:pt x="125164" y="92569"/>
                  </a:cubicBezTo>
                  <a:cubicBezTo>
                    <a:pt x="125164" y="110387"/>
                    <a:pt x="110822" y="125164"/>
                    <a:pt x="92569" y="125164"/>
                  </a:cubicBezTo>
                  <a:lnTo>
                    <a:pt x="92569" y="125164"/>
                  </a:lnTo>
                  <a:close/>
                  <a:moveTo>
                    <a:pt x="159062" y="55194"/>
                  </a:moveTo>
                  <a:lnTo>
                    <a:pt x="166016" y="34768"/>
                  </a:lnTo>
                  <a:lnTo>
                    <a:pt x="150370" y="19122"/>
                  </a:lnTo>
                  <a:lnTo>
                    <a:pt x="129944" y="26076"/>
                  </a:lnTo>
                  <a:cubicBezTo>
                    <a:pt x="124729" y="23034"/>
                    <a:pt x="118645" y="20861"/>
                    <a:pt x="112995" y="19122"/>
                  </a:cubicBezTo>
                  <a:lnTo>
                    <a:pt x="103434" y="0"/>
                  </a:lnTo>
                  <a:lnTo>
                    <a:pt x="81704" y="0"/>
                  </a:lnTo>
                  <a:lnTo>
                    <a:pt x="72143" y="19122"/>
                  </a:lnTo>
                  <a:cubicBezTo>
                    <a:pt x="66059" y="20861"/>
                    <a:pt x="60409" y="23034"/>
                    <a:pt x="55194" y="26076"/>
                  </a:cubicBezTo>
                  <a:lnTo>
                    <a:pt x="34768" y="19122"/>
                  </a:lnTo>
                  <a:lnTo>
                    <a:pt x="19557" y="34333"/>
                  </a:lnTo>
                  <a:lnTo>
                    <a:pt x="26076" y="54759"/>
                  </a:lnTo>
                  <a:cubicBezTo>
                    <a:pt x="23034" y="59974"/>
                    <a:pt x="20861" y="66059"/>
                    <a:pt x="19122" y="71708"/>
                  </a:cubicBezTo>
                  <a:lnTo>
                    <a:pt x="0" y="81269"/>
                  </a:lnTo>
                  <a:lnTo>
                    <a:pt x="0" y="102999"/>
                  </a:lnTo>
                  <a:lnTo>
                    <a:pt x="19122" y="112560"/>
                  </a:lnTo>
                  <a:cubicBezTo>
                    <a:pt x="20861" y="118645"/>
                    <a:pt x="23034" y="124294"/>
                    <a:pt x="26076" y="129510"/>
                  </a:cubicBezTo>
                  <a:lnTo>
                    <a:pt x="19557" y="149936"/>
                  </a:lnTo>
                  <a:lnTo>
                    <a:pt x="34768" y="165146"/>
                  </a:lnTo>
                  <a:lnTo>
                    <a:pt x="55194" y="158627"/>
                  </a:lnTo>
                  <a:cubicBezTo>
                    <a:pt x="60409" y="161670"/>
                    <a:pt x="66059" y="163843"/>
                    <a:pt x="72143" y="165581"/>
                  </a:cubicBezTo>
                  <a:lnTo>
                    <a:pt x="81704" y="184703"/>
                  </a:lnTo>
                  <a:lnTo>
                    <a:pt x="103434" y="184703"/>
                  </a:lnTo>
                  <a:lnTo>
                    <a:pt x="112995" y="165581"/>
                  </a:lnTo>
                  <a:cubicBezTo>
                    <a:pt x="119079" y="163843"/>
                    <a:pt x="124729" y="161670"/>
                    <a:pt x="129944" y="158627"/>
                  </a:cubicBezTo>
                  <a:lnTo>
                    <a:pt x="150370" y="165581"/>
                  </a:lnTo>
                  <a:lnTo>
                    <a:pt x="165581" y="149936"/>
                  </a:lnTo>
                  <a:lnTo>
                    <a:pt x="159062" y="129944"/>
                  </a:lnTo>
                  <a:cubicBezTo>
                    <a:pt x="162104" y="124729"/>
                    <a:pt x="164277" y="119079"/>
                    <a:pt x="166016" y="112995"/>
                  </a:cubicBezTo>
                  <a:lnTo>
                    <a:pt x="185138" y="103434"/>
                  </a:lnTo>
                  <a:lnTo>
                    <a:pt x="185138" y="81704"/>
                  </a:lnTo>
                  <a:lnTo>
                    <a:pt x="166016" y="72143"/>
                  </a:lnTo>
                  <a:cubicBezTo>
                    <a:pt x="164277" y="66059"/>
                    <a:pt x="162104" y="60409"/>
                    <a:pt x="159062" y="55194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462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4CBE5AD0-3F0E-4F7D-8714-B38858D4DCDA}"/>
              </a:ext>
            </a:extLst>
          </p:cNvPr>
          <p:cNvGrpSpPr/>
          <p:nvPr/>
        </p:nvGrpSpPr>
        <p:grpSpPr>
          <a:xfrm>
            <a:off x="516732" y="2797586"/>
            <a:ext cx="8110537" cy="1438958"/>
            <a:chOff x="516732" y="2797586"/>
            <a:chExt cx="8110537" cy="143895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A07D14C-7163-428A-BC76-DC5749C63A06}"/>
                </a:ext>
              </a:extLst>
            </p:cNvPr>
            <p:cNvSpPr/>
            <p:nvPr/>
          </p:nvSpPr>
          <p:spPr>
            <a:xfrm>
              <a:off x="7932524" y="3456383"/>
              <a:ext cx="694745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16908" y="108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80AEEA0-806E-48CF-8232-1E5C413BFEF3}"/>
                </a:ext>
              </a:extLst>
            </p:cNvPr>
            <p:cNvSpPr/>
            <p:nvPr/>
          </p:nvSpPr>
          <p:spPr>
            <a:xfrm>
              <a:off x="6511718" y="3237139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43580B51-DDC9-4551-90FF-43A5ABCDB649}"/>
                </a:ext>
              </a:extLst>
            </p:cNvPr>
            <p:cNvSpPr/>
            <p:nvPr/>
          </p:nvSpPr>
          <p:spPr>
            <a:xfrm>
              <a:off x="7932524" y="4017299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DE8E9F1-49C6-4135-B52D-39D208D826DD}"/>
                </a:ext>
              </a:extLst>
            </p:cNvPr>
            <p:cNvSpPr/>
            <p:nvPr/>
          </p:nvSpPr>
          <p:spPr>
            <a:xfrm>
              <a:off x="5090912" y="3017894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311D4B4B-C75C-4C72-981E-00B75D57B3F5}"/>
                </a:ext>
              </a:extLst>
            </p:cNvPr>
            <p:cNvSpPr/>
            <p:nvPr/>
          </p:nvSpPr>
          <p:spPr>
            <a:xfrm>
              <a:off x="6511718" y="3798055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F2FD2EA-F458-4DCE-B621-36CA0F9EF4EE}"/>
                </a:ext>
              </a:extLst>
            </p:cNvPr>
            <p:cNvSpPr/>
            <p:nvPr/>
          </p:nvSpPr>
          <p:spPr>
            <a:xfrm>
              <a:off x="516732" y="3456383"/>
              <a:ext cx="694745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4692" y="108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E6809AA-D5B2-467D-88B8-5CFF1B505CBB}"/>
                </a:ext>
              </a:extLst>
            </p:cNvPr>
            <p:cNvSpPr/>
            <p:nvPr/>
          </p:nvSpPr>
          <p:spPr>
            <a:xfrm>
              <a:off x="829935" y="3237139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222" y="0"/>
                  </a:lnTo>
                  <a:cubicBezTo>
                    <a:pt x="991" y="0"/>
                    <a:pt x="0" y="2286"/>
                    <a:pt x="0" y="512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56D63B72-B00A-4B63-A9DB-AA51036FD6C1}"/>
                </a:ext>
              </a:extLst>
            </p:cNvPr>
            <p:cNvSpPr/>
            <p:nvPr/>
          </p:nvSpPr>
          <p:spPr>
            <a:xfrm>
              <a:off x="829935" y="4017299"/>
              <a:ext cx="381542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186594CE-AA48-4A74-A45B-F4980F8B8693}"/>
                </a:ext>
              </a:extLst>
            </p:cNvPr>
            <p:cNvSpPr/>
            <p:nvPr/>
          </p:nvSpPr>
          <p:spPr>
            <a:xfrm>
              <a:off x="2250741" y="3017894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222" y="0"/>
                  </a:lnTo>
                  <a:cubicBezTo>
                    <a:pt x="991" y="0"/>
                    <a:pt x="0" y="2286"/>
                    <a:pt x="0" y="512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22" name="Triangle">
              <a:extLst>
                <a:ext uri="{FF2B5EF4-FFF2-40B4-BE49-F238E27FC236}">
                  <a16:creationId xmlns:a16="http://schemas.microsoft.com/office/drawing/2014/main" id="{EA88B643-B18E-4078-A70D-82FBBECC9F5A}"/>
                </a:ext>
              </a:extLst>
            </p:cNvPr>
            <p:cNvSpPr/>
            <p:nvPr/>
          </p:nvSpPr>
          <p:spPr>
            <a:xfrm>
              <a:off x="2250741" y="3798055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FE2AEF30-41A2-4D27-AEEC-1E8C5C5A1514}"/>
                </a:ext>
              </a:extLst>
            </p:cNvPr>
            <p:cNvSpPr/>
            <p:nvPr/>
          </p:nvSpPr>
          <p:spPr>
            <a:xfrm>
              <a:off x="3671545" y="2797586"/>
              <a:ext cx="1799500" cy="7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5124"/>
                  </a:lnTo>
                  <a:cubicBezTo>
                    <a:pt x="0" y="2286"/>
                    <a:pt x="991" y="0"/>
                    <a:pt x="2222" y="0"/>
                  </a:cubicBez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riangle">
              <a:extLst>
                <a:ext uri="{FF2B5EF4-FFF2-40B4-BE49-F238E27FC236}">
                  <a16:creationId xmlns:a16="http://schemas.microsoft.com/office/drawing/2014/main" id="{CE7641A7-F7B3-43FC-AAF4-91E59272F4BA}"/>
                </a:ext>
              </a:extLst>
            </p:cNvPr>
            <p:cNvSpPr/>
            <p:nvPr/>
          </p:nvSpPr>
          <p:spPr>
            <a:xfrm>
              <a:off x="3671547" y="3578810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Triangle">
              <a:extLst>
                <a:ext uri="{FF2B5EF4-FFF2-40B4-BE49-F238E27FC236}">
                  <a16:creationId xmlns:a16="http://schemas.microsoft.com/office/drawing/2014/main" id="{DE2330CD-02C4-4AE6-BE2E-3042C4DDAE95}"/>
                </a:ext>
              </a:extLst>
            </p:cNvPr>
            <p:cNvSpPr/>
            <p:nvPr/>
          </p:nvSpPr>
          <p:spPr>
            <a:xfrm>
              <a:off x="5090912" y="3578810"/>
              <a:ext cx="378694" cy="21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Podium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6CED3EA-4D5B-4546-BC72-9B4596E452C6}"/>
              </a:ext>
            </a:extLst>
          </p:cNvPr>
          <p:cNvGrpSpPr/>
          <p:nvPr/>
        </p:nvGrpSpPr>
        <p:grpSpPr>
          <a:xfrm>
            <a:off x="4372841" y="2255560"/>
            <a:ext cx="398318" cy="643436"/>
            <a:chOff x="5826657" y="4686938"/>
            <a:chExt cx="531090" cy="857915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59F7F27-E4AD-45EF-818F-97B27411131C}"/>
                </a:ext>
              </a:extLst>
            </p:cNvPr>
            <p:cNvSpPr/>
            <p:nvPr/>
          </p:nvSpPr>
          <p:spPr>
            <a:xfrm>
              <a:off x="5877383" y="4732602"/>
              <a:ext cx="437233" cy="460188"/>
            </a:xfrm>
            <a:custGeom>
              <a:avLst/>
              <a:gdLst>
                <a:gd name="connsiteX0" fmla="*/ 204265 w 408531"/>
                <a:gd name="connsiteY0" fmla="*/ 0 h 429979"/>
                <a:gd name="connsiteX1" fmla="*/ 408531 w 408531"/>
                <a:gd name="connsiteY1" fmla="*/ 202223 h 429979"/>
                <a:gd name="connsiteX2" fmla="*/ 408531 w 408531"/>
                <a:gd name="connsiteY2" fmla="*/ 210394 h 429979"/>
                <a:gd name="connsiteX3" fmla="*/ 407509 w 408531"/>
                <a:gd name="connsiteY3" fmla="*/ 210394 h 429979"/>
                <a:gd name="connsiteX4" fmla="*/ 393211 w 408531"/>
                <a:gd name="connsiteY4" fmla="*/ 281887 h 429979"/>
                <a:gd name="connsiteX5" fmla="*/ 358486 w 408531"/>
                <a:gd name="connsiteY5" fmla="*/ 338060 h 429979"/>
                <a:gd name="connsiteX6" fmla="*/ 299249 w 408531"/>
                <a:gd name="connsiteY6" fmla="*/ 429979 h 429979"/>
                <a:gd name="connsiteX7" fmla="*/ 203244 w 408531"/>
                <a:gd name="connsiteY7" fmla="*/ 429979 h 429979"/>
                <a:gd name="connsiteX8" fmla="*/ 108261 w 408531"/>
                <a:gd name="connsiteY8" fmla="*/ 429979 h 429979"/>
                <a:gd name="connsiteX9" fmla="*/ 49024 w 408531"/>
                <a:gd name="connsiteY9" fmla="*/ 338060 h 429979"/>
                <a:gd name="connsiteX10" fmla="*/ 14299 w 408531"/>
                <a:gd name="connsiteY10" fmla="*/ 281887 h 429979"/>
                <a:gd name="connsiteX11" fmla="*/ 0 w 408531"/>
                <a:gd name="connsiteY11" fmla="*/ 210394 h 429979"/>
                <a:gd name="connsiteX12" fmla="*/ 0 w 408531"/>
                <a:gd name="connsiteY12" fmla="*/ 202223 h 429979"/>
                <a:gd name="connsiteX13" fmla="*/ 204265 w 408531"/>
                <a:gd name="connsiteY13" fmla="*/ 0 h 42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8531" h="429979">
                  <a:moveTo>
                    <a:pt x="204265" y="0"/>
                  </a:moveTo>
                  <a:cubicBezTo>
                    <a:pt x="315590" y="1022"/>
                    <a:pt x="406488" y="89877"/>
                    <a:pt x="408531" y="202223"/>
                  </a:cubicBezTo>
                  <a:lnTo>
                    <a:pt x="408531" y="210394"/>
                  </a:lnTo>
                  <a:lnTo>
                    <a:pt x="407509" y="210394"/>
                  </a:lnTo>
                  <a:cubicBezTo>
                    <a:pt x="406488" y="234906"/>
                    <a:pt x="401382" y="259417"/>
                    <a:pt x="393211" y="281887"/>
                  </a:cubicBezTo>
                  <a:cubicBezTo>
                    <a:pt x="385040" y="302313"/>
                    <a:pt x="373806" y="321718"/>
                    <a:pt x="358486" y="338060"/>
                  </a:cubicBezTo>
                  <a:cubicBezTo>
                    <a:pt x="334995" y="366657"/>
                    <a:pt x="314569" y="397297"/>
                    <a:pt x="299249" y="429979"/>
                  </a:cubicBezTo>
                  <a:lnTo>
                    <a:pt x="203244" y="429979"/>
                  </a:lnTo>
                  <a:lnTo>
                    <a:pt x="108261" y="429979"/>
                  </a:lnTo>
                  <a:cubicBezTo>
                    <a:pt x="91919" y="397297"/>
                    <a:pt x="71493" y="366657"/>
                    <a:pt x="49024" y="338060"/>
                  </a:cubicBezTo>
                  <a:cubicBezTo>
                    <a:pt x="34725" y="321718"/>
                    <a:pt x="22469" y="302313"/>
                    <a:pt x="14299" y="281887"/>
                  </a:cubicBezTo>
                  <a:cubicBezTo>
                    <a:pt x="5107" y="259417"/>
                    <a:pt x="1021" y="234906"/>
                    <a:pt x="0" y="210394"/>
                  </a:cubicBezTo>
                  <a:lnTo>
                    <a:pt x="0" y="202223"/>
                  </a:lnTo>
                  <a:cubicBezTo>
                    <a:pt x="2043" y="90898"/>
                    <a:pt x="92941" y="1022"/>
                    <a:pt x="204265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5A7C4A1-089B-45C9-B38D-9938F6EE43AD}"/>
                </a:ext>
              </a:extLst>
            </p:cNvPr>
            <p:cNvSpPr/>
            <p:nvPr/>
          </p:nvSpPr>
          <p:spPr>
            <a:xfrm>
              <a:off x="5826657" y="4686938"/>
              <a:ext cx="531090" cy="857915"/>
            </a:xfrm>
            <a:custGeom>
              <a:avLst/>
              <a:gdLst>
                <a:gd name="connsiteX0" fmla="*/ 199159 w 531090"/>
                <a:gd name="connsiteY0" fmla="*/ 796635 h 857915"/>
                <a:gd name="connsiteX1" fmla="*/ 331932 w 531090"/>
                <a:gd name="connsiteY1" fmla="*/ 796635 h 857915"/>
                <a:gd name="connsiteX2" fmla="*/ 265545 w 531090"/>
                <a:gd name="connsiteY2" fmla="*/ 857915 h 857915"/>
                <a:gd name="connsiteX3" fmla="*/ 199159 w 531090"/>
                <a:gd name="connsiteY3" fmla="*/ 796635 h 857915"/>
                <a:gd name="connsiteX4" fmla="*/ 163413 w 531090"/>
                <a:gd name="connsiteY4" fmla="*/ 694503 h 857915"/>
                <a:gd name="connsiteX5" fmla="*/ 367678 w 531090"/>
                <a:gd name="connsiteY5" fmla="*/ 694503 h 857915"/>
                <a:gd name="connsiteX6" fmla="*/ 398318 w 531090"/>
                <a:gd name="connsiteY6" fmla="*/ 725143 h 857915"/>
                <a:gd name="connsiteX7" fmla="*/ 367678 w 531090"/>
                <a:gd name="connsiteY7" fmla="*/ 755783 h 857915"/>
                <a:gd name="connsiteX8" fmla="*/ 163413 w 531090"/>
                <a:gd name="connsiteY8" fmla="*/ 755783 h 857915"/>
                <a:gd name="connsiteX9" fmla="*/ 132773 w 531090"/>
                <a:gd name="connsiteY9" fmla="*/ 725143 h 857915"/>
                <a:gd name="connsiteX10" fmla="*/ 163413 w 531090"/>
                <a:gd name="connsiteY10" fmla="*/ 694503 h 857915"/>
                <a:gd name="connsiteX11" fmla="*/ 163413 w 531090"/>
                <a:gd name="connsiteY11" fmla="*/ 592370 h 857915"/>
                <a:gd name="connsiteX12" fmla="*/ 367678 w 531090"/>
                <a:gd name="connsiteY12" fmla="*/ 592370 h 857915"/>
                <a:gd name="connsiteX13" fmla="*/ 398318 w 531090"/>
                <a:gd name="connsiteY13" fmla="*/ 623010 h 857915"/>
                <a:gd name="connsiteX14" fmla="*/ 367678 w 531090"/>
                <a:gd name="connsiteY14" fmla="*/ 653650 h 857915"/>
                <a:gd name="connsiteX15" fmla="*/ 163413 w 531090"/>
                <a:gd name="connsiteY15" fmla="*/ 653650 h 857915"/>
                <a:gd name="connsiteX16" fmla="*/ 132773 w 531090"/>
                <a:gd name="connsiteY16" fmla="*/ 623010 h 857915"/>
                <a:gd name="connsiteX17" fmla="*/ 163413 w 531090"/>
                <a:gd name="connsiteY17" fmla="*/ 592370 h 857915"/>
                <a:gd name="connsiteX18" fmla="*/ 266566 w 531090"/>
                <a:gd name="connsiteY18" fmla="*/ 60258 h 857915"/>
                <a:gd name="connsiteX19" fmla="*/ 62301 w 531090"/>
                <a:gd name="connsiteY19" fmla="*/ 262481 h 857915"/>
                <a:gd name="connsiteX20" fmla="*/ 62301 w 531090"/>
                <a:gd name="connsiteY20" fmla="*/ 270652 h 857915"/>
                <a:gd name="connsiteX21" fmla="*/ 76600 w 531090"/>
                <a:gd name="connsiteY21" fmla="*/ 342145 h 857915"/>
                <a:gd name="connsiteX22" fmla="*/ 111325 w 531090"/>
                <a:gd name="connsiteY22" fmla="*/ 398318 h 857915"/>
                <a:gd name="connsiteX23" fmla="*/ 170562 w 531090"/>
                <a:gd name="connsiteY23" fmla="*/ 490237 h 857915"/>
                <a:gd name="connsiteX24" fmla="*/ 265545 w 531090"/>
                <a:gd name="connsiteY24" fmla="*/ 490237 h 857915"/>
                <a:gd name="connsiteX25" fmla="*/ 361550 w 531090"/>
                <a:gd name="connsiteY25" fmla="*/ 490237 h 857915"/>
                <a:gd name="connsiteX26" fmla="*/ 420787 w 531090"/>
                <a:gd name="connsiteY26" fmla="*/ 398318 h 857915"/>
                <a:gd name="connsiteX27" fmla="*/ 455512 w 531090"/>
                <a:gd name="connsiteY27" fmla="*/ 342145 h 857915"/>
                <a:gd name="connsiteX28" fmla="*/ 469810 w 531090"/>
                <a:gd name="connsiteY28" fmla="*/ 270652 h 857915"/>
                <a:gd name="connsiteX29" fmla="*/ 470832 w 531090"/>
                <a:gd name="connsiteY29" fmla="*/ 270652 h 857915"/>
                <a:gd name="connsiteX30" fmla="*/ 470832 w 531090"/>
                <a:gd name="connsiteY30" fmla="*/ 262481 h 857915"/>
                <a:gd name="connsiteX31" fmla="*/ 266566 w 531090"/>
                <a:gd name="connsiteY31" fmla="*/ 60258 h 857915"/>
                <a:gd name="connsiteX32" fmla="*/ 265545 w 531090"/>
                <a:gd name="connsiteY32" fmla="*/ 0 h 857915"/>
                <a:gd name="connsiteX33" fmla="*/ 531090 w 531090"/>
                <a:gd name="connsiteY33" fmla="*/ 262481 h 857915"/>
                <a:gd name="connsiteX34" fmla="*/ 531090 w 531090"/>
                <a:gd name="connsiteY34" fmla="*/ 271673 h 857915"/>
                <a:gd name="connsiteX35" fmla="*/ 512706 w 531090"/>
                <a:gd name="connsiteY35" fmla="*/ 363592 h 857915"/>
                <a:gd name="connsiteX36" fmla="*/ 466746 w 531090"/>
                <a:gd name="connsiteY36" fmla="*/ 439171 h 857915"/>
                <a:gd name="connsiteX37" fmla="*/ 404446 w 531090"/>
                <a:gd name="connsiteY37" fmla="*/ 540282 h 857915"/>
                <a:gd name="connsiteX38" fmla="*/ 386062 w 531090"/>
                <a:gd name="connsiteY38" fmla="*/ 551517 h 857915"/>
                <a:gd name="connsiteX39" fmla="*/ 145028 w 531090"/>
                <a:gd name="connsiteY39" fmla="*/ 551517 h 857915"/>
                <a:gd name="connsiteX40" fmla="*/ 126645 w 531090"/>
                <a:gd name="connsiteY40" fmla="*/ 540282 h 857915"/>
                <a:gd name="connsiteX41" fmla="*/ 64344 w 531090"/>
                <a:gd name="connsiteY41" fmla="*/ 439171 h 857915"/>
                <a:gd name="connsiteX42" fmla="*/ 18384 w 531090"/>
                <a:gd name="connsiteY42" fmla="*/ 363592 h 857915"/>
                <a:gd name="connsiteX43" fmla="*/ 0 w 531090"/>
                <a:gd name="connsiteY43" fmla="*/ 271673 h 857915"/>
                <a:gd name="connsiteX44" fmla="*/ 0 w 531090"/>
                <a:gd name="connsiteY44" fmla="*/ 262481 h 857915"/>
                <a:gd name="connsiteX45" fmla="*/ 265545 w 531090"/>
                <a:gd name="connsiteY45" fmla="*/ 0 h 8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090" h="857915">
                  <a:moveTo>
                    <a:pt x="199159" y="796635"/>
                  </a:moveTo>
                  <a:lnTo>
                    <a:pt x="331932" y="796635"/>
                  </a:lnTo>
                  <a:cubicBezTo>
                    <a:pt x="328868" y="831360"/>
                    <a:pt x="300270" y="857915"/>
                    <a:pt x="265545" y="857915"/>
                  </a:cubicBezTo>
                  <a:cubicBezTo>
                    <a:pt x="230820" y="857915"/>
                    <a:pt x="202223" y="831360"/>
                    <a:pt x="199159" y="796635"/>
                  </a:cubicBezTo>
                  <a:close/>
                  <a:moveTo>
                    <a:pt x="163413" y="694503"/>
                  </a:moveTo>
                  <a:lnTo>
                    <a:pt x="367678" y="694503"/>
                  </a:lnTo>
                  <a:cubicBezTo>
                    <a:pt x="385041" y="694503"/>
                    <a:pt x="398318" y="707780"/>
                    <a:pt x="398318" y="725143"/>
                  </a:cubicBezTo>
                  <a:cubicBezTo>
                    <a:pt x="398318" y="742505"/>
                    <a:pt x="385041" y="755783"/>
                    <a:pt x="367678" y="755783"/>
                  </a:cubicBezTo>
                  <a:lnTo>
                    <a:pt x="163413" y="755783"/>
                  </a:lnTo>
                  <a:cubicBezTo>
                    <a:pt x="146050" y="755783"/>
                    <a:pt x="132773" y="742505"/>
                    <a:pt x="132773" y="725143"/>
                  </a:cubicBezTo>
                  <a:cubicBezTo>
                    <a:pt x="132773" y="707780"/>
                    <a:pt x="146050" y="694503"/>
                    <a:pt x="163413" y="694503"/>
                  </a:cubicBezTo>
                  <a:close/>
                  <a:moveTo>
                    <a:pt x="163413" y="592370"/>
                  </a:moveTo>
                  <a:lnTo>
                    <a:pt x="367678" y="592370"/>
                  </a:lnTo>
                  <a:cubicBezTo>
                    <a:pt x="385041" y="592370"/>
                    <a:pt x="398318" y="605647"/>
                    <a:pt x="398318" y="623010"/>
                  </a:cubicBezTo>
                  <a:cubicBezTo>
                    <a:pt x="398318" y="640372"/>
                    <a:pt x="385041" y="653650"/>
                    <a:pt x="367678" y="653650"/>
                  </a:cubicBezTo>
                  <a:lnTo>
                    <a:pt x="163413" y="653650"/>
                  </a:lnTo>
                  <a:cubicBezTo>
                    <a:pt x="146050" y="653650"/>
                    <a:pt x="132773" y="640372"/>
                    <a:pt x="132773" y="623010"/>
                  </a:cubicBezTo>
                  <a:cubicBezTo>
                    <a:pt x="132773" y="605647"/>
                    <a:pt x="146050" y="592370"/>
                    <a:pt x="163413" y="592370"/>
                  </a:cubicBezTo>
                  <a:close/>
                  <a:moveTo>
                    <a:pt x="266566" y="60258"/>
                  </a:moveTo>
                  <a:cubicBezTo>
                    <a:pt x="155242" y="61280"/>
                    <a:pt x="64344" y="151156"/>
                    <a:pt x="62301" y="262481"/>
                  </a:cubicBezTo>
                  <a:lnTo>
                    <a:pt x="62301" y="270652"/>
                  </a:lnTo>
                  <a:cubicBezTo>
                    <a:pt x="63322" y="295164"/>
                    <a:pt x="67408" y="319675"/>
                    <a:pt x="76600" y="342145"/>
                  </a:cubicBezTo>
                  <a:cubicBezTo>
                    <a:pt x="84770" y="362571"/>
                    <a:pt x="97026" y="381976"/>
                    <a:pt x="111325" y="398318"/>
                  </a:cubicBezTo>
                  <a:cubicBezTo>
                    <a:pt x="133794" y="426915"/>
                    <a:pt x="154220" y="457555"/>
                    <a:pt x="170562" y="490237"/>
                  </a:cubicBezTo>
                  <a:lnTo>
                    <a:pt x="265545" y="490237"/>
                  </a:lnTo>
                  <a:lnTo>
                    <a:pt x="361550" y="490237"/>
                  </a:lnTo>
                  <a:cubicBezTo>
                    <a:pt x="376870" y="457555"/>
                    <a:pt x="397296" y="426915"/>
                    <a:pt x="420787" y="398318"/>
                  </a:cubicBezTo>
                  <a:cubicBezTo>
                    <a:pt x="436107" y="381976"/>
                    <a:pt x="447341" y="362571"/>
                    <a:pt x="455512" y="342145"/>
                  </a:cubicBezTo>
                  <a:cubicBezTo>
                    <a:pt x="463683" y="319675"/>
                    <a:pt x="468789" y="295164"/>
                    <a:pt x="469810" y="270652"/>
                  </a:cubicBezTo>
                  <a:lnTo>
                    <a:pt x="470832" y="270652"/>
                  </a:lnTo>
                  <a:lnTo>
                    <a:pt x="470832" y="262481"/>
                  </a:lnTo>
                  <a:cubicBezTo>
                    <a:pt x="468789" y="150135"/>
                    <a:pt x="377891" y="61280"/>
                    <a:pt x="266566" y="60258"/>
                  </a:cubicBezTo>
                  <a:close/>
                  <a:moveTo>
                    <a:pt x="265545" y="0"/>
                  </a:moveTo>
                  <a:cubicBezTo>
                    <a:pt x="410574" y="1021"/>
                    <a:pt x="528026" y="117453"/>
                    <a:pt x="531090" y="262481"/>
                  </a:cubicBezTo>
                  <a:lnTo>
                    <a:pt x="531090" y="271673"/>
                  </a:lnTo>
                  <a:cubicBezTo>
                    <a:pt x="530069" y="303334"/>
                    <a:pt x="523941" y="333974"/>
                    <a:pt x="512706" y="363592"/>
                  </a:cubicBezTo>
                  <a:cubicBezTo>
                    <a:pt x="502493" y="391168"/>
                    <a:pt x="486152" y="416701"/>
                    <a:pt x="466746" y="439171"/>
                  </a:cubicBezTo>
                  <a:cubicBezTo>
                    <a:pt x="442235" y="465725"/>
                    <a:pt x="415680" y="517813"/>
                    <a:pt x="404446" y="540282"/>
                  </a:cubicBezTo>
                  <a:cubicBezTo>
                    <a:pt x="401382" y="547431"/>
                    <a:pt x="394232" y="551517"/>
                    <a:pt x="386062" y="551517"/>
                  </a:cubicBezTo>
                  <a:lnTo>
                    <a:pt x="145028" y="551517"/>
                  </a:lnTo>
                  <a:cubicBezTo>
                    <a:pt x="136858" y="551517"/>
                    <a:pt x="129709" y="547431"/>
                    <a:pt x="126645" y="540282"/>
                  </a:cubicBezTo>
                  <a:cubicBezTo>
                    <a:pt x="115410" y="517813"/>
                    <a:pt x="88855" y="465725"/>
                    <a:pt x="64344" y="439171"/>
                  </a:cubicBezTo>
                  <a:cubicBezTo>
                    <a:pt x="44938" y="416701"/>
                    <a:pt x="29618" y="391168"/>
                    <a:pt x="18384" y="363592"/>
                  </a:cubicBezTo>
                  <a:cubicBezTo>
                    <a:pt x="7149" y="333974"/>
                    <a:pt x="1021" y="303334"/>
                    <a:pt x="0" y="271673"/>
                  </a:cubicBezTo>
                  <a:lnTo>
                    <a:pt x="0" y="262481"/>
                  </a:lnTo>
                  <a:cubicBezTo>
                    <a:pt x="3064" y="117453"/>
                    <a:pt x="120517" y="1021"/>
                    <a:pt x="265545" y="0"/>
                  </a:cubicBezTo>
                  <a:close/>
                </a:path>
              </a:pathLst>
            </a:custGeom>
            <a:solidFill>
              <a:srgbClr val="000000"/>
            </a:solidFill>
            <a:ln w="101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47E061-4457-4625-BCEF-53F99F05C91A}"/>
              </a:ext>
            </a:extLst>
          </p:cNvPr>
          <p:cNvGrpSpPr/>
          <p:nvPr/>
        </p:nvGrpSpPr>
        <p:grpSpPr>
          <a:xfrm>
            <a:off x="6695611" y="4506703"/>
            <a:ext cx="2194560" cy="1360030"/>
            <a:chOff x="8921977" y="3919498"/>
            <a:chExt cx="2926080" cy="1813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1647E1B-C300-44F5-ACC8-F6664D37C4D6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9166CB1-65D6-467B-8E5E-B1C7BDB97A9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18E55D4-910C-4D56-B9B1-55E90C31D189}"/>
              </a:ext>
            </a:extLst>
          </p:cNvPr>
          <p:cNvGrpSpPr/>
          <p:nvPr/>
        </p:nvGrpSpPr>
        <p:grpSpPr>
          <a:xfrm>
            <a:off x="5670695" y="1271673"/>
            <a:ext cx="2194560" cy="1360030"/>
            <a:chOff x="8921977" y="1312837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74F155-CBF4-4284-B39A-C7C700F1542C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52C5795-DFF7-4D9A-82A3-4F59B7111C2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39670FF-118F-4C45-B7A9-5A9483C0B91B}"/>
              </a:ext>
            </a:extLst>
          </p:cNvPr>
          <p:cNvGrpSpPr/>
          <p:nvPr/>
        </p:nvGrpSpPr>
        <p:grpSpPr>
          <a:xfrm>
            <a:off x="1278746" y="1271676"/>
            <a:ext cx="2194560" cy="1360030"/>
            <a:chOff x="332936" y="2473878"/>
            <a:chExt cx="2926080" cy="18133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46CAF30-00D2-43D2-BF06-73438156EBF3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3D8DB03-643D-494F-9654-BDF607B080D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5259BC-A3F2-4A25-8740-3B0CE176A5CE}"/>
              </a:ext>
            </a:extLst>
          </p:cNvPr>
          <p:cNvGrpSpPr/>
          <p:nvPr/>
        </p:nvGrpSpPr>
        <p:grpSpPr>
          <a:xfrm>
            <a:off x="253830" y="4506702"/>
            <a:ext cx="2194560" cy="1360030"/>
            <a:chOff x="332936" y="4498450"/>
            <a:chExt cx="2926080" cy="18133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7FC04BA-DFA3-4B53-8A59-0EF692306A58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21DFC4-7B37-461E-A6EE-7DB36FA7D63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399E5EB-899E-4012-989A-3C342D210CDF}"/>
              </a:ext>
            </a:extLst>
          </p:cNvPr>
          <p:cNvGrpSpPr/>
          <p:nvPr/>
        </p:nvGrpSpPr>
        <p:grpSpPr>
          <a:xfrm>
            <a:off x="3474720" y="4044017"/>
            <a:ext cx="2194560" cy="1360030"/>
            <a:chOff x="8921977" y="1312837"/>
            <a:chExt cx="2926080" cy="1813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12614EB-B3B1-45B1-BD89-49C397D6EA8F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4A44E32-AEB0-4A5C-815F-813B19F2E30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1" descr="Bullseye">
            <a:extLst>
              <a:ext uri="{FF2B5EF4-FFF2-40B4-BE49-F238E27FC236}">
                <a16:creationId xmlns:a16="http://schemas.microsoft.com/office/drawing/2014/main" id="{3FFCEE50-9DDE-40DF-AD36-84132716412D}"/>
              </a:ext>
            </a:extLst>
          </p:cNvPr>
          <p:cNvGrpSpPr/>
          <p:nvPr/>
        </p:nvGrpSpPr>
        <p:grpSpPr>
          <a:xfrm>
            <a:off x="928803" y="3418614"/>
            <a:ext cx="417212" cy="417212"/>
            <a:chOff x="928803" y="3418614"/>
            <a:chExt cx="417212" cy="41721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5A7EA0-5821-4BAB-BED3-E1C87FD2E14A}"/>
                </a:ext>
              </a:extLst>
            </p:cNvPr>
            <p:cNvSpPr/>
            <p:nvPr/>
          </p:nvSpPr>
          <p:spPr>
            <a:xfrm>
              <a:off x="1086995" y="3455554"/>
              <a:ext cx="222078" cy="221643"/>
            </a:xfrm>
            <a:custGeom>
              <a:avLst/>
              <a:gdLst>
                <a:gd name="connsiteX0" fmla="*/ 182965 w 222078"/>
                <a:gd name="connsiteY0" fmla="*/ 39114 h 221643"/>
                <a:gd name="connsiteX1" fmla="*/ 178619 w 222078"/>
                <a:gd name="connsiteY1" fmla="*/ 0 h 221643"/>
                <a:gd name="connsiteX2" fmla="*/ 130813 w 222078"/>
                <a:gd name="connsiteY2" fmla="*/ 47806 h 221643"/>
                <a:gd name="connsiteX3" fmla="*/ 133421 w 222078"/>
                <a:gd name="connsiteY3" fmla="*/ 70405 h 221643"/>
                <a:gd name="connsiteX4" fmla="*/ 63886 w 222078"/>
                <a:gd name="connsiteY4" fmla="*/ 139940 h 221643"/>
                <a:gd name="connsiteX5" fmla="*/ 43460 w 222078"/>
                <a:gd name="connsiteY5" fmla="*/ 134725 h 221643"/>
                <a:gd name="connsiteX6" fmla="*/ 0 w 222078"/>
                <a:gd name="connsiteY6" fmla="*/ 178184 h 221643"/>
                <a:gd name="connsiteX7" fmla="*/ 43460 w 222078"/>
                <a:gd name="connsiteY7" fmla="*/ 221644 h 221643"/>
                <a:gd name="connsiteX8" fmla="*/ 86919 w 222078"/>
                <a:gd name="connsiteY8" fmla="*/ 178184 h 221643"/>
                <a:gd name="connsiteX9" fmla="*/ 82139 w 222078"/>
                <a:gd name="connsiteY9" fmla="*/ 158193 h 221643"/>
                <a:gd name="connsiteX10" fmla="*/ 151674 w 222078"/>
                <a:gd name="connsiteY10" fmla="*/ 88658 h 221643"/>
                <a:gd name="connsiteX11" fmla="*/ 174273 w 222078"/>
                <a:gd name="connsiteY11" fmla="*/ 91265 h 221643"/>
                <a:gd name="connsiteX12" fmla="*/ 222078 w 222078"/>
                <a:gd name="connsiteY12" fmla="*/ 43460 h 221643"/>
                <a:gd name="connsiteX13" fmla="*/ 182965 w 222078"/>
                <a:gd name="connsiteY13" fmla="*/ 39114 h 22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078" h="221643">
                  <a:moveTo>
                    <a:pt x="182965" y="39114"/>
                  </a:moveTo>
                  <a:lnTo>
                    <a:pt x="178619" y="0"/>
                  </a:lnTo>
                  <a:lnTo>
                    <a:pt x="130813" y="47806"/>
                  </a:lnTo>
                  <a:lnTo>
                    <a:pt x="133421" y="70405"/>
                  </a:lnTo>
                  <a:lnTo>
                    <a:pt x="63886" y="139940"/>
                  </a:lnTo>
                  <a:cubicBezTo>
                    <a:pt x="57801" y="136898"/>
                    <a:pt x="50848" y="134725"/>
                    <a:pt x="43460" y="134725"/>
                  </a:cubicBezTo>
                  <a:cubicBezTo>
                    <a:pt x="19557" y="134725"/>
                    <a:pt x="0" y="154282"/>
                    <a:pt x="0" y="178184"/>
                  </a:cubicBezTo>
                  <a:cubicBezTo>
                    <a:pt x="0" y="202087"/>
                    <a:pt x="19557" y="221644"/>
                    <a:pt x="43460" y="221644"/>
                  </a:cubicBezTo>
                  <a:cubicBezTo>
                    <a:pt x="67362" y="221644"/>
                    <a:pt x="86919" y="202087"/>
                    <a:pt x="86919" y="178184"/>
                  </a:cubicBezTo>
                  <a:cubicBezTo>
                    <a:pt x="86919" y="170796"/>
                    <a:pt x="85181" y="164277"/>
                    <a:pt x="82139" y="158193"/>
                  </a:cubicBezTo>
                  <a:lnTo>
                    <a:pt x="151674" y="88658"/>
                  </a:lnTo>
                  <a:lnTo>
                    <a:pt x="174273" y="91265"/>
                  </a:lnTo>
                  <a:lnTo>
                    <a:pt x="222078" y="43460"/>
                  </a:lnTo>
                  <a:lnTo>
                    <a:pt x="182965" y="39114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8C88CDF-8853-4590-AB87-1FB6ACE40C62}"/>
                </a:ext>
              </a:extLst>
            </p:cNvPr>
            <p:cNvSpPr/>
            <p:nvPr/>
          </p:nvSpPr>
          <p:spPr>
            <a:xfrm>
              <a:off x="965743" y="3468592"/>
              <a:ext cx="330292" cy="330292"/>
            </a:xfrm>
            <a:custGeom>
              <a:avLst/>
              <a:gdLst>
                <a:gd name="connsiteX0" fmla="*/ 307694 w 330292"/>
                <a:gd name="connsiteY0" fmla="*/ 90396 h 330292"/>
                <a:gd name="connsiteX1" fmla="*/ 302044 w 330292"/>
                <a:gd name="connsiteY1" fmla="*/ 96480 h 330292"/>
                <a:gd name="connsiteX2" fmla="*/ 293787 w 330292"/>
                <a:gd name="connsiteY2" fmla="*/ 95611 h 330292"/>
                <a:gd name="connsiteX3" fmla="*/ 284660 w 330292"/>
                <a:gd name="connsiteY3" fmla="*/ 94307 h 330292"/>
                <a:gd name="connsiteX4" fmla="*/ 304217 w 330292"/>
                <a:gd name="connsiteY4" fmla="*/ 165146 h 330292"/>
                <a:gd name="connsiteX5" fmla="*/ 165146 w 330292"/>
                <a:gd name="connsiteY5" fmla="*/ 304217 h 330292"/>
                <a:gd name="connsiteX6" fmla="*/ 26076 w 330292"/>
                <a:gd name="connsiteY6" fmla="*/ 165146 h 330292"/>
                <a:gd name="connsiteX7" fmla="*/ 165146 w 330292"/>
                <a:gd name="connsiteY7" fmla="*/ 26076 h 330292"/>
                <a:gd name="connsiteX8" fmla="*/ 235986 w 330292"/>
                <a:gd name="connsiteY8" fmla="*/ 45633 h 330292"/>
                <a:gd name="connsiteX9" fmla="*/ 235116 w 330292"/>
                <a:gd name="connsiteY9" fmla="*/ 36941 h 330292"/>
                <a:gd name="connsiteX10" fmla="*/ 233813 w 330292"/>
                <a:gd name="connsiteY10" fmla="*/ 28249 h 330292"/>
                <a:gd name="connsiteX11" fmla="*/ 239897 w 330292"/>
                <a:gd name="connsiteY11" fmla="*/ 22164 h 330292"/>
                <a:gd name="connsiteX12" fmla="*/ 242939 w 330292"/>
                <a:gd name="connsiteY12" fmla="*/ 19122 h 330292"/>
                <a:gd name="connsiteX13" fmla="*/ 165146 w 330292"/>
                <a:gd name="connsiteY13" fmla="*/ 0 h 330292"/>
                <a:gd name="connsiteX14" fmla="*/ 0 w 330292"/>
                <a:gd name="connsiteY14" fmla="*/ 165146 h 330292"/>
                <a:gd name="connsiteX15" fmla="*/ 165146 w 330292"/>
                <a:gd name="connsiteY15" fmla="*/ 330293 h 330292"/>
                <a:gd name="connsiteX16" fmla="*/ 330293 w 330292"/>
                <a:gd name="connsiteY16" fmla="*/ 165146 h 330292"/>
                <a:gd name="connsiteX17" fmla="*/ 310736 w 330292"/>
                <a:gd name="connsiteY17" fmla="*/ 87788 h 330292"/>
                <a:gd name="connsiteX18" fmla="*/ 307694 w 330292"/>
                <a:gd name="connsiteY18" fmla="*/ 90396 h 33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0292" h="330292">
                  <a:moveTo>
                    <a:pt x="307694" y="90396"/>
                  </a:moveTo>
                  <a:lnTo>
                    <a:pt x="302044" y="96480"/>
                  </a:lnTo>
                  <a:lnTo>
                    <a:pt x="293787" y="95611"/>
                  </a:lnTo>
                  <a:lnTo>
                    <a:pt x="284660" y="94307"/>
                  </a:lnTo>
                  <a:cubicBezTo>
                    <a:pt x="296829" y="115168"/>
                    <a:pt x="304217" y="139071"/>
                    <a:pt x="304217" y="165146"/>
                  </a:cubicBezTo>
                  <a:cubicBezTo>
                    <a:pt x="304217" y="241635"/>
                    <a:pt x="241635" y="304217"/>
                    <a:pt x="165146" y="304217"/>
                  </a:cubicBezTo>
                  <a:cubicBezTo>
                    <a:pt x="88658" y="304217"/>
                    <a:pt x="26076" y="241635"/>
                    <a:pt x="26076" y="165146"/>
                  </a:cubicBezTo>
                  <a:cubicBezTo>
                    <a:pt x="26076" y="88658"/>
                    <a:pt x="88658" y="26076"/>
                    <a:pt x="165146" y="26076"/>
                  </a:cubicBezTo>
                  <a:cubicBezTo>
                    <a:pt x="190788" y="26076"/>
                    <a:pt x="215125" y="33029"/>
                    <a:pt x="235986" y="45633"/>
                  </a:cubicBezTo>
                  <a:lnTo>
                    <a:pt x="235116" y="36941"/>
                  </a:lnTo>
                  <a:lnTo>
                    <a:pt x="233813" y="28249"/>
                  </a:lnTo>
                  <a:lnTo>
                    <a:pt x="239897" y="22164"/>
                  </a:lnTo>
                  <a:lnTo>
                    <a:pt x="242939" y="19122"/>
                  </a:lnTo>
                  <a:cubicBezTo>
                    <a:pt x="219471" y="6954"/>
                    <a:pt x="193395" y="0"/>
                    <a:pt x="165146" y="0"/>
                  </a:cubicBezTo>
                  <a:cubicBezTo>
                    <a:pt x="73881" y="0"/>
                    <a:pt x="0" y="73881"/>
                    <a:pt x="0" y="165146"/>
                  </a:cubicBezTo>
                  <a:cubicBezTo>
                    <a:pt x="0" y="256412"/>
                    <a:pt x="73881" y="330293"/>
                    <a:pt x="165146" y="330293"/>
                  </a:cubicBezTo>
                  <a:cubicBezTo>
                    <a:pt x="256412" y="330293"/>
                    <a:pt x="330293" y="256412"/>
                    <a:pt x="330293" y="165146"/>
                  </a:cubicBezTo>
                  <a:cubicBezTo>
                    <a:pt x="330293" y="136898"/>
                    <a:pt x="323339" y="110822"/>
                    <a:pt x="310736" y="87788"/>
                  </a:cubicBezTo>
                  <a:lnTo>
                    <a:pt x="307694" y="90396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BA78749-FFEA-44E7-A1FC-7E96B0DA92E1}"/>
                </a:ext>
              </a:extLst>
            </p:cNvPr>
            <p:cNvSpPr/>
            <p:nvPr/>
          </p:nvSpPr>
          <p:spPr>
            <a:xfrm>
              <a:off x="1026587" y="3529435"/>
              <a:ext cx="208606" cy="208606"/>
            </a:xfrm>
            <a:custGeom>
              <a:avLst/>
              <a:gdLst>
                <a:gd name="connsiteX0" fmla="*/ 176881 w 208606"/>
                <a:gd name="connsiteY0" fmla="*/ 74750 h 208606"/>
                <a:gd name="connsiteX1" fmla="*/ 182530 w 208606"/>
                <a:gd name="connsiteY1" fmla="*/ 104303 h 208606"/>
                <a:gd name="connsiteX2" fmla="*/ 104303 w 208606"/>
                <a:gd name="connsiteY2" fmla="*/ 182530 h 208606"/>
                <a:gd name="connsiteX3" fmla="*/ 26076 w 208606"/>
                <a:gd name="connsiteY3" fmla="*/ 104303 h 208606"/>
                <a:gd name="connsiteX4" fmla="*/ 104303 w 208606"/>
                <a:gd name="connsiteY4" fmla="*/ 26076 h 208606"/>
                <a:gd name="connsiteX5" fmla="*/ 133856 w 208606"/>
                <a:gd name="connsiteY5" fmla="*/ 31725 h 208606"/>
                <a:gd name="connsiteX6" fmla="*/ 153412 w 208606"/>
                <a:gd name="connsiteY6" fmla="*/ 12169 h 208606"/>
                <a:gd name="connsiteX7" fmla="*/ 104303 w 208606"/>
                <a:gd name="connsiteY7" fmla="*/ 0 h 208606"/>
                <a:gd name="connsiteX8" fmla="*/ 0 w 208606"/>
                <a:gd name="connsiteY8" fmla="*/ 104303 h 208606"/>
                <a:gd name="connsiteX9" fmla="*/ 104303 w 208606"/>
                <a:gd name="connsiteY9" fmla="*/ 208606 h 208606"/>
                <a:gd name="connsiteX10" fmla="*/ 208606 w 208606"/>
                <a:gd name="connsiteY10" fmla="*/ 104303 h 208606"/>
                <a:gd name="connsiteX11" fmla="*/ 196437 w 208606"/>
                <a:gd name="connsiteY11" fmla="*/ 55194 h 208606"/>
                <a:gd name="connsiteX12" fmla="*/ 176881 w 208606"/>
                <a:gd name="connsiteY12" fmla="*/ 74750 h 20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06" h="208606">
                  <a:moveTo>
                    <a:pt x="176881" y="74750"/>
                  </a:moveTo>
                  <a:cubicBezTo>
                    <a:pt x="180792" y="83877"/>
                    <a:pt x="182530" y="93873"/>
                    <a:pt x="182530" y="104303"/>
                  </a:cubicBezTo>
                  <a:cubicBezTo>
                    <a:pt x="182530" y="147328"/>
                    <a:pt x="147328" y="182530"/>
                    <a:pt x="104303" y="182530"/>
                  </a:cubicBezTo>
                  <a:cubicBezTo>
                    <a:pt x="61278" y="182530"/>
                    <a:pt x="26076" y="147328"/>
                    <a:pt x="26076" y="104303"/>
                  </a:cubicBezTo>
                  <a:cubicBezTo>
                    <a:pt x="26076" y="61278"/>
                    <a:pt x="61278" y="26076"/>
                    <a:pt x="104303" y="26076"/>
                  </a:cubicBezTo>
                  <a:cubicBezTo>
                    <a:pt x="114733" y="26076"/>
                    <a:pt x="124729" y="28249"/>
                    <a:pt x="133856" y="31725"/>
                  </a:cubicBezTo>
                  <a:lnTo>
                    <a:pt x="153412" y="12169"/>
                  </a:lnTo>
                  <a:cubicBezTo>
                    <a:pt x="138636" y="4346"/>
                    <a:pt x="122121" y="0"/>
                    <a:pt x="104303" y="0"/>
                  </a:cubicBezTo>
                  <a:cubicBezTo>
                    <a:pt x="46936" y="0"/>
                    <a:pt x="0" y="46936"/>
                    <a:pt x="0" y="104303"/>
                  </a:cubicBezTo>
                  <a:cubicBezTo>
                    <a:pt x="0" y="161670"/>
                    <a:pt x="46936" y="208606"/>
                    <a:pt x="104303" y="208606"/>
                  </a:cubicBezTo>
                  <a:cubicBezTo>
                    <a:pt x="161670" y="208606"/>
                    <a:pt x="208606" y="161670"/>
                    <a:pt x="208606" y="104303"/>
                  </a:cubicBezTo>
                  <a:cubicBezTo>
                    <a:pt x="208606" y="86485"/>
                    <a:pt x="204260" y="69970"/>
                    <a:pt x="196437" y="55194"/>
                  </a:cubicBezTo>
                  <a:lnTo>
                    <a:pt x="176881" y="7475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33" descr="Stopwatch">
            <a:extLst>
              <a:ext uri="{FF2B5EF4-FFF2-40B4-BE49-F238E27FC236}">
                <a16:creationId xmlns:a16="http://schemas.microsoft.com/office/drawing/2014/main" id="{1AD7E6E8-EBB4-4A25-A18B-7D81C1231489}"/>
              </a:ext>
            </a:extLst>
          </p:cNvPr>
          <p:cNvGrpSpPr/>
          <p:nvPr/>
        </p:nvGrpSpPr>
        <p:grpSpPr>
          <a:xfrm>
            <a:off x="2352455" y="3199369"/>
            <a:ext cx="417212" cy="417212"/>
            <a:chOff x="2352455" y="3199369"/>
            <a:chExt cx="417212" cy="417212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4C08272-F649-459E-8895-6445CC8943FF}"/>
                </a:ext>
              </a:extLst>
            </p:cNvPr>
            <p:cNvSpPr/>
            <p:nvPr/>
          </p:nvSpPr>
          <p:spPr>
            <a:xfrm>
              <a:off x="2552369" y="3334093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1"/>
                    <a:pt x="3892" y="0"/>
                    <a:pt x="8692" y="0"/>
                  </a:cubicBezTo>
                  <a:cubicBezTo>
                    <a:pt x="13492" y="0"/>
                    <a:pt x="17384" y="3891"/>
                    <a:pt x="17384" y="8692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9452B4C-F549-463A-8D60-F2FA12A99267}"/>
                </a:ext>
              </a:extLst>
            </p:cNvPr>
            <p:cNvSpPr/>
            <p:nvPr/>
          </p:nvSpPr>
          <p:spPr>
            <a:xfrm>
              <a:off x="2552369" y="3507932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2"/>
                    <a:pt x="3892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BB44EA-489E-4B94-8B08-94CB71941795}"/>
                </a:ext>
              </a:extLst>
            </p:cNvPr>
            <p:cNvSpPr/>
            <p:nvPr/>
          </p:nvSpPr>
          <p:spPr>
            <a:xfrm>
              <a:off x="2639288" y="3416666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2"/>
                    <a:pt x="3892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0A387F1-C7A1-45B0-8726-D21FB7FCC44D}"/>
                </a:ext>
              </a:extLst>
            </p:cNvPr>
            <p:cNvSpPr/>
            <p:nvPr/>
          </p:nvSpPr>
          <p:spPr>
            <a:xfrm>
              <a:off x="2465449" y="3416666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1" y="17384"/>
                    <a:pt x="0" y="13492"/>
                    <a:pt x="0" y="8692"/>
                  </a:cubicBezTo>
                  <a:cubicBezTo>
                    <a:pt x="0" y="3892"/>
                    <a:pt x="3891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3D48C53-751E-4B42-9D1F-5A0EB61A641F}"/>
                </a:ext>
              </a:extLst>
            </p:cNvPr>
            <p:cNvSpPr/>
            <p:nvPr/>
          </p:nvSpPr>
          <p:spPr>
            <a:xfrm>
              <a:off x="2552369" y="3364515"/>
              <a:ext cx="57801" cy="109952"/>
            </a:xfrm>
            <a:custGeom>
              <a:avLst/>
              <a:gdLst>
                <a:gd name="connsiteX0" fmla="*/ 17384 w 57801"/>
                <a:gd name="connsiteY0" fmla="*/ 0 h 109952"/>
                <a:gd name="connsiteX1" fmla="*/ 0 w 57801"/>
                <a:gd name="connsiteY1" fmla="*/ 0 h 109952"/>
                <a:gd name="connsiteX2" fmla="*/ 0 w 57801"/>
                <a:gd name="connsiteY2" fmla="*/ 60843 h 109952"/>
                <a:gd name="connsiteX3" fmla="*/ 2608 w 57801"/>
                <a:gd name="connsiteY3" fmla="*/ 66928 h 109952"/>
                <a:gd name="connsiteX4" fmla="*/ 45633 w 57801"/>
                <a:gd name="connsiteY4" fmla="*/ 109953 h 109952"/>
                <a:gd name="connsiteX5" fmla="*/ 57801 w 57801"/>
                <a:gd name="connsiteY5" fmla="*/ 97784 h 109952"/>
                <a:gd name="connsiteX6" fmla="*/ 17384 w 57801"/>
                <a:gd name="connsiteY6" fmla="*/ 57367 h 109952"/>
                <a:gd name="connsiteX7" fmla="*/ 17384 w 57801"/>
                <a:gd name="connsiteY7" fmla="*/ 0 h 1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801" h="109952">
                  <a:moveTo>
                    <a:pt x="17384" y="0"/>
                  </a:moveTo>
                  <a:lnTo>
                    <a:pt x="0" y="0"/>
                  </a:lnTo>
                  <a:lnTo>
                    <a:pt x="0" y="60843"/>
                  </a:lnTo>
                  <a:cubicBezTo>
                    <a:pt x="0" y="63016"/>
                    <a:pt x="869" y="65189"/>
                    <a:pt x="2608" y="66928"/>
                  </a:cubicBezTo>
                  <a:lnTo>
                    <a:pt x="45633" y="109953"/>
                  </a:lnTo>
                  <a:lnTo>
                    <a:pt x="57801" y="97784"/>
                  </a:lnTo>
                  <a:lnTo>
                    <a:pt x="17384" y="57367"/>
                  </a:lnTo>
                  <a:lnTo>
                    <a:pt x="17384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D3018BA-6532-43D1-9E6F-C1E81B84A2F3}"/>
                </a:ext>
              </a:extLst>
            </p:cNvPr>
            <p:cNvSpPr/>
            <p:nvPr/>
          </p:nvSpPr>
          <p:spPr>
            <a:xfrm>
              <a:off x="2413431" y="3238482"/>
              <a:ext cx="295783" cy="338747"/>
            </a:xfrm>
            <a:custGeom>
              <a:avLst/>
              <a:gdLst>
                <a:gd name="connsiteX0" fmla="*/ 147630 w 295783"/>
                <a:gd name="connsiteY0" fmla="*/ 312909 h 338747"/>
                <a:gd name="connsiteX1" fmla="*/ 25943 w 295783"/>
                <a:gd name="connsiteY1" fmla="*/ 191222 h 338747"/>
                <a:gd name="connsiteX2" fmla="*/ 147630 w 295783"/>
                <a:gd name="connsiteY2" fmla="*/ 69535 h 338747"/>
                <a:gd name="connsiteX3" fmla="*/ 269317 w 295783"/>
                <a:gd name="connsiteY3" fmla="*/ 191222 h 338747"/>
                <a:gd name="connsiteX4" fmla="*/ 147630 w 295783"/>
                <a:gd name="connsiteY4" fmla="*/ 312909 h 338747"/>
                <a:gd name="connsiteX5" fmla="*/ 147630 w 295783"/>
                <a:gd name="connsiteY5" fmla="*/ 312909 h 338747"/>
                <a:gd name="connsiteX6" fmla="*/ 250629 w 295783"/>
                <a:gd name="connsiteY6" fmla="*/ 85181 h 338747"/>
                <a:gd name="connsiteX7" fmla="*/ 263667 w 295783"/>
                <a:gd name="connsiteY7" fmla="*/ 72143 h 338747"/>
                <a:gd name="connsiteX8" fmla="*/ 263232 w 295783"/>
                <a:gd name="connsiteY8" fmla="*/ 53890 h 338747"/>
                <a:gd name="connsiteX9" fmla="*/ 244979 w 295783"/>
                <a:gd name="connsiteY9" fmla="*/ 53455 h 338747"/>
                <a:gd name="connsiteX10" fmla="*/ 230203 w 295783"/>
                <a:gd name="connsiteY10" fmla="*/ 68666 h 338747"/>
                <a:gd name="connsiteX11" fmla="*/ 160668 w 295783"/>
                <a:gd name="connsiteY11" fmla="*/ 44329 h 338747"/>
                <a:gd name="connsiteX12" fmla="*/ 160668 w 295783"/>
                <a:gd name="connsiteY12" fmla="*/ 26076 h 338747"/>
                <a:gd name="connsiteX13" fmla="*/ 199781 w 295783"/>
                <a:gd name="connsiteY13" fmla="*/ 26076 h 338747"/>
                <a:gd name="connsiteX14" fmla="*/ 199781 w 295783"/>
                <a:gd name="connsiteY14" fmla="*/ 0 h 338747"/>
                <a:gd name="connsiteX15" fmla="*/ 95478 w 295783"/>
                <a:gd name="connsiteY15" fmla="*/ 0 h 338747"/>
                <a:gd name="connsiteX16" fmla="*/ 95478 w 295783"/>
                <a:gd name="connsiteY16" fmla="*/ 26076 h 338747"/>
                <a:gd name="connsiteX17" fmla="*/ 134592 w 295783"/>
                <a:gd name="connsiteY17" fmla="*/ 26076 h 338747"/>
                <a:gd name="connsiteX18" fmla="*/ 134592 w 295783"/>
                <a:gd name="connsiteY18" fmla="*/ 43894 h 338747"/>
                <a:gd name="connsiteX19" fmla="*/ 1171 w 295783"/>
                <a:gd name="connsiteY19" fmla="*/ 172535 h 338747"/>
                <a:gd name="connsiteX20" fmla="*/ 98520 w 295783"/>
                <a:gd name="connsiteY20" fmla="*/ 330293 h 338747"/>
                <a:gd name="connsiteX21" fmla="*/ 273663 w 295783"/>
                <a:gd name="connsiteY21" fmla="*/ 269015 h 338747"/>
                <a:gd name="connsiteX22" fmla="*/ 250629 w 295783"/>
                <a:gd name="connsiteY22" fmla="*/ 85181 h 338747"/>
                <a:gd name="connsiteX23" fmla="*/ 250629 w 295783"/>
                <a:gd name="connsiteY23" fmla="*/ 85181 h 33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5783" h="338747">
                  <a:moveTo>
                    <a:pt x="147630" y="312909"/>
                  </a:moveTo>
                  <a:cubicBezTo>
                    <a:pt x="80267" y="312909"/>
                    <a:pt x="25943" y="258585"/>
                    <a:pt x="25943" y="191222"/>
                  </a:cubicBezTo>
                  <a:cubicBezTo>
                    <a:pt x="25943" y="123860"/>
                    <a:pt x="80267" y="69535"/>
                    <a:pt x="147630" y="69535"/>
                  </a:cubicBezTo>
                  <a:cubicBezTo>
                    <a:pt x="214992" y="69535"/>
                    <a:pt x="269317" y="123860"/>
                    <a:pt x="269317" y="191222"/>
                  </a:cubicBezTo>
                  <a:cubicBezTo>
                    <a:pt x="269317" y="258585"/>
                    <a:pt x="214992" y="312909"/>
                    <a:pt x="147630" y="312909"/>
                  </a:cubicBezTo>
                  <a:lnTo>
                    <a:pt x="147630" y="312909"/>
                  </a:lnTo>
                  <a:close/>
                  <a:moveTo>
                    <a:pt x="250629" y="85181"/>
                  </a:moveTo>
                  <a:lnTo>
                    <a:pt x="263667" y="72143"/>
                  </a:lnTo>
                  <a:cubicBezTo>
                    <a:pt x="268447" y="66928"/>
                    <a:pt x="268447" y="59105"/>
                    <a:pt x="263232" y="53890"/>
                  </a:cubicBezTo>
                  <a:cubicBezTo>
                    <a:pt x="258452" y="49109"/>
                    <a:pt x="250194" y="48675"/>
                    <a:pt x="244979" y="53455"/>
                  </a:cubicBezTo>
                  <a:lnTo>
                    <a:pt x="230203" y="68666"/>
                  </a:lnTo>
                  <a:cubicBezTo>
                    <a:pt x="209342" y="54759"/>
                    <a:pt x="185440" y="46067"/>
                    <a:pt x="160668" y="44329"/>
                  </a:cubicBezTo>
                  <a:lnTo>
                    <a:pt x="160668" y="26076"/>
                  </a:lnTo>
                  <a:lnTo>
                    <a:pt x="199781" y="26076"/>
                  </a:lnTo>
                  <a:lnTo>
                    <a:pt x="199781" y="0"/>
                  </a:lnTo>
                  <a:lnTo>
                    <a:pt x="95478" y="0"/>
                  </a:lnTo>
                  <a:lnTo>
                    <a:pt x="95478" y="26076"/>
                  </a:lnTo>
                  <a:lnTo>
                    <a:pt x="134592" y="26076"/>
                  </a:lnTo>
                  <a:lnTo>
                    <a:pt x="134592" y="43894"/>
                  </a:lnTo>
                  <a:cubicBezTo>
                    <a:pt x="65491" y="49979"/>
                    <a:pt x="9863" y="103434"/>
                    <a:pt x="1171" y="172535"/>
                  </a:cubicBezTo>
                  <a:cubicBezTo>
                    <a:pt x="-7521" y="241635"/>
                    <a:pt x="32896" y="307259"/>
                    <a:pt x="98520" y="330293"/>
                  </a:cubicBezTo>
                  <a:cubicBezTo>
                    <a:pt x="164144" y="353326"/>
                    <a:pt x="236722" y="328120"/>
                    <a:pt x="273663" y="269015"/>
                  </a:cubicBezTo>
                  <a:cubicBezTo>
                    <a:pt x="310603" y="209910"/>
                    <a:pt x="300173" y="133421"/>
                    <a:pt x="250629" y="85181"/>
                  </a:cubicBezTo>
                  <a:lnTo>
                    <a:pt x="250629" y="85181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37" descr="Research">
            <a:extLst>
              <a:ext uri="{FF2B5EF4-FFF2-40B4-BE49-F238E27FC236}">
                <a16:creationId xmlns:a16="http://schemas.microsoft.com/office/drawing/2014/main" id="{48B20279-1BC0-4049-A4EE-C6CAFEC489B7}"/>
              </a:ext>
            </a:extLst>
          </p:cNvPr>
          <p:cNvGrpSpPr/>
          <p:nvPr/>
        </p:nvGrpSpPr>
        <p:grpSpPr>
          <a:xfrm>
            <a:off x="6368639" y="3199369"/>
            <a:ext cx="417212" cy="417212"/>
            <a:chOff x="6368639" y="3199369"/>
            <a:chExt cx="417212" cy="41721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DA75114-6983-420A-BDD0-5F2D4F38D54B}"/>
                </a:ext>
              </a:extLst>
            </p:cNvPr>
            <p:cNvSpPr/>
            <p:nvPr/>
          </p:nvSpPr>
          <p:spPr>
            <a:xfrm>
              <a:off x="6402535" y="3235438"/>
              <a:ext cx="343876" cy="344310"/>
            </a:xfrm>
            <a:custGeom>
              <a:avLst/>
              <a:gdLst>
                <a:gd name="connsiteX0" fmla="*/ 281186 w 343876"/>
                <a:gd name="connsiteY0" fmla="*/ 238161 h 344310"/>
                <a:gd name="connsiteX1" fmla="*/ 254241 w 343876"/>
                <a:gd name="connsiteY1" fmla="*/ 229904 h 344310"/>
                <a:gd name="connsiteX2" fmla="*/ 234684 w 343876"/>
                <a:gd name="connsiteY2" fmla="*/ 210781 h 344310"/>
                <a:gd name="connsiteX3" fmla="*/ 261629 w 343876"/>
                <a:gd name="connsiteY3" fmla="*/ 131685 h 344310"/>
                <a:gd name="connsiteX4" fmla="*/ 131250 w 343876"/>
                <a:gd name="connsiteY4" fmla="*/ 2 h 344310"/>
                <a:gd name="connsiteX5" fmla="*/ 2 w 343876"/>
                <a:gd name="connsiteY5" fmla="*/ 130381 h 344310"/>
                <a:gd name="connsiteX6" fmla="*/ 130381 w 343876"/>
                <a:gd name="connsiteY6" fmla="*/ 261629 h 344310"/>
                <a:gd name="connsiteX7" fmla="*/ 210347 w 343876"/>
                <a:gd name="connsiteY7" fmla="*/ 234684 h 344310"/>
                <a:gd name="connsiteX8" fmla="*/ 229469 w 343876"/>
                <a:gd name="connsiteY8" fmla="*/ 253806 h 344310"/>
                <a:gd name="connsiteX9" fmla="*/ 237726 w 343876"/>
                <a:gd name="connsiteY9" fmla="*/ 281186 h 344310"/>
                <a:gd name="connsiteX10" fmla="*/ 292051 w 343876"/>
                <a:gd name="connsiteY10" fmla="*/ 335510 h 344310"/>
                <a:gd name="connsiteX11" fmla="*/ 335076 w 343876"/>
                <a:gd name="connsiteY11" fmla="*/ 335510 h 344310"/>
                <a:gd name="connsiteX12" fmla="*/ 335076 w 343876"/>
                <a:gd name="connsiteY12" fmla="*/ 292485 h 344310"/>
                <a:gd name="connsiteX13" fmla="*/ 281186 w 343876"/>
                <a:gd name="connsiteY13" fmla="*/ 238161 h 344310"/>
                <a:gd name="connsiteX14" fmla="*/ 131250 w 343876"/>
                <a:gd name="connsiteY14" fmla="*/ 235553 h 344310"/>
                <a:gd name="connsiteX15" fmla="*/ 26947 w 343876"/>
                <a:gd name="connsiteY15" fmla="*/ 131250 h 344310"/>
                <a:gd name="connsiteX16" fmla="*/ 131250 w 343876"/>
                <a:gd name="connsiteY16" fmla="*/ 26947 h 344310"/>
                <a:gd name="connsiteX17" fmla="*/ 235553 w 343876"/>
                <a:gd name="connsiteY17" fmla="*/ 131250 h 344310"/>
                <a:gd name="connsiteX18" fmla="*/ 131250 w 343876"/>
                <a:gd name="connsiteY18" fmla="*/ 235553 h 34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3876" h="344310">
                  <a:moveTo>
                    <a:pt x="281186" y="238161"/>
                  </a:moveTo>
                  <a:cubicBezTo>
                    <a:pt x="274232" y="231207"/>
                    <a:pt x="263802" y="227731"/>
                    <a:pt x="254241" y="229904"/>
                  </a:cubicBezTo>
                  <a:lnTo>
                    <a:pt x="234684" y="210781"/>
                  </a:lnTo>
                  <a:cubicBezTo>
                    <a:pt x="252068" y="188182"/>
                    <a:pt x="261629" y="160368"/>
                    <a:pt x="261629" y="131685"/>
                  </a:cubicBezTo>
                  <a:cubicBezTo>
                    <a:pt x="262064" y="59107"/>
                    <a:pt x="203393" y="437"/>
                    <a:pt x="131250" y="2"/>
                  </a:cubicBezTo>
                  <a:cubicBezTo>
                    <a:pt x="59107" y="-432"/>
                    <a:pt x="437" y="58238"/>
                    <a:pt x="2" y="130381"/>
                  </a:cubicBezTo>
                  <a:cubicBezTo>
                    <a:pt x="-432" y="202524"/>
                    <a:pt x="58238" y="261195"/>
                    <a:pt x="130381" y="261629"/>
                  </a:cubicBezTo>
                  <a:cubicBezTo>
                    <a:pt x="159064" y="261629"/>
                    <a:pt x="187313" y="252068"/>
                    <a:pt x="210347" y="234684"/>
                  </a:cubicBezTo>
                  <a:lnTo>
                    <a:pt x="229469" y="253806"/>
                  </a:lnTo>
                  <a:cubicBezTo>
                    <a:pt x="227731" y="263802"/>
                    <a:pt x="230773" y="273798"/>
                    <a:pt x="237726" y="281186"/>
                  </a:cubicBezTo>
                  <a:lnTo>
                    <a:pt x="292051" y="335510"/>
                  </a:lnTo>
                  <a:cubicBezTo>
                    <a:pt x="303785" y="347244"/>
                    <a:pt x="323342" y="347244"/>
                    <a:pt x="335076" y="335510"/>
                  </a:cubicBezTo>
                  <a:cubicBezTo>
                    <a:pt x="346810" y="323776"/>
                    <a:pt x="346810" y="304220"/>
                    <a:pt x="335076" y="292485"/>
                  </a:cubicBezTo>
                  <a:lnTo>
                    <a:pt x="281186" y="238161"/>
                  </a:lnTo>
                  <a:close/>
                  <a:moveTo>
                    <a:pt x="131250" y="235553"/>
                  </a:moveTo>
                  <a:cubicBezTo>
                    <a:pt x="73449" y="235553"/>
                    <a:pt x="26947" y="189052"/>
                    <a:pt x="26947" y="131250"/>
                  </a:cubicBezTo>
                  <a:cubicBezTo>
                    <a:pt x="26947" y="73449"/>
                    <a:pt x="73449" y="26947"/>
                    <a:pt x="131250" y="26947"/>
                  </a:cubicBezTo>
                  <a:cubicBezTo>
                    <a:pt x="189052" y="26947"/>
                    <a:pt x="235553" y="73449"/>
                    <a:pt x="235553" y="131250"/>
                  </a:cubicBezTo>
                  <a:cubicBezTo>
                    <a:pt x="235553" y="188617"/>
                    <a:pt x="188617" y="235553"/>
                    <a:pt x="131250" y="235553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2BBFE34-4CC5-4B47-9F10-2EA705E53673}"/>
                </a:ext>
              </a:extLst>
            </p:cNvPr>
            <p:cNvSpPr/>
            <p:nvPr/>
          </p:nvSpPr>
          <p:spPr>
            <a:xfrm>
              <a:off x="6440347" y="3300028"/>
              <a:ext cx="187310" cy="137498"/>
            </a:xfrm>
            <a:custGeom>
              <a:avLst/>
              <a:gdLst>
                <a:gd name="connsiteX0" fmla="*/ 186876 w 187310"/>
                <a:gd name="connsiteY0" fmla="*/ 60141 h 137498"/>
                <a:gd name="connsiteX1" fmla="*/ 162104 w 187310"/>
                <a:gd name="connsiteY1" fmla="*/ 60141 h 137498"/>
                <a:gd name="connsiteX2" fmla="*/ 156455 w 187310"/>
                <a:gd name="connsiteY2" fmla="*/ 63618 h 137498"/>
                <a:gd name="connsiteX3" fmla="*/ 139940 w 187310"/>
                <a:gd name="connsiteY3" fmla="*/ 81436 h 137498"/>
                <a:gd name="connsiteX4" fmla="*/ 126033 w 187310"/>
                <a:gd name="connsiteY4" fmla="*/ 33196 h 137498"/>
                <a:gd name="connsiteX5" fmla="*/ 116472 w 187310"/>
                <a:gd name="connsiteY5" fmla="*/ 27981 h 137498"/>
                <a:gd name="connsiteX6" fmla="*/ 111257 w 187310"/>
                <a:gd name="connsiteY6" fmla="*/ 32761 h 137498"/>
                <a:gd name="connsiteX7" fmla="*/ 85181 w 187310"/>
                <a:gd name="connsiteY7" fmla="*/ 101862 h 137498"/>
                <a:gd name="connsiteX8" fmla="*/ 67362 w 187310"/>
                <a:gd name="connsiteY8" fmla="*/ 6251 h 137498"/>
                <a:gd name="connsiteX9" fmla="*/ 58670 w 187310"/>
                <a:gd name="connsiteY9" fmla="*/ 167 h 137498"/>
                <a:gd name="connsiteX10" fmla="*/ 52586 w 187310"/>
                <a:gd name="connsiteY10" fmla="*/ 5382 h 137498"/>
                <a:gd name="connsiteX11" fmla="*/ 33898 w 187310"/>
                <a:gd name="connsiteY11" fmla="*/ 60141 h 137498"/>
                <a:gd name="connsiteX12" fmla="*/ 0 w 187310"/>
                <a:gd name="connsiteY12" fmla="*/ 60141 h 137498"/>
                <a:gd name="connsiteX13" fmla="*/ 0 w 187310"/>
                <a:gd name="connsiteY13" fmla="*/ 77525 h 137498"/>
                <a:gd name="connsiteX14" fmla="*/ 39548 w 187310"/>
                <a:gd name="connsiteY14" fmla="*/ 77525 h 137498"/>
                <a:gd name="connsiteX15" fmla="*/ 46936 w 187310"/>
                <a:gd name="connsiteY15" fmla="*/ 71006 h 137498"/>
                <a:gd name="connsiteX16" fmla="*/ 57801 w 187310"/>
                <a:gd name="connsiteY16" fmla="*/ 37976 h 137498"/>
                <a:gd name="connsiteX17" fmla="*/ 75185 w 187310"/>
                <a:gd name="connsiteY17" fmla="*/ 131414 h 137498"/>
                <a:gd name="connsiteX18" fmla="*/ 82139 w 187310"/>
                <a:gd name="connsiteY18" fmla="*/ 137499 h 137498"/>
                <a:gd name="connsiteX19" fmla="*/ 83008 w 187310"/>
                <a:gd name="connsiteY19" fmla="*/ 137499 h 137498"/>
                <a:gd name="connsiteX20" fmla="*/ 90396 w 187310"/>
                <a:gd name="connsiteY20" fmla="*/ 132718 h 137498"/>
                <a:gd name="connsiteX21" fmla="*/ 118210 w 187310"/>
                <a:gd name="connsiteY21" fmla="*/ 59706 h 137498"/>
                <a:gd name="connsiteX22" fmla="*/ 129510 w 187310"/>
                <a:gd name="connsiteY22" fmla="*/ 98820 h 137498"/>
                <a:gd name="connsiteX23" fmla="*/ 139071 w 187310"/>
                <a:gd name="connsiteY23" fmla="*/ 104035 h 137498"/>
                <a:gd name="connsiteX24" fmla="*/ 142547 w 187310"/>
                <a:gd name="connsiteY24" fmla="*/ 101862 h 137498"/>
                <a:gd name="connsiteX25" fmla="*/ 166016 w 187310"/>
                <a:gd name="connsiteY25" fmla="*/ 77525 h 137498"/>
                <a:gd name="connsiteX26" fmla="*/ 187311 w 187310"/>
                <a:gd name="connsiteY26" fmla="*/ 77525 h 137498"/>
                <a:gd name="connsiteX27" fmla="*/ 187311 w 187310"/>
                <a:gd name="connsiteY27" fmla="*/ 60141 h 13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7310" h="137498">
                  <a:moveTo>
                    <a:pt x="186876" y="60141"/>
                  </a:moveTo>
                  <a:lnTo>
                    <a:pt x="162104" y="60141"/>
                  </a:lnTo>
                  <a:cubicBezTo>
                    <a:pt x="159931" y="60575"/>
                    <a:pt x="157758" y="61879"/>
                    <a:pt x="156455" y="63618"/>
                  </a:cubicBezTo>
                  <a:lnTo>
                    <a:pt x="139940" y="81436"/>
                  </a:lnTo>
                  <a:lnTo>
                    <a:pt x="126033" y="33196"/>
                  </a:lnTo>
                  <a:cubicBezTo>
                    <a:pt x="124729" y="29284"/>
                    <a:pt x="120383" y="26677"/>
                    <a:pt x="116472" y="27981"/>
                  </a:cubicBezTo>
                  <a:cubicBezTo>
                    <a:pt x="114299" y="28850"/>
                    <a:pt x="112126" y="30154"/>
                    <a:pt x="111257" y="32761"/>
                  </a:cubicBezTo>
                  <a:lnTo>
                    <a:pt x="85181" y="101862"/>
                  </a:lnTo>
                  <a:lnTo>
                    <a:pt x="67362" y="6251"/>
                  </a:lnTo>
                  <a:cubicBezTo>
                    <a:pt x="66493" y="1905"/>
                    <a:pt x="62582" y="-703"/>
                    <a:pt x="58670" y="167"/>
                  </a:cubicBezTo>
                  <a:cubicBezTo>
                    <a:pt x="56063" y="601"/>
                    <a:pt x="53890" y="2774"/>
                    <a:pt x="52586" y="5382"/>
                  </a:cubicBezTo>
                  <a:lnTo>
                    <a:pt x="33898" y="60141"/>
                  </a:lnTo>
                  <a:lnTo>
                    <a:pt x="0" y="60141"/>
                  </a:lnTo>
                  <a:lnTo>
                    <a:pt x="0" y="77525"/>
                  </a:lnTo>
                  <a:lnTo>
                    <a:pt x="39548" y="77525"/>
                  </a:lnTo>
                  <a:cubicBezTo>
                    <a:pt x="43025" y="77090"/>
                    <a:pt x="46067" y="74482"/>
                    <a:pt x="46936" y="71006"/>
                  </a:cubicBezTo>
                  <a:lnTo>
                    <a:pt x="57801" y="37976"/>
                  </a:lnTo>
                  <a:lnTo>
                    <a:pt x="75185" y="131414"/>
                  </a:lnTo>
                  <a:cubicBezTo>
                    <a:pt x="75620" y="134891"/>
                    <a:pt x="78662" y="137499"/>
                    <a:pt x="82139" y="137499"/>
                  </a:cubicBezTo>
                  <a:lnTo>
                    <a:pt x="83008" y="137499"/>
                  </a:lnTo>
                  <a:cubicBezTo>
                    <a:pt x="86050" y="137499"/>
                    <a:pt x="89092" y="135760"/>
                    <a:pt x="90396" y="132718"/>
                  </a:cubicBezTo>
                  <a:lnTo>
                    <a:pt x="118210" y="59706"/>
                  </a:lnTo>
                  <a:lnTo>
                    <a:pt x="129510" y="98820"/>
                  </a:lnTo>
                  <a:cubicBezTo>
                    <a:pt x="130813" y="102731"/>
                    <a:pt x="134725" y="105339"/>
                    <a:pt x="139071" y="104035"/>
                  </a:cubicBezTo>
                  <a:cubicBezTo>
                    <a:pt x="140374" y="103600"/>
                    <a:pt x="141678" y="102731"/>
                    <a:pt x="142547" y="101862"/>
                  </a:cubicBezTo>
                  <a:lnTo>
                    <a:pt x="166016" y="77525"/>
                  </a:lnTo>
                  <a:lnTo>
                    <a:pt x="187311" y="77525"/>
                  </a:lnTo>
                  <a:lnTo>
                    <a:pt x="187311" y="60141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35" descr="Gears">
            <a:extLst>
              <a:ext uri="{FF2B5EF4-FFF2-40B4-BE49-F238E27FC236}">
                <a16:creationId xmlns:a16="http://schemas.microsoft.com/office/drawing/2014/main" id="{0D205E6E-0262-4695-9B8D-5BC58EFCEE32}"/>
              </a:ext>
            </a:extLst>
          </p:cNvPr>
          <p:cNvGrpSpPr/>
          <p:nvPr/>
        </p:nvGrpSpPr>
        <p:grpSpPr>
          <a:xfrm>
            <a:off x="7859219" y="3455554"/>
            <a:ext cx="283356" cy="342896"/>
            <a:chOff x="7859219" y="3455554"/>
            <a:chExt cx="283356" cy="342896"/>
          </a:xfrm>
          <a:solidFill>
            <a:srgbClr val="000000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D426662-6DD0-42BE-A827-D041D159F569}"/>
                </a:ext>
              </a:extLst>
            </p:cNvPr>
            <p:cNvSpPr/>
            <p:nvPr/>
          </p:nvSpPr>
          <p:spPr>
            <a:xfrm>
              <a:off x="7957438" y="3455554"/>
              <a:ext cx="185137" cy="184703"/>
            </a:xfrm>
            <a:custGeom>
              <a:avLst/>
              <a:gdLst>
                <a:gd name="connsiteX0" fmla="*/ 92569 w 185137"/>
                <a:gd name="connsiteY0" fmla="*/ 125164 h 184703"/>
                <a:gd name="connsiteX1" fmla="*/ 59974 w 185137"/>
                <a:gd name="connsiteY1" fmla="*/ 92569 h 184703"/>
                <a:gd name="connsiteX2" fmla="*/ 92569 w 185137"/>
                <a:gd name="connsiteY2" fmla="*/ 59974 h 184703"/>
                <a:gd name="connsiteX3" fmla="*/ 125164 w 185137"/>
                <a:gd name="connsiteY3" fmla="*/ 92569 h 184703"/>
                <a:gd name="connsiteX4" fmla="*/ 92569 w 185137"/>
                <a:gd name="connsiteY4" fmla="*/ 125164 h 184703"/>
                <a:gd name="connsiteX5" fmla="*/ 166016 w 185137"/>
                <a:gd name="connsiteY5" fmla="*/ 72143 h 184703"/>
                <a:gd name="connsiteX6" fmla="*/ 159062 w 185137"/>
                <a:gd name="connsiteY6" fmla="*/ 55194 h 184703"/>
                <a:gd name="connsiteX7" fmla="*/ 166016 w 185137"/>
                <a:gd name="connsiteY7" fmla="*/ 34768 h 184703"/>
                <a:gd name="connsiteX8" fmla="*/ 150370 w 185137"/>
                <a:gd name="connsiteY8" fmla="*/ 19122 h 184703"/>
                <a:gd name="connsiteX9" fmla="*/ 129944 w 185137"/>
                <a:gd name="connsiteY9" fmla="*/ 26076 h 184703"/>
                <a:gd name="connsiteX10" fmla="*/ 112995 w 185137"/>
                <a:gd name="connsiteY10" fmla="*/ 19122 h 184703"/>
                <a:gd name="connsiteX11" fmla="*/ 103434 w 185137"/>
                <a:gd name="connsiteY11" fmla="*/ 0 h 184703"/>
                <a:gd name="connsiteX12" fmla="*/ 81704 w 185137"/>
                <a:gd name="connsiteY12" fmla="*/ 0 h 184703"/>
                <a:gd name="connsiteX13" fmla="*/ 72143 w 185137"/>
                <a:gd name="connsiteY13" fmla="*/ 19122 h 184703"/>
                <a:gd name="connsiteX14" fmla="*/ 55194 w 185137"/>
                <a:gd name="connsiteY14" fmla="*/ 26076 h 184703"/>
                <a:gd name="connsiteX15" fmla="*/ 34768 w 185137"/>
                <a:gd name="connsiteY15" fmla="*/ 19122 h 184703"/>
                <a:gd name="connsiteX16" fmla="*/ 19122 w 185137"/>
                <a:gd name="connsiteY16" fmla="*/ 34768 h 184703"/>
                <a:gd name="connsiteX17" fmla="*/ 26076 w 185137"/>
                <a:gd name="connsiteY17" fmla="*/ 55194 h 184703"/>
                <a:gd name="connsiteX18" fmla="*/ 19122 w 185137"/>
                <a:gd name="connsiteY18" fmla="*/ 72143 h 184703"/>
                <a:gd name="connsiteX19" fmla="*/ 0 w 185137"/>
                <a:gd name="connsiteY19" fmla="*/ 81704 h 184703"/>
                <a:gd name="connsiteX20" fmla="*/ 0 w 185137"/>
                <a:gd name="connsiteY20" fmla="*/ 103434 h 184703"/>
                <a:gd name="connsiteX21" fmla="*/ 19122 w 185137"/>
                <a:gd name="connsiteY21" fmla="*/ 112995 h 184703"/>
                <a:gd name="connsiteX22" fmla="*/ 26076 w 185137"/>
                <a:gd name="connsiteY22" fmla="*/ 129944 h 184703"/>
                <a:gd name="connsiteX23" fmla="*/ 19122 w 185137"/>
                <a:gd name="connsiteY23" fmla="*/ 150370 h 184703"/>
                <a:gd name="connsiteX24" fmla="*/ 34333 w 185137"/>
                <a:gd name="connsiteY24" fmla="*/ 165581 h 184703"/>
                <a:gd name="connsiteX25" fmla="*/ 54759 w 185137"/>
                <a:gd name="connsiteY25" fmla="*/ 158627 h 184703"/>
                <a:gd name="connsiteX26" fmla="*/ 71708 w 185137"/>
                <a:gd name="connsiteY26" fmla="*/ 165581 h 184703"/>
                <a:gd name="connsiteX27" fmla="*/ 81269 w 185137"/>
                <a:gd name="connsiteY27" fmla="*/ 184703 h 184703"/>
                <a:gd name="connsiteX28" fmla="*/ 102999 w 185137"/>
                <a:gd name="connsiteY28" fmla="*/ 184703 h 184703"/>
                <a:gd name="connsiteX29" fmla="*/ 112560 w 185137"/>
                <a:gd name="connsiteY29" fmla="*/ 165581 h 184703"/>
                <a:gd name="connsiteX30" fmla="*/ 129510 w 185137"/>
                <a:gd name="connsiteY30" fmla="*/ 158627 h 184703"/>
                <a:gd name="connsiteX31" fmla="*/ 149936 w 185137"/>
                <a:gd name="connsiteY31" fmla="*/ 165581 h 184703"/>
                <a:gd name="connsiteX32" fmla="*/ 165581 w 185137"/>
                <a:gd name="connsiteY32" fmla="*/ 150370 h 184703"/>
                <a:gd name="connsiteX33" fmla="*/ 158627 w 185137"/>
                <a:gd name="connsiteY33" fmla="*/ 129944 h 184703"/>
                <a:gd name="connsiteX34" fmla="*/ 166016 w 185137"/>
                <a:gd name="connsiteY34" fmla="*/ 112995 h 184703"/>
                <a:gd name="connsiteX35" fmla="*/ 185138 w 185137"/>
                <a:gd name="connsiteY35" fmla="*/ 103434 h 184703"/>
                <a:gd name="connsiteX36" fmla="*/ 185138 w 185137"/>
                <a:gd name="connsiteY36" fmla="*/ 81704 h 184703"/>
                <a:gd name="connsiteX37" fmla="*/ 166016 w 185137"/>
                <a:gd name="connsiteY37" fmla="*/ 72143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5137" h="184703">
                  <a:moveTo>
                    <a:pt x="92569" y="125164"/>
                  </a:moveTo>
                  <a:cubicBezTo>
                    <a:pt x="74316" y="125164"/>
                    <a:pt x="59974" y="110387"/>
                    <a:pt x="59974" y="92569"/>
                  </a:cubicBezTo>
                  <a:cubicBezTo>
                    <a:pt x="59974" y="74750"/>
                    <a:pt x="74750" y="59974"/>
                    <a:pt x="92569" y="59974"/>
                  </a:cubicBezTo>
                  <a:cubicBezTo>
                    <a:pt x="110822" y="59974"/>
                    <a:pt x="125164" y="74750"/>
                    <a:pt x="125164" y="92569"/>
                  </a:cubicBezTo>
                  <a:cubicBezTo>
                    <a:pt x="125164" y="110387"/>
                    <a:pt x="110387" y="125164"/>
                    <a:pt x="92569" y="125164"/>
                  </a:cubicBezTo>
                  <a:close/>
                  <a:moveTo>
                    <a:pt x="166016" y="72143"/>
                  </a:moveTo>
                  <a:cubicBezTo>
                    <a:pt x="164277" y="66059"/>
                    <a:pt x="162104" y="60409"/>
                    <a:pt x="159062" y="55194"/>
                  </a:cubicBezTo>
                  <a:lnTo>
                    <a:pt x="166016" y="34768"/>
                  </a:lnTo>
                  <a:lnTo>
                    <a:pt x="150370" y="19122"/>
                  </a:lnTo>
                  <a:lnTo>
                    <a:pt x="129944" y="26076"/>
                  </a:lnTo>
                  <a:cubicBezTo>
                    <a:pt x="124729" y="23034"/>
                    <a:pt x="119079" y="20861"/>
                    <a:pt x="112995" y="19122"/>
                  </a:cubicBezTo>
                  <a:lnTo>
                    <a:pt x="103434" y="0"/>
                  </a:lnTo>
                  <a:lnTo>
                    <a:pt x="81704" y="0"/>
                  </a:lnTo>
                  <a:lnTo>
                    <a:pt x="72143" y="19122"/>
                  </a:lnTo>
                  <a:cubicBezTo>
                    <a:pt x="66059" y="20861"/>
                    <a:pt x="60409" y="23034"/>
                    <a:pt x="55194" y="26076"/>
                  </a:cubicBezTo>
                  <a:lnTo>
                    <a:pt x="34768" y="19122"/>
                  </a:lnTo>
                  <a:lnTo>
                    <a:pt x="19122" y="34768"/>
                  </a:lnTo>
                  <a:lnTo>
                    <a:pt x="26076" y="55194"/>
                  </a:lnTo>
                  <a:cubicBezTo>
                    <a:pt x="23034" y="60409"/>
                    <a:pt x="20861" y="66059"/>
                    <a:pt x="19122" y="72143"/>
                  </a:cubicBezTo>
                  <a:lnTo>
                    <a:pt x="0" y="81704"/>
                  </a:lnTo>
                  <a:lnTo>
                    <a:pt x="0" y="103434"/>
                  </a:lnTo>
                  <a:lnTo>
                    <a:pt x="19122" y="112995"/>
                  </a:lnTo>
                  <a:cubicBezTo>
                    <a:pt x="20861" y="119079"/>
                    <a:pt x="23034" y="124729"/>
                    <a:pt x="26076" y="129944"/>
                  </a:cubicBezTo>
                  <a:lnTo>
                    <a:pt x="19122" y="150370"/>
                  </a:lnTo>
                  <a:lnTo>
                    <a:pt x="34333" y="165581"/>
                  </a:lnTo>
                  <a:lnTo>
                    <a:pt x="54759" y="158627"/>
                  </a:lnTo>
                  <a:cubicBezTo>
                    <a:pt x="59974" y="161670"/>
                    <a:pt x="65624" y="163843"/>
                    <a:pt x="71708" y="165581"/>
                  </a:cubicBezTo>
                  <a:lnTo>
                    <a:pt x="81269" y="184703"/>
                  </a:lnTo>
                  <a:lnTo>
                    <a:pt x="102999" y="184703"/>
                  </a:lnTo>
                  <a:lnTo>
                    <a:pt x="112560" y="165581"/>
                  </a:lnTo>
                  <a:cubicBezTo>
                    <a:pt x="118645" y="163843"/>
                    <a:pt x="124294" y="161670"/>
                    <a:pt x="129510" y="158627"/>
                  </a:cubicBezTo>
                  <a:lnTo>
                    <a:pt x="149936" y="165581"/>
                  </a:lnTo>
                  <a:lnTo>
                    <a:pt x="165581" y="150370"/>
                  </a:lnTo>
                  <a:lnTo>
                    <a:pt x="158627" y="129944"/>
                  </a:lnTo>
                  <a:cubicBezTo>
                    <a:pt x="161670" y="124729"/>
                    <a:pt x="164277" y="118645"/>
                    <a:pt x="166016" y="112995"/>
                  </a:cubicBezTo>
                  <a:lnTo>
                    <a:pt x="185138" y="103434"/>
                  </a:lnTo>
                  <a:lnTo>
                    <a:pt x="185138" y="81704"/>
                  </a:lnTo>
                  <a:lnTo>
                    <a:pt x="166016" y="72143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7A366AD-20FE-4A47-9A24-25064C030D47}"/>
                </a:ext>
              </a:extLst>
            </p:cNvPr>
            <p:cNvSpPr/>
            <p:nvPr/>
          </p:nvSpPr>
          <p:spPr>
            <a:xfrm>
              <a:off x="7859219" y="3613747"/>
              <a:ext cx="185137" cy="184703"/>
            </a:xfrm>
            <a:custGeom>
              <a:avLst/>
              <a:gdLst>
                <a:gd name="connsiteX0" fmla="*/ 92569 w 185137"/>
                <a:gd name="connsiteY0" fmla="*/ 125164 h 184703"/>
                <a:gd name="connsiteX1" fmla="*/ 59974 w 185137"/>
                <a:gd name="connsiteY1" fmla="*/ 92569 h 184703"/>
                <a:gd name="connsiteX2" fmla="*/ 92569 w 185137"/>
                <a:gd name="connsiteY2" fmla="*/ 59974 h 184703"/>
                <a:gd name="connsiteX3" fmla="*/ 125164 w 185137"/>
                <a:gd name="connsiteY3" fmla="*/ 92569 h 184703"/>
                <a:gd name="connsiteX4" fmla="*/ 92569 w 185137"/>
                <a:gd name="connsiteY4" fmla="*/ 125164 h 184703"/>
                <a:gd name="connsiteX5" fmla="*/ 92569 w 185137"/>
                <a:gd name="connsiteY5" fmla="*/ 125164 h 184703"/>
                <a:gd name="connsiteX6" fmla="*/ 159062 w 185137"/>
                <a:gd name="connsiteY6" fmla="*/ 55194 h 184703"/>
                <a:gd name="connsiteX7" fmla="*/ 166016 w 185137"/>
                <a:gd name="connsiteY7" fmla="*/ 34768 h 184703"/>
                <a:gd name="connsiteX8" fmla="*/ 150370 w 185137"/>
                <a:gd name="connsiteY8" fmla="*/ 19122 h 184703"/>
                <a:gd name="connsiteX9" fmla="*/ 129944 w 185137"/>
                <a:gd name="connsiteY9" fmla="*/ 26076 h 184703"/>
                <a:gd name="connsiteX10" fmla="*/ 112995 w 185137"/>
                <a:gd name="connsiteY10" fmla="*/ 19122 h 184703"/>
                <a:gd name="connsiteX11" fmla="*/ 103434 w 185137"/>
                <a:gd name="connsiteY11" fmla="*/ 0 h 184703"/>
                <a:gd name="connsiteX12" fmla="*/ 81704 w 185137"/>
                <a:gd name="connsiteY12" fmla="*/ 0 h 184703"/>
                <a:gd name="connsiteX13" fmla="*/ 72143 w 185137"/>
                <a:gd name="connsiteY13" fmla="*/ 19122 h 184703"/>
                <a:gd name="connsiteX14" fmla="*/ 55194 w 185137"/>
                <a:gd name="connsiteY14" fmla="*/ 26076 h 184703"/>
                <a:gd name="connsiteX15" fmla="*/ 34768 w 185137"/>
                <a:gd name="connsiteY15" fmla="*/ 19122 h 184703"/>
                <a:gd name="connsiteX16" fmla="*/ 19557 w 185137"/>
                <a:gd name="connsiteY16" fmla="*/ 34333 h 184703"/>
                <a:gd name="connsiteX17" fmla="*/ 26076 w 185137"/>
                <a:gd name="connsiteY17" fmla="*/ 54759 h 184703"/>
                <a:gd name="connsiteX18" fmla="*/ 19122 w 185137"/>
                <a:gd name="connsiteY18" fmla="*/ 71708 h 184703"/>
                <a:gd name="connsiteX19" fmla="*/ 0 w 185137"/>
                <a:gd name="connsiteY19" fmla="*/ 81269 h 184703"/>
                <a:gd name="connsiteX20" fmla="*/ 0 w 185137"/>
                <a:gd name="connsiteY20" fmla="*/ 102999 h 184703"/>
                <a:gd name="connsiteX21" fmla="*/ 19122 w 185137"/>
                <a:gd name="connsiteY21" fmla="*/ 112560 h 184703"/>
                <a:gd name="connsiteX22" fmla="*/ 26076 w 185137"/>
                <a:gd name="connsiteY22" fmla="*/ 129510 h 184703"/>
                <a:gd name="connsiteX23" fmla="*/ 19557 w 185137"/>
                <a:gd name="connsiteY23" fmla="*/ 149936 h 184703"/>
                <a:gd name="connsiteX24" fmla="*/ 34768 w 185137"/>
                <a:gd name="connsiteY24" fmla="*/ 165146 h 184703"/>
                <a:gd name="connsiteX25" fmla="*/ 55194 w 185137"/>
                <a:gd name="connsiteY25" fmla="*/ 158627 h 184703"/>
                <a:gd name="connsiteX26" fmla="*/ 72143 w 185137"/>
                <a:gd name="connsiteY26" fmla="*/ 165581 h 184703"/>
                <a:gd name="connsiteX27" fmla="*/ 81704 w 185137"/>
                <a:gd name="connsiteY27" fmla="*/ 184703 h 184703"/>
                <a:gd name="connsiteX28" fmla="*/ 103434 w 185137"/>
                <a:gd name="connsiteY28" fmla="*/ 184703 h 184703"/>
                <a:gd name="connsiteX29" fmla="*/ 112995 w 185137"/>
                <a:gd name="connsiteY29" fmla="*/ 165581 h 184703"/>
                <a:gd name="connsiteX30" fmla="*/ 129944 w 185137"/>
                <a:gd name="connsiteY30" fmla="*/ 158627 h 184703"/>
                <a:gd name="connsiteX31" fmla="*/ 150370 w 185137"/>
                <a:gd name="connsiteY31" fmla="*/ 165581 h 184703"/>
                <a:gd name="connsiteX32" fmla="*/ 165581 w 185137"/>
                <a:gd name="connsiteY32" fmla="*/ 149936 h 184703"/>
                <a:gd name="connsiteX33" fmla="*/ 159062 w 185137"/>
                <a:gd name="connsiteY33" fmla="*/ 129944 h 184703"/>
                <a:gd name="connsiteX34" fmla="*/ 166016 w 185137"/>
                <a:gd name="connsiteY34" fmla="*/ 112995 h 184703"/>
                <a:gd name="connsiteX35" fmla="*/ 185138 w 185137"/>
                <a:gd name="connsiteY35" fmla="*/ 103434 h 184703"/>
                <a:gd name="connsiteX36" fmla="*/ 185138 w 185137"/>
                <a:gd name="connsiteY36" fmla="*/ 81704 h 184703"/>
                <a:gd name="connsiteX37" fmla="*/ 166016 w 185137"/>
                <a:gd name="connsiteY37" fmla="*/ 72143 h 184703"/>
                <a:gd name="connsiteX38" fmla="*/ 159062 w 185137"/>
                <a:gd name="connsiteY38" fmla="*/ 55194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5137" h="184703">
                  <a:moveTo>
                    <a:pt x="92569" y="125164"/>
                  </a:moveTo>
                  <a:cubicBezTo>
                    <a:pt x="74316" y="125164"/>
                    <a:pt x="59974" y="110387"/>
                    <a:pt x="59974" y="92569"/>
                  </a:cubicBezTo>
                  <a:cubicBezTo>
                    <a:pt x="59974" y="74316"/>
                    <a:pt x="74750" y="59974"/>
                    <a:pt x="92569" y="59974"/>
                  </a:cubicBezTo>
                  <a:cubicBezTo>
                    <a:pt x="110822" y="59974"/>
                    <a:pt x="125164" y="74750"/>
                    <a:pt x="125164" y="92569"/>
                  </a:cubicBezTo>
                  <a:cubicBezTo>
                    <a:pt x="125164" y="110387"/>
                    <a:pt x="110822" y="125164"/>
                    <a:pt x="92569" y="125164"/>
                  </a:cubicBezTo>
                  <a:lnTo>
                    <a:pt x="92569" y="125164"/>
                  </a:lnTo>
                  <a:close/>
                  <a:moveTo>
                    <a:pt x="159062" y="55194"/>
                  </a:moveTo>
                  <a:lnTo>
                    <a:pt x="166016" y="34768"/>
                  </a:lnTo>
                  <a:lnTo>
                    <a:pt x="150370" y="19122"/>
                  </a:lnTo>
                  <a:lnTo>
                    <a:pt x="129944" y="26076"/>
                  </a:lnTo>
                  <a:cubicBezTo>
                    <a:pt x="124729" y="23034"/>
                    <a:pt x="118645" y="20861"/>
                    <a:pt x="112995" y="19122"/>
                  </a:cubicBezTo>
                  <a:lnTo>
                    <a:pt x="103434" y="0"/>
                  </a:lnTo>
                  <a:lnTo>
                    <a:pt x="81704" y="0"/>
                  </a:lnTo>
                  <a:lnTo>
                    <a:pt x="72143" y="19122"/>
                  </a:lnTo>
                  <a:cubicBezTo>
                    <a:pt x="66059" y="20861"/>
                    <a:pt x="60409" y="23034"/>
                    <a:pt x="55194" y="26076"/>
                  </a:cubicBezTo>
                  <a:lnTo>
                    <a:pt x="34768" y="19122"/>
                  </a:lnTo>
                  <a:lnTo>
                    <a:pt x="19557" y="34333"/>
                  </a:lnTo>
                  <a:lnTo>
                    <a:pt x="26076" y="54759"/>
                  </a:lnTo>
                  <a:cubicBezTo>
                    <a:pt x="23034" y="59974"/>
                    <a:pt x="20861" y="66059"/>
                    <a:pt x="19122" y="71708"/>
                  </a:cubicBezTo>
                  <a:lnTo>
                    <a:pt x="0" y="81269"/>
                  </a:lnTo>
                  <a:lnTo>
                    <a:pt x="0" y="102999"/>
                  </a:lnTo>
                  <a:lnTo>
                    <a:pt x="19122" y="112560"/>
                  </a:lnTo>
                  <a:cubicBezTo>
                    <a:pt x="20861" y="118645"/>
                    <a:pt x="23034" y="124294"/>
                    <a:pt x="26076" y="129510"/>
                  </a:cubicBezTo>
                  <a:lnTo>
                    <a:pt x="19557" y="149936"/>
                  </a:lnTo>
                  <a:lnTo>
                    <a:pt x="34768" y="165146"/>
                  </a:lnTo>
                  <a:lnTo>
                    <a:pt x="55194" y="158627"/>
                  </a:lnTo>
                  <a:cubicBezTo>
                    <a:pt x="60409" y="161670"/>
                    <a:pt x="66059" y="163843"/>
                    <a:pt x="72143" y="165581"/>
                  </a:cubicBezTo>
                  <a:lnTo>
                    <a:pt x="81704" y="184703"/>
                  </a:lnTo>
                  <a:lnTo>
                    <a:pt x="103434" y="184703"/>
                  </a:lnTo>
                  <a:lnTo>
                    <a:pt x="112995" y="165581"/>
                  </a:lnTo>
                  <a:cubicBezTo>
                    <a:pt x="119079" y="163843"/>
                    <a:pt x="124729" y="161670"/>
                    <a:pt x="129944" y="158627"/>
                  </a:cubicBezTo>
                  <a:lnTo>
                    <a:pt x="150370" y="165581"/>
                  </a:lnTo>
                  <a:lnTo>
                    <a:pt x="165581" y="149936"/>
                  </a:lnTo>
                  <a:lnTo>
                    <a:pt x="159062" y="129944"/>
                  </a:lnTo>
                  <a:cubicBezTo>
                    <a:pt x="162104" y="124729"/>
                    <a:pt x="164277" y="119079"/>
                    <a:pt x="166016" y="112995"/>
                  </a:cubicBezTo>
                  <a:lnTo>
                    <a:pt x="185138" y="103434"/>
                  </a:lnTo>
                  <a:lnTo>
                    <a:pt x="185138" y="81704"/>
                  </a:lnTo>
                  <a:lnTo>
                    <a:pt x="166016" y="72143"/>
                  </a:lnTo>
                  <a:cubicBezTo>
                    <a:pt x="164277" y="66059"/>
                    <a:pt x="162104" y="60409"/>
                    <a:pt x="159062" y="55194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372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469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 Podium – Slide Template</vt:lpstr>
      <vt:lpstr>Banner Podium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Podium</dc:title>
  <dc:creator>PresentationGO.com</dc:creator>
  <dc:description>© Copyright PresentationGO.com</dc:description>
  <dcterms:created xsi:type="dcterms:W3CDTF">2014-11-26T05:14:11Z</dcterms:created>
  <dcterms:modified xsi:type="dcterms:W3CDTF">2020-08-06T19:32:14Z</dcterms:modified>
  <cp:category>Text &amp; Tables</cp:category>
</cp:coreProperties>
</file>