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2" d="100"/>
          <a:sy n="102" d="100"/>
        </p:scale>
        <p:origin x="132" y="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57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Banner Podium – Slide Template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A4204F6-0578-4D4C-AF09-ABE587D94E1D}"/>
              </a:ext>
            </a:extLst>
          </p:cNvPr>
          <p:cNvGrpSpPr/>
          <p:nvPr/>
        </p:nvGrpSpPr>
        <p:grpSpPr>
          <a:xfrm>
            <a:off x="688976" y="2587115"/>
            <a:ext cx="10814049" cy="1918610"/>
            <a:chOff x="686120" y="2595157"/>
            <a:chExt cx="10814049" cy="191861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0A07D14C-7163-428A-BC76-DC5749C63A06}"/>
                </a:ext>
              </a:extLst>
            </p:cNvPr>
            <p:cNvSpPr/>
            <p:nvPr/>
          </p:nvSpPr>
          <p:spPr>
            <a:xfrm>
              <a:off x="10573843" y="3473553"/>
              <a:ext cx="926326" cy="104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16908" y="1080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280AEEA0-806E-48CF-8232-1E5C413BFEF3}"/>
                </a:ext>
              </a:extLst>
            </p:cNvPr>
            <p:cNvSpPr/>
            <p:nvPr/>
          </p:nvSpPr>
          <p:spPr>
            <a:xfrm>
              <a:off x="8679435" y="3181227"/>
              <a:ext cx="2399333" cy="104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9378" y="0"/>
                  </a:lnTo>
                  <a:cubicBezTo>
                    <a:pt x="20609" y="0"/>
                    <a:pt x="21600" y="2286"/>
                    <a:pt x="21600" y="5124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</a:t>
              </a: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8" name="Triangle">
              <a:extLst>
                <a:ext uri="{FF2B5EF4-FFF2-40B4-BE49-F238E27FC236}">
                  <a16:creationId xmlns:a16="http://schemas.microsoft.com/office/drawing/2014/main" id="{43580B51-DDC9-4551-90FF-43A5ABCDB649}"/>
                </a:ext>
              </a:extLst>
            </p:cNvPr>
            <p:cNvSpPr/>
            <p:nvPr/>
          </p:nvSpPr>
          <p:spPr>
            <a:xfrm>
              <a:off x="10573843" y="4221441"/>
              <a:ext cx="504925" cy="29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DE8E9F1-49C6-4135-B52D-39D208D826DD}"/>
                </a:ext>
              </a:extLst>
            </p:cNvPr>
            <p:cNvSpPr/>
            <p:nvPr/>
          </p:nvSpPr>
          <p:spPr>
            <a:xfrm>
              <a:off x="6785026" y="2888901"/>
              <a:ext cx="2399333" cy="104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9378" y="0"/>
                  </a:lnTo>
                  <a:cubicBezTo>
                    <a:pt x="20609" y="0"/>
                    <a:pt x="21600" y="2286"/>
                    <a:pt x="21600" y="5124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Lorem</a:t>
              </a: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12" name="Triangle">
              <a:extLst>
                <a:ext uri="{FF2B5EF4-FFF2-40B4-BE49-F238E27FC236}">
                  <a16:creationId xmlns:a16="http://schemas.microsoft.com/office/drawing/2014/main" id="{311D4B4B-C75C-4C72-981E-00B75D57B3F5}"/>
                </a:ext>
              </a:extLst>
            </p:cNvPr>
            <p:cNvSpPr/>
            <p:nvPr/>
          </p:nvSpPr>
          <p:spPr>
            <a:xfrm>
              <a:off x="8679435" y="3929115"/>
              <a:ext cx="504925" cy="29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F2FD2EA-F458-4DCE-B621-36CA0F9EF4EE}"/>
                </a:ext>
              </a:extLst>
            </p:cNvPr>
            <p:cNvSpPr/>
            <p:nvPr/>
          </p:nvSpPr>
          <p:spPr>
            <a:xfrm>
              <a:off x="686120" y="3473553"/>
              <a:ext cx="926326" cy="104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4692" y="1080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3E6809AA-D5B2-467D-88B8-5CFF1B505CBB}"/>
                </a:ext>
              </a:extLst>
            </p:cNvPr>
            <p:cNvSpPr/>
            <p:nvPr/>
          </p:nvSpPr>
          <p:spPr>
            <a:xfrm>
              <a:off x="1103724" y="3181227"/>
              <a:ext cx="2399333" cy="104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2222" y="0"/>
                  </a:lnTo>
                  <a:cubicBezTo>
                    <a:pt x="991" y="0"/>
                    <a:pt x="0" y="2286"/>
                    <a:pt x="0" y="512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</a:t>
              </a:r>
              <a:b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</a:br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18" name="Triangle">
              <a:extLst>
                <a:ext uri="{FF2B5EF4-FFF2-40B4-BE49-F238E27FC236}">
                  <a16:creationId xmlns:a16="http://schemas.microsoft.com/office/drawing/2014/main" id="{56D63B72-B00A-4B63-A9DB-AA51036FD6C1}"/>
                </a:ext>
              </a:extLst>
            </p:cNvPr>
            <p:cNvSpPr/>
            <p:nvPr/>
          </p:nvSpPr>
          <p:spPr>
            <a:xfrm>
              <a:off x="1103724" y="4221441"/>
              <a:ext cx="508722" cy="29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186594CE-AA48-4A74-A45B-F4980F8B8693}"/>
                </a:ext>
              </a:extLst>
            </p:cNvPr>
            <p:cNvSpPr/>
            <p:nvPr/>
          </p:nvSpPr>
          <p:spPr>
            <a:xfrm>
              <a:off x="2998132" y="2888901"/>
              <a:ext cx="2399333" cy="104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2222" y="0"/>
                  </a:lnTo>
                  <a:cubicBezTo>
                    <a:pt x="991" y="0"/>
                    <a:pt x="0" y="2286"/>
                    <a:pt x="0" y="512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Lorem</a:t>
              </a:r>
              <a:b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</a:br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22" name="Triangle">
              <a:extLst>
                <a:ext uri="{FF2B5EF4-FFF2-40B4-BE49-F238E27FC236}">
                  <a16:creationId xmlns:a16="http://schemas.microsoft.com/office/drawing/2014/main" id="{EA88B643-B18E-4078-A70D-82FBBECC9F5A}"/>
                </a:ext>
              </a:extLst>
            </p:cNvPr>
            <p:cNvSpPr/>
            <p:nvPr/>
          </p:nvSpPr>
          <p:spPr>
            <a:xfrm>
              <a:off x="2998132" y="3929115"/>
              <a:ext cx="504925" cy="29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FE2AEF30-41A2-4D27-AEEC-1E8C5C5A1514}"/>
                </a:ext>
              </a:extLst>
            </p:cNvPr>
            <p:cNvSpPr/>
            <p:nvPr/>
          </p:nvSpPr>
          <p:spPr>
            <a:xfrm>
              <a:off x="4892537" y="2595157"/>
              <a:ext cx="2399333" cy="104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5124"/>
                  </a:lnTo>
                  <a:cubicBezTo>
                    <a:pt x="0" y="2286"/>
                    <a:pt x="991" y="0"/>
                    <a:pt x="2222" y="0"/>
                  </a:cubicBezTo>
                  <a:lnTo>
                    <a:pt x="19378" y="0"/>
                  </a:lnTo>
                  <a:cubicBezTo>
                    <a:pt x="20609" y="0"/>
                    <a:pt x="21600" y="2286"/>
                    <a:pt x="21600" y="5124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riangle">
              <a:extLst>
                <a:ext uri="{FF2B5EF4-FFF2-40B4-BE49-F238E27FC236}">
                  <a16:creationId xmlns:a16="http://schemas.microsoft.com/office/drawing/2014/main" id="{CE7641A7-F7B3-43FC-AAF4-91E59272F4BA}"/>
                </a:ext>
              </a:extLst>
            </p:cNvPr>
            <p:cNvSpPr/>
            <p:nvPr/>
          </p:nvSpPr>
          <p:spPr>
            <a:xfrm>
              <a:off x="4892540" y="3636789"/>
              <a:ext cx="504925" cy="29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Triangle">
              <a:extLst>
                <a:ext uri="{FF2B5EF4-FFF2-40B4-BE49-F238E27FC236}">
                  <a16:creationId xmlns:a16="http://schemas.microsoft.com/office/drawing/2014/main" id="{DE2330CD-02C4-4AE6-BE2E-3042C4DDAE95}"/>
                </a:ext>
              </a:extLst>
            </p:cNvPr>
            <p:cNvSpPr/>
            <p:nvPr/>
          </p:nvSpPr>
          <p:spPr>
            <a:xfrm>
              <a:off x="6785026" y="3636789"/>
              <a:ext cx="504925" cy="29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6CED3EA-4D5B-4546-BC72-9B4596E452C6}"/>
              </a:ext>
            </a:extLst>
          </p:cNvPr>
          <p:cNvGrpSpPr/>
          <p:nvPr/>
        </p:nvGrpSpPr>
        <p:grpSpPr>
          <a:xfrm>
            <a:off x="5830455" y="1864413"/>
            <a:ext cx="531090" cy="857915"/>
            <a:chOff x="5826657" y="4686938"/>
            <a:chExt cx="531090" cy="857915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59F7F27-E4AD-45EF-818F-97B27411131C}"/>
                </a:ext>
              </a:extLst>
            </p:cNvPr>
            <p:cNvSpPr/>
            <p:nvPr/>
          </p:nvSpPr>
          <p:spPr>
            <a:xfrm>
              <a:off x="5877383" y="4732602"/>
              <a:ext cx="437233" cy="460188"/>
            </a:xfrm>
            <a:custGeom>
              <a:avLst/>
              <a:gdLst>
                <a:gd name="connsiteX0" fmla="*/ 204265 w 408531"/>
                <a:gd name="connsiteY0" fmla="*/ 0 h 429979"/>
                <a:gd name="connsiteX1" fmla="*/ 408531 w 408531"/>
                <a:gd name="connsiteY1" fmla="*/ 202223 h 429979"/>
                <a:gd name="connsiteX2" fmla="*/ 408531 w 408531"/>
                <a:gd name="connsiteY2" fmla="*/ 210394 h 429979"/>
                <a:gd name="connsiteX3" fmla="*/ 407509 w 408531"/>
                <a:gd name="connsiteY3" fmla="*/ 210394 h 429979"/>
                <a:gd name="connsiteX4" fmla="*/ 393211 w 408531"/>
                <a:gd name="connsiteY4" fmla="*/ 281887 h 429979"/>
                <a:gd name="connsiteX5" fmla="*/ 358486 w 408531"/>
                <a:gd name="connsiteY5" fmla="*/ 338060 h 429979"/>
                <a:gd name="connsiteX6" fmla="*/ 299249 w 408531"/>
                <a:gd name="connsiteY6" fmla="*/ 429979 h 429979"/>
                <a:gd name="connsiteX7" fmla="*/ 203244 w 408531"/>
                <a:gd name="connsiteY7" fmla="*/ 429979 h 429979"/>
                <a:gd name="connsiteX8" fmla="*/ 108261 w 408531"/>
                <a:gd name="connsiteY8" fmla="*/ 429979 h 429979"/>
                <a:gd name="connsiteX9" fmla="*/ 49024 w 408531"/>
                <a:gd name="connsiteY9" fmla="*/ 338060 h 429979"/>
                <a:gd name="connsiteX10" fmla="*/ 14299 w 408531"/>
                <a:gd name="connsiteY10" fmla="*/ 281887 h 429979"/>
                <a:gd name="connsiteX11" fmla="*/ 0 w 408531"/>
                <a:gd name="connsiteY11" fmla="*/ 210394 h 429979"/>
                <a:gd name="connsiteX12" fmla="*/ 0 w 408531"/>
                <a:gd name="connsiteY12" fmla="*/ 202223 h 429979"/>
                <a:gd name="connsiteX13" fmla="*/ 204265 w 408531"/>
                <a:gd name="connsiteY13" fmla="*/ 0 h 429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8531" h="429979">
                  <a:moveTo>
                    <a:pt x="204265" y="0"/>
                  </a:moveTo>
                  <a:cubicBezTo>
                    <a:pt x="315590" y="1022"/>
                    <a:pt x="406488" y="89877"/>
                    <a:pt x="408531" y="202223"/>
                  </a:cubicBezTo>
                  <a:lnTo>
                    <a:pt x="408531" y="210394"/>
                  </a:lnTo>
                  <a:lnTo>
                    <a:pt x="407509" y="210394"/>
                  </a:lnTo>
                  <a:cubicBezTo>
                    <a:pt x="406488" y="234906"/>
                    <a:pt x="401382" y="259417"/>
                    <a:pt x="393211" y="281887"/>
                  </a:cubicBezTo>
                  <a:cubicBezTo>
                    <a:pt x="385040" y="302313"/>
                    <a:pt x="373806" y="321718"/>
                    <a:pt x="358486" y="338060"/>
                  </a:cubicBezTo>
                  <a:cubicBezTo>
                    <a:pt x="334995" y="366657"/>
                    <a:pt x="314569" y="397297"/>
                    <a:pt x="299249" y="429979"/>
                  </a:cubicBezTo>
                  <a:lnTo>
                    <a:pt x="203244" y="429979"/>
                  </a:lnTo>
                  <a:lnTo>
                    <a:pt x="108261" y="429979"/>
                  </a:lnTo>
                  <a:cubicBezTo>
                    <a:pt x="91919" y="397297"/>
                    <a:pt x="71493" y="366657"/>
                    <a:pt x="49024" y="338060"/>
                  </a:cubicBezTo>
                  <a:cubicBezTo>
                    <a:pt x="34725" y="321718"/>
                    <a:pt x="22469" y="302313"/>
                    <a:pt x="14299" y="281887"/>
                  </a:cubicBezTo>
                  <a:cubicBezTo>
                    <a:pt x="5107" y="259417"/>
                    <a:pt x="1021" y="234906"/>
                    <a:pt x="0" y="210394"/>
                  </a:cubicBezTo>
                  <a:lnTo>
                    <a:pt x="0" y="202223"/>
                  </a:lnTo>
                  <a:cubicBezTo>
                    <a:pt x="2043" y="90898"/>
                    <a:pt x="92941" y="1022"/>
                    <a:pt x="20426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5A7C4A1-089B-45C9-B38D-9938F6EE43AD}"/>
                </a:ext>
              </a:extLst>
            </p:cNvPr>
            <p:cNvSpPr/>
            <p:nvPr/>
          </p:nvSpPr>
          <p:spPr>
            <a:xfrm>
              <a:off x="5826657" y="4686938"/>
              <a:ext cx="531090" cy="857915"/>
            </a:xfrm>
            <a:custGeom>
              <a:avLst/>
              <a:gdLst>
                <a:gd name="connsiteX0" fmla="*/ 199159 w 531090"/>
                <a:gd name="connsiteY0" fmla="*/ 796635 h 857915"/>
                <a:gd name="connsiteX1" fmla="*/ 331932 w 531090"/>
                <a:gd name="connsiteY1" fmla="*/ 796635 h 857915"/>
                <a:gd name="connsiteX2" fmla="*/ 265545 w 531090"/>
                <a:gd name="connsiteY2" fmla="*/ 857915 h 857915"/>
                <a:gd name="connsiteX3" fmla="*/ 199159 w 531090"/>
                <a:gd name="connsiteY3" fmla="*/ 796635 h 857915"/>
                <a:gd name="connsiteX4" fmla="*/ 163413 w 531090"/>
                <a:gd name="connsiteY4" fmla="*/ 694503 h 857915"/>
                <a:gd name="connsiteX5" fmla="*/ 367678 w 531090"/>
                <a:gd name="connsiteY5" fmla="*/ 694503 h 857915"/>
                <a:gd name="connsiteX6" fmla="*/ 398318 w 531090"/>
                <a:gd name="connsiteY6" fmla="*/ 725143 h 857915"/>
                <a:gd name="connsiteX7" fmla="*/ 367678 w 531090"/>
                <a:gd name="connsiteY7" fmla="*/ 755783 h 857915"/>
                <a:gd name="connsiteX8" fmla="*/ 163413 w 531090"/>
                <a:gd name="connsiteY8" fmla="*/ 755783 h 857915"/>
                <a:gd name="connsiteX9" fmla="*/ 132773 w 531090"/>
                <a:gd name="connsiteY9" fmla="*/ 725143 h 857915"/>
                <a:gd name="connsiteX10" fmla="*/ 163413 w 531090"/>
                <a:gd name="connsiteY10" fmla="*/ 694503 h 857915"/>
                <a:gd name="connsiteX11" fmla="*/ 163413 w 531090"/>
                <a:gd name="connsiteY11" fmla="*/ 592370 h 857915"/>
                <a:gd name="connsiteX12" fmla="*/ 367678 w 531090"/>
                <a:gd name="connsiteY12" fmla="*/ 592370 h 857915"/>
                <a:gd name="connsiteX13" fmla="*/ 398318 w 531090"/>
                <a:gd name="connsiteY13" fmla="*/ 623010 h 857915"/>
                <a:gd name="connsiteX14" fmla="*/ 367678 w 531090"/>
                <a:gd name="connsiteY14" fmla="*/ 653650 h 857915"/>
                <a:gd name="connsiteX15" fmla="*/ 163413 w 531090"/>
                <a:gd name="connsiteY15" fmla="*/ 653650 h 857915"/>
                <a:gd name="connsiteX16" fmla="*/ 132773 w 531090"/>
                <a:gd name="connsiteY16" fmla="*/ 623010 h 857915"/>
                <a:gd name="connsiteX17" fmla="*/ 163413 w 531090"/>
                <a:gd name="connsiteY17" fmla="*/ 592370 h 857915"/>
                <a:gd name="connsiteX18" fmla="*/ 266566 w 531090"/>
                <a:gd name="connsiteY18" fmla="*/ 60258 h 857915"/>
                <a:gd name="connsiteX19" fmla="*/ 62301 w 531090"/>
                <a:gd name="connsiteY19" fmla="*/ 262481 h 857915"/>
                <a:gd name="connsiteX20" fmla="*/ 62301 w 531090"/>
                <a:gd name="connsiteY20" fmla="*/ 270652 h 857915"/>
                <a:gd name="connsiteX21" fmla="*/ 76600 w 531090"/>
                <a:gd name="connsiteY21" fmla="*/ 342145 h 857915"/>
                <a:gd name="connsiteX22" fmla="*/ 111325 w 531090"/>
                <a:gd name="connsiteY22" fmla="*/ 398318 h 857915"/>
                <a:gd name="connsiteX23" fmla="*/ 170562 w 531090"/>
                <a:gd name="connsiteY23" fmla="*/ 490237 h 857915"/>
                <a:gd name="connsiteX24" fmla="*/ 265545 w 531090"/>
                <a:gd name="connsiteY24" fmla="*/ 490237 h 857915"/>
                <a:gd name="connsiteX25" fmla="*/ 361550 w 531090"/>
                <a:gd name="connsiteY25" fmla="*/ 490237 h 857915"/>
                <a:gd name="connsiteX26" fmla="*/ 420787 w 531090"/>
                <a:gd name="connsiteY26" fmla="*/ 398318 h 857915"/>
                <a:gd name="connsiteX27" fmla="*/ 455512 w 531090"/>
                <a:gd name="connsiteY27" fmla="*/ 342145 h 857915"/>
                <a:gd name="connsiteX28" fmla="*/ 469810 w 531090"/>
                <a:gd name="connsiteY28" fmla="*/ 270652 h 857915"/>
                <a:gd name="connsiteX29" fmla="*/ 470832 w 531090"/>
                <a:gd name="connsiteY29" fmla="*/ 270652 h 857915"/>
                <a:gd name="connsiteX30" fmla="*/ 470832 w 531090"/>
                <a:gd name="connsiteY30" fmla="*/ 262481 h 857915"/>
                <a:gd name="connsiteX31" fmla="*/ 266566 w 531090"/>
                <a:gd name="connsiteY31" fmla="*/ 60258 h 857915"/>
                <a:gd name="connsiteX32" fmla="*/ 265545 w 531090"/>
                <a:gd name="connsiteY32" fmla="*/ 0 h 857915"/>
                <a:gd name="connsiteX33" fmla="*/ 531090 w 531090"/>
                <a:gd name="connsiteY33" fmla="*/ 262481 h 857915"/>
                <a:gd name="connsiteX34" fmla="*/ 531090 w 531090"/>
                <a:gd name="connsiteY34" fmla="*/ 271673 h 857915"/>
                <a:gd name="connsiteX35" fmla="*/ 512706 w 531090"/>
                <a:gd name="connsiteY35" fmla="*/ 363592 h 857915"/>
                <a:gd name="connsiteX36" fmla="*/ 466746 w 531090"/>
                <a:gd name="connsiteY36" fmla="*/ 439171 h 857915"/>
                <a:gd name="connsiteX37" fmla="*/ 404446 w 531090"/>
                <a:gd name="connsiteY37" fmla="*/ 540282 h 857915"/>
                <a:gd name="connsiteX38" fmla="*/ 386062 w 531090"/>
                <a:gd name="connsiteY38" fmla="*/ 551517 h 857915"/>
                <a:gd name="connsiteX39" fmla="*/ 145028 w 531090"/>
                <a:gd name="connsiteY39" fmla="*/ 551517 h 857915"/>
                <a:gd name="connsiteX40" fmla="*/ 126645 w 531090"/>
                <a:gd name="connsiteY40" fmla="*/ 540282 h 857915"/>
                <a:gd name="connsiteX41" fmla="*/ 64344 w 531090"/>
                <a:gd name="connsiteY41" fmla="*/ 439171 h 857915"/>
                <a:gd name="connsiteX42" fmla="*/ 18384 w 531090"/>
                <a:gd name="connsiteY42" fmla="*/ 363592 h 857915"/>
                <a:gd name="connsiteX43" fmla="*/ 0 w 531090"/>
                <a:gd name="connsiteY43" fmla="*/ 271673 h 857915"/>
                <a:gd name="connsiteX44" fmla="*/ 0 w 531090"/>
                <a:gd name="connsiteY44" fmla="*/ 262481 h 857915"/>
                <a:gd name="connsiteX45" fmla="*/ 265545 w 531090"/>
                <a:gd name="connsiteY45" fmla="*/ 0 h 857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31090" h="857915">
                  <a:moveTo>
                    <a:pt x="199159" y="796635"/>
                  </a:moveTo>
                  <a:lnTo>
                    <a:pt x="331932" y="796635"/>
                  </a:lnTo>
                  <a:cubicBezTo>
                    <a:pt x="328868" y="831360"/>
                    <a:pt x="300270" y="857915"/>
                    <a:pt x="265545" y="857915"/>
                  </a:cubicBezTo>
                  <a:cubicBezTo>
                    <a:pt x="230820" y="857915"/>
                    <a:pt x="202223" y="831360"/>
                    <a:pt x="199159" y="796635"/>
                  </a:cubicBezTo>
                  <a:close/>
                  <a:moveTo>
                    <a:pt x="163413" y="694503"/>
                  </a:moveTo>
                  <a:lnTo>
                    <a:pt x="367678" y="694503"/>
                  </a:lnTo>
                  <a:cubicBezTo>
                    <a:pt x="385041" y="694503"/>
                    <a:pt x="398318" y="707780"/>
                    <a:pt x="398318" y="725143"/>
                  </a:cubicBezTo>
                  <a:cubicBezTo>
                    <a:pt x="398318" y="742505"/>
                    <a:pt x="385041" y="755783"/>
                    <a:pt x="367678" y="755783"/>
                  </a:cubicBezTo>
                  <a:lnTo>
                    <a:pt x="163413" y="755783"/>
                  </a:lnTo>
                  <a:cubicBezTo>
                    <a:pt x="146050" y="755783"/>
                    <a:pt x="132773" y="742505"/>
                    <a:pt x="132773" y="725143"/>
                  </a:cubicBezTo>
                  <a:cubicBezTo>
                    <a:pt x="132773" y="707780"/>
                    <a:pt x="146050" y="694503"/>
                    <a:pt x="163413" y="694503"/>
                  </a:cubicBezTo>
                  <a:close/>
                  <a:moveTo>
                    <a:pt x="163413" y="592370"/>
                  </a:moveTo>
                  <a:lnTo>
                    <a:pt x="367678" y="592370"/>
                  </a:lnTo>
                  <a:cubicBezTo>
                    <a:pt x="385041" y="592370"/>
                    <a:pt x="398318" y="605647"/>
                    <a:pt x="398318" y="623010"/>
                  </a:cubicBezTo>
                  <a:cubicBezTo>
                    <a:pt x="398318" y="640372"/>
                    <a:pt x="385041" y="653650"/>
                    <a:pt x="367678" y="653650"/>
                  </a:cubicBezTo>
                  <a:lnTo>
                    <a:pt x="163413" y="653650"/>
                  </a:lnTo>
                  <a:cubicBezTo>
                    <a:pt x="146050" y="653650"/>
                    <a:pt x="132773" y="640372"/>
                    <a:pt x="132773" y="623010"/>
                  </a:cubicBezTo>
                  <a:cubicBezTo>
                    <a:pt x="132773" y="605647"/>
                    <a:pt x="146050" y="592370"/>
                    <a:pt x="163413" y="592370"/>
                  </a:cubicBezTo>
                  <a:close/>
                  <a:moveTo>
                    <a:pt x="266566" y="60258"/>
                  </a:moveTo>
                  <a:cubicBezTo>
                    <a:pt x="155242" y="61280"/>
                    <a:pt x="64344" y="151156"/>
                    <a:pt x="62301" y="262481"/>
                  </a:cubicBezTo>
                  <a:lnTo>
                    <a:pt x="62301" y="270652"/>
                  </a:lnTo>
                  <a:cubicBezTo>
                    <a:pt x="63322" y="295164"/>
                    <a:pt x="67408" y="319675"/>
                    <a:pt x="76600" y="342145"/>
                  </a:cubicBezTo>
                  <a:cubicBezTo>
                    <a:pt x="84770" y="362571"/>
                    <a:pt x="97026" y="381976"/>
                    <a:pt x="111325" y="398318"/>
                  </a:cubicBezTo>
                  <a:cubicBezTo>
                    <a:pt x="133794" y="426915"/>
                    <a:pt x="154220" y="457555"/>
                    <a:pt x="170562" y="490237"/>
                  </a:cubicBezTo>
                  <a:lnTo>
                    <a:pt x="265545" y="490237"/>
                  </a:lnTo>
                  <a:lnTo>
                    <a:pt x="361550" y="490237"/>
                  </a:lnTo>
                  <a:cubicBezTo>
                    <a:pt x="376870" y="457555"/>
                    <a:pt x="397296" y="426915"/>
                    <a:pt x="420787" y="398318"/>
                  </a:cubicBezTo>
                  <a:cubicBezTo>
                    <a:pt x="436107" y="381976"/>
                    <a:pt x="447341" y="362571"/>
                    <a:pt x="455512" y="342145"/>
                  </a:cubicBezTo>
                  <a:cubicBezTo>
                    <a:pt x="463683" y="319675"/>
                    <a:pt x="468789" y="295164"/>
                    <a:pt x="469810" y="270652"/>
                  </a:cubicBezTo>
                  <a:lnTo>
                    <a:pt x="470832" y="270652"/>
                  </a:lnTo>
                  <a:lnTo>
                    <a:pt x="470832" y="262481"/>
                  </a:lnTo>
                  <a:cubicBezTo>
                    <a:pt x="468789" y="150135"/>
                    <a:pt x="377891" y="61280"/>
                    <a:pt x="266566" y="60258"/>
                  </a:cubicBezTo>
                  <a:close/>
                  <a:moveTo>
                    <a:pt x="265545" y="0"/>
                  </a:moveTo>
                  <a:cubicBezTo>
                    <a:pt x="410574" y="1021"/>
                    <a:pt x="528026" y="117453"/>
                    <a:pt x="531090" y="262481"/>
                  </a:cubicBezTo>
                  <a:lnTo>
                    <a:pt x="531090" y="271673"/>
                  </a:lnTo>
                  <a:cubicBezTo>
                    <a:pt x="530069" y="303334"/>
                    <a:pt x="523941" y="333974"/>
                    <a:pt x="512706" y="363592"/>
                  </a:cubicBezTo>
                  <a:cubicBezTo>
                    <a:pt x="502493" y="391168"/>
                    <a:pt x="486152" y="416701"/>
                    <a:pt x="466746" y="439171"/>
                  </a:cubicBezTo>
                  <a:cubicBezTo>
                    <a:pt x="442235" y="465725"/>
                    <a:pt x="415680" y="517813"/>
                    <a:pt x="404446" y="540282"/>
                  </a:cubicBezTo>
                  <a:cubicBezTo>
                    <a:pt x="401382" y="547431"/>
                    <a:pt x="394232" y="551517"/>
                    <a:pt x="386062" y="551517"/>
                  </a:cubicBezTo>
                  <a:lnTo>
                    <a:pt x="145028" y="551517"/>
                  </a:lnTo>
                  <a:cubicBezTo>
                    <a:pt x="136858" y="551517"/>
                    <a:pt x="129709" y="547431"/>
                    <a:pt x="126645" y="540282"/>
                  </a:cubicBezTo>
                  <a:cubicBezTo>
                    <a:pt x="115410" y="517813"/>
                    <a:pt x="88855" y="465725"/>
                    <a:pt x="64344" y="439171"/>
                  </a:cubicBezTo>
                  <a:cubicBezTo>
                    <a:pt x="44938" y="416701"/>
                    <a:pt x="29618" y="391168"/>
                    <a:pt x="18384" y="363592"/>
                  </a:cubicBezTo>
                  <a:cubicBezTo>
                    <a:pt x="7149" y="333974"/>
                    <a:pt x="1021" y="303334"/>
                    <a:pt x="0" y="271673"/>
                  </a:cubicBezTo>
                  <a:lnTo>
                    <a:pt x="0" y="262481"/>
                  </a:lnTo>
                  <a:cubicBezTo>
                    <a:pt x="3064" y="117453"/>
                    <a:pt x="120517" y="1021"/>
                    <a:pt x="265545" y="0"/>
                  </a:cubicBezTo>
                  <a:close/>
                </a:path>
              </a:pathLst>
            </a:custGeom>
            <a:solidFill>
              <a:srgbClr val="000000"/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4D422D1-3BE6-4C38-A8F6-9234FD4A99C3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B0C2B5E-FF61-43B4-A427-8C3D030388E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3EED682-FEEC-4E84-8BB2-82BF842F831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B991817-26A4-4F89-B09D-39D933C07363}"/>
              </a:ext>
            </a:extLst>
          </p:cNvPr>
          <p:cNvGrpSpPr/>
          <p:nvPr/>
        </p:nvGrpSpPr>
        <p:grpSpPr>
          <a:xfrm>
            <a:off x="7560927" y="1194863"/>
            <a:ext cx="2926080" cy="1290153"/>
            <a:chOff x="8921977" y="1466725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4D2AC14-B16B-48E0-93D1-37A704A7D77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AA4144B-DFE4-449F-B0A6-18B07FE3E8E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8B65C16-6A60-4A92-BD73-9AE1854AFBDB}"/>
              </a:ext>
            </a:extLst>
          </p:cNvPr>
          <p:cNvGrpSpPr/>
          <p:nvPr/>
        </p:nvGrpSpPr>
        <p:grpSpPr>
          <a:xfrm>
            <a:off x="1704994" y="1194863"/>
            <a:ext cx="2926080" cy="1290153"/>
            <a:chOff x="332936" y="2627766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9F2B1B0-90E1-42FA-8315-4F46129E810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BE9B6AC-6751-43D8-B556-02BE13E4223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FCB078C-6088-40E2-8985-DC05C4FC69FF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071EA1C-CBDA-45E0-BD6F-D30913A7FAAE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D2C2F43-D83F-42B5-8EED-CC0088FF447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2105894-AE78-4ED1-849F-278997DD4407}"/>
              </a:ext>
            </a:extLst>
          </p:cNvPr>
          <p:cNvGrpSpPr/>
          <p:nvPr/>
        </p:nvGrpSpPr>
        <p:grpSpPr>
          <a:xfrm>
            <a:off x="4632960" y="4213399"/>
            <a:ext cx="2926080" cy="1290153"/>
            <a:chOff x="8921977" y="1466725"/>
            <a:chExt cx="2926080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8FB7B42-A3AA-4303-A766-6AABF5CEA1A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1FFE07C-FF78-41B3-9BC9-588D2AF402D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aphic 31" descr="Bullseye">
            <a:extLst>
              <a:ext uri="{FF2B5EF4-FFF2-40B4-BE49-F238E27FC236}">
                <a16:creationId xmlns:a16="http://schemas.microsoft.com/office/drawing/2014/main" id="{3FFCEE50-9DDE-40DF-AD36-84132716412D}"/>
              </a:ext>
            </a:extLst>
          </p:cNvPr>
          <p:cNvGrpSpPr/>
          <p:nvPr/>
        </p:nvGrpSpPr>
        <p:grpSpPr>
          <a:xfrm>
            <a:off x="1238403" y="3415151"/>
            <a:ext cx="556283" cy="556283"/>
            <a:chOff x="1238403" y="3415151"/>
            <a:chExt cx="556283" cy="556283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67D73BF6-436E-401D-BB68-BD3289128710}"/>
                </a:ext>
              </a:extLst>
            </p:cNvPr>
            <p:cNvSpPr/>
            <p:nvPr/>
          </p:nvSpPr>
          <p:spPr>
            <a:xfrm>
              <a:off x="1449326" y="3464405"/>
              <a:ext cx="296104" cy="295525"/>
            </a:xfrm>
            <a:custGeom>
              <a:avLst/>
              <a:gdLst>
                <a:gd name="connsiteX0" fmla="*/ 243953 w 296104"/>
                <a:gd name="connsiteY0" fmla="*/ 52152 h 295525"/>
                <a:gd name="connsiteX1" fmla="*/ 238159 w 296104"/>
                <a:gd name="connsiteY1" fmla="*/ 0 h 295525"/>
                <a:gd name="connsiteX2" fmla="*/ 174418 w 296104"/>
                <a:gd name="connsiteY2" fmla="*/ 63741 h 295525"/>
                <a:gd name="connsiteX3" fmla="*/ 177895 w 296104"/>
                <a:gd name="connsiteY3" fmla="*/ 93873 h 295525"/>
                <a:gd name="connsiteX4" fmla="*/ 85181 w 296104"/>
                <a:gd name="connsiteY4" fmla="*/ 186587 h 295525"/>
                <a:gd name="connsiteX5" fmla="*/ 57946 w 296104"/>
                <a:gd name="connsiteY5" fmla="*/ 179633 h 295525"/>
                <a:gd name="connsiteX6" fmla="*/ 0 w 296104"/>
                <a:gd name="connsiteY6" fmla="*/ 237579 h 295525"/>
                <a:gd name="connsiteX7" fmla="*/ 57946 w 296104"/>
                <a:gd name="connsiteY7" fmla="*/ 295525 h 295525"/>
                <a:gd name="connsiteX8" fmla="*/ 115892 w 296104"/>
                <a:gd name="connsiteY8" fmla="*/ 237579 h 295525"/>
                <a:gd name="connsiteX9" fmla="*/ 109518 w 296104"/>
                <a:gd name="connsiteY9" fmla="*/ 210924 h 295525"/>
                <a:gd name="connsiteX10" fmla="*/ 202232 w 296104"/>
                <a:gd name="connsiteY10" fmla="*/ 118210 h 295525"/>
                <a:gd name="connsiteX11" fmla="*/ 232364 w 296104"/>
                <a:gd name="connsiteY11" fmla="*/ 121687 h 295525"/>
                <a:gd name="connsiteX12" fmla="*/ 296105 w 296104"/>
                <a:gd name="connsiteY12" fmla="*/ 57946 h 295525"/>
                <a:gd name="connsiteX13" fmla="*/ 243953 w 296104"/>
                <a:gd name="connsiteY13" fmla="*/ 52152 h 295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6104" h="295525">
                  <a:moveTo>
                    <a:pt x="243953" y="52152"/>
                  </a:moveTo>
                  <a:lnTo>
                    <a:pt x="238159" y="0"/>
                  </a:lnTo>
                  <a:lnTo>
                    <a:pt x="174418" y="63741"/>
                  </a:lnTo>
                  <a:lnTo>
                    <a:pt x="177895" y="93873"/>
                  </a:lnTo>
                  <a:lnTo>
                    <a:pt x="85181" y="186587"/>
                  </a:lnTo>
                  <a:cubicBezTo>
                    <a:pt x="77068" y="182530"/>
                    <a:pt x="67797" y="179633"/>
                    <a:pt x="57946" y="179633"/>
                  </a:cubicBezTo>
                  <a:cubicBezTo>
                    <a:pt x="26076" y="179633"/>
                    <a:pt x="0" y="205709"/>
                    <a:pt x="0" y="237579"/>
                  </a:cubicBezTo>
                  <a:cubicBezTo>
                    <a:pt x="0" y="269450"/>
                    <a:pt x="26076" y="295525"/>
                    <a:pt x="57946" y="295525"/>
                  </a:cubicBezTo>
                  <a:cubicBezTo>
                    <a:pt x="89817" y="295525"/>
                    <a:pt x="115892" y="269450"/>
                    <a:pt x="115892" y="237579"/>
                  </a:cubicBezTo>
                  <a:cubicBezTo>
                    <a:pt x="115892" y="227728"/>
                    <a:pt x="113574" y="219036"/>
                    <a:pt x="109518" y="210924"/>
                  </a:cubicBezTo>
                  <a:lnTo>
                    <a:pt x="202232" y="118210"/>
                  </a:lnTo>
                  <a:lnTo>
                    <a:pt x="232364" y="121687"/>
                  </a:lnTo>
                  <a:lnTo>
                    <a:pt x="296105" y="57946"/>
                  </a:lnTo>
                  <a:lnTo>
                    <a:pt x="243953" y="52152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457D21D-AB77-495C-9957-189037712AFF}"/>
                </a:ext>
              </a:extLst>
            </p:cNvPr>
            <p:cNvSpPr/>
            <p:nvPr/>
          </p:nvSpPr>
          <p:spPr>
            <a:xfrm>
              <a:off x="1287657" y="3481789"/>
              <a:ext cx="440390" cy="440390"/>
            </a:xfrm>
            <a:custGeom>
              <a:avLst/>
              <a:gdLst>
                <a:gd name="connsiteX0" fmla="*/ 410259 w 440390"/>
                <a:gd name="connsiteY0" fmla="*/ 120528 h 440390"/>
                <a:gd name="connsiteX1" fmla="*/ 402726 w 440390"/>
                <a:gd name="connsiteY1" fmla="*/ 128640 h 440390"/>
                <a:gd name="connsiteX2" fmla="*/ 391716 w 440390"/>
                <a:gd name="connsiteY2" fmla="*/ 127482 h 440390"/>
                <a:gd name="connsiteX3" fmla="*/ 379547 w 440390"/>
                <a:gd name="connsiteY3" fmla="*/ 125743 h 440390"/>
                <a:gd name="connsiteX4" fmla="*/ 405623 w 440390"/>
                <a:gd name="connsiteY4" fmla="*/ 220195 h 440390"/>
                <a:gd name="connsiteX5" fmla="*/ 220195 w 440390"/>
                <a:gd name="connsiteY5" fmla="*/ 405623 h 440390"/>
                <a:gd name="connsiteX6" fmla="*/ 34768 w 440390"/>
                <a:gd name="connsiteY6" fmla="*/ 220195 h 440390"/>
                <a:gd name="connsiteX7" fmla="*/ 220195 w 440390"/>
                <a:gd name="connsiteY7" fmla="*/ 34768 h 440390"/>
                <a:gd name="connsiteX8" fmla="*/ 314648 w 440390"/>
                <a:gd name="connsiteY8" fmla="*/ 60843 h 440390"/>
                <a:gd name="connsiteX9" fmla="*/ 313489 w 440390"/>
                <a:gd name="connsiteY9" fmla="*/ 49254 h 440390"/>
                <a:gd name="connsiteX10" fmla="*/ 311750 w 440390"/>
                <a:gd name="connsiteY10" fmla="*/ 37665 h 440390"/>
                <a:gd name="connsiteX11" fmla="*/ 319863 w 440390"/>
                <a:gd name="connsiteY11" fmla="*/ 29553 h 440390"/>
                <a:gd name="connsiteX12" fmla="*/ 323919 w 440390"/>
                <a:gd name="connsiteY12" fmla="*/ 25496 h 440390"/>
                <a:gd name="connsiteX13" fmla="*/ 220195 w 440390"/>
                <a:gd name="connsiteY13" fmla="*/ 0 h 440390"/>
                <a:gd name="connsiteX14" fmla="*/ 0 w 440390"/>
                <a:gd name="connsiteY14" fmla="*/ 220195 h 440390"/>
                <a:gd name="connsiteX15" fmla="*/ 220195 w 440390"/>
                <a:gd name="connsiteY15" fmla="*/ 440391 h 440390"/>
                <a:gd name="connsiteX16" fmla="*/ 440391 w 440390"/>
                <a:gd name="connsiteY16" fmla="*/ 220195 h 440390"/>
                <a:gd name="connsiteX17" fmla="*/ 414315 w 440390"/>
                <a:gd name="connsiteY17" fmla="*/ 117051 h 440390"/>
                <a:gd name="connsiteX18" fmla="*/ 410259 w 440390"/>
                <a:gd name="connsiteY18" fmla="*/ 120528 h 44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0390" h="440390">
                  <a:moveTo>
                    <a:pt x="410259" y="120528"/>
                  </a:moveTo>
                  <a:lnTo>
                    <a:pt x="402726" y="128640"/>
                  </a:lnTo>
                  <a:lnTo>
                    <a:pt x="391716" y="127482"/>
                  </a:lnTo>
                  <a:lnTo>
                    <a:pt x="379547" y="125743"/>
                  </a:lnTo>
                  <a:cubicBezTo>
                    <a:pt x="395772" y="153557"/>
                    <a:pt x="405623" y="185428"/>
                    <a:pt x="405623" y="220195"/>
                  </a:cubicBezTo>
                  <a:cubicBezTo>
                    <a:pt x="405623" y="322181"/>
                    <a:pt x="322181" y="405623"/>
                    <a:pt x="220195" y="405623"/>
                  </a:cubicBezTo>
                  <a:cubicBezTo>
                    <a:pt x="118210" y="405623"/>
                    <a:pt x="34768" y="322181"/>
                    <a:pt x="34768" y="220195"/>
                  </a:cubicBezTo>
                  <a:cubicBezTo>
                    <a:pt x="34768" y="118210"/>
                    <a:pt x="118210" y="34768"/>
                    <a:pt x="220195" y="34768"/>
                  </a:cubicBezTo>
                  <a:cubicBezTo>
                    <a:pt x="254384" y="34768"/>
                    <a:pt x="286833" y="44039"/>
                    <a:pt x="314648" y="60843"/>
                  </a:cubicBezTo>
                  <a:lnTo>
                    <a:pt x="313489" y="49254"/>
                  </a:lnTo>
                  <a:lnTo>
                    <a:pt x="311750" y="37665"/>
                  </a:lnTo>
                  <a:lnTo>
                    <a:pt x="319863" y="29553"/>
                  </a:lnTo>
                  <a:lnTo>
                    <a:pt x="323919" y="25496"/>
                  </a:lnTo>
                  <a:cubicBezTo>
                    <a:pt x="292628" y="9271"/>
                    <a:pt x="257860" y="0"/>
                    <a:pt x="220195" y="0"/>
                  </a:cubicBezTo>
                  <a:cubicBezTo>
                    <a:pt x="98508" y="0"/>
                    <a:pt x="0" y="98508"/>
                    <a:pt x="0" y="220195"/>
                  </a:cubicBezTo>
                  <a:cubicBezTo>
                    <a:pt x="0" y="341882"/>
                    <a:pt x="98508" y="440391"/>
                    <a:pt x="220195" y="440391"/>
                  </a:cubicBezTo>
                  <a:cubicBezTo>
                    <a:pt x="341882" y="440391"/>
                    <a:pt x="440391" y="341882"/>
                    <a:pt x="440391" y="220195"/>
                  </a:cubicBezTo>
                  <a:cubicBezTo>
                    <a:pt x="440391" y="182530"/>
                    <a:pt x="431119" y="147763"/>
                    <a:pt x="414315" y="117051"/>
                  </a:cubicBezTo>
                  <a:lnTo>
                    <a:pt x="410259" y="120528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CCD22F8-9117-46F2-A14A-D88CE344A4B5}"/>
                </a:ext>
              </a:extLst>
            </p:cNvPr>
            <p:cNvSpPr/>
            <p:nvPr/>
          </p:nvSpPr>
          <p:spPr>
            <a:xfrm>
              <a:off x="1368781" y="3562913"/>
              <a:ext cx="278141" cy="278141"/>
            </a:xfrm>
            <a:custGeom>
              <a:avLst/>
              <a:gdLst>
                <a:gd name="connsiteX0" fmla="*/ 235841 w 278141"/>
                <a:gd name="connsiteY0" fmla="*/ 99667 h 278141"/>
                <a:gd name="connsiteX1" fmla="*/ 243374 w 278141"/>
                <a:gd name="connsiteY1" fmla="*/ 139071 h 278141"/>
                <a:gd name="connsiteX2" fmla="*/ 139071 w 278141"/>
                <a:gd name="connsiteY2" fmla="*/ 243374 h 278141"/>
                <a:gd name="connsiteX3" fmla="*/ 34768 w 278141"/>
                <a:gd name="connsiteY3" fmla="*/ 139071 h 278141"/>
                <a:gd name="connsiteX4" fmla="*/ 139071 w 278141"/>
                <a:gd name="connsiteY4" fmla="*/ 34768 h 278141"/>
                <a:gd name="connsiteX5" fmla="*/ 178474 w 278141"/>
                <a:gd name="connsiteY5" fmla="*/ 42301 h 278141"/>
                <a:gd name="connsiteX6" fmla="*/ 204550 w 278141"/>
                <a:gd name="connsiteY6" fmla="*/ 16225 h 278141"/>
                <a:gd name="connsiteX7" fmla="*/ 139071 w 278141"/>
                <a:gd name="connsiteY7" fmla="*/ 0 h 278141"/>
                <a:gd name="connsiteX8" fmla="*/ 0 w 278141"/>
                <a:gd name="connsiteY8" fmla="*/ 139071 h 278141"/>
                <a:gd name="connsiteX9" fmla="*/ 139071 w 278141"/>
                <a:gd name="connsiteY9" fmla="*/ 278142 h 278141"/>
                <a:gd name="connsiteX10" fmla="*/ 278142 w 278141"/>
                <a:gd name="connsiteY10" fmla="*/ 139071 h 278141"/>
                <a:gd name="connsiteX11" fmla="*/ 261917 w 278141"/>
                <a:gd name="connsiteY11" fmla="*/ 73592 h 278141"/>
                <a:gd name="connsiteX12" fmla="*/ 235841 w 278141"/>
                <a:gd name="connsiteY12" fmla="*/ 99667 h 278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8141" h="278141">
                  <a:moveTo>
                    <a:pt x="235841" y="99667"/>
                  </a:moveTo>
                  <a:cubicBezTo>
                    <a:pt x="241056" y="111836"/>
                    <a:pt x="243374" y="125164"/>
                    <a:pt x="243374" y="139071"/>
                  </a:cubicBezTo>
                  <a:cubicBezTo>
                    <a:pt x="243374" y="196437"/>
                    <a:pt x="196437" y="243374"/>
                    <a:pt x="139071" y="243374"/>
                  </a:cubicBezTo>
                  <a:cubicBezTo>
                    <a:pt x="81704" y="243374"/>
                    <a:pt x="34768" y="196437"/>
                    <a:pt x="34768" y="139071"/>
                  </a:cubicBezTo>
                  <a:cubicBezTo>
                    <a:pt x="34768" y="81704"/>
                    <a:pt x="81704" y="34768"/>
                    <a:pt x="139071" y="34768"/>
                  </a:cubicBezTo>
                  <a:cubicBezTo>
                    <a:pt x="152978" y="34768"/>
                    <a:pt x="166305" y="37665"/>
                    <a:pt x="178474" y="42301"/>
                  </a:cubicBezTo>
                  <a:lnTo>
                    <a:pt x="204550" y="16225"/>
                  </a:lnTo>
                  <a:cubicBezTo>
                    <a:pt x="184848" y="5795"/>
                    <a:pt x="162829" y="0"/>
                    <a:pt x="139071" y="0"/>
                  </a:cubicBezTo>
                  <a:cubicBezTo>
                    <a:pt x="62582" y="0"/>
                    <a:pt x="0" y="62582"/>
                    <a:pt x="0" y="139071"/>
                  </a:cubicBezTo>
                  <a:cubicBezTo>
                    <a:pt x="0" y="215560"/>
                    <a:pt x="62582" y="278142"/>
                    <a:pt x="139071" y="278142"/>
                  </a:cubicBezTo>
                  <a:cubicBezTo>
                    <a:pt x="215560" y="278142"/>
                    <a:pt x="278142" y="215560"/>
                    <a:pt x="278142" y="139071"/>
                  </a:cubicBezTo>
                  <a:cubicBezTo>
                    <a:pt x="278142" y="115313"/>
                    <a:pt x="272347" y="93293"/>
                    <a:pt x="261917" y="73592"/>
                  </a:cubicBezTo>
                  <a:lnTo>
                    <a:pt x="235841" y="99667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0" name="Graphic 33" descr="Stopwatch">
            <a:extLst>
              <a:ext uri="{FF2B5EF4-FFF2-40B4-BE49-F238E27FC236}">
                <a16:creationId xmlns:a16="http://schemas.microsoft.com/office/drawing/2014/main" id="{1AD7E6E8-EBB4-4A25-A18B-7D81C1231489}"/>
              </a:ext>
            </a:extLst>
          </p:cNvPr>
          <p:cNvGrpSpPr/>
          <p:nvPr/>
        </p:nvGrpSpPr>
        <p:grpSpPr>
          <a:xfrm>
            <a:off x="3136606" y="3122825"/>
            <a:ext cx="556283" cy="556283"/>
            <a:chOff x="3136606" y="3122825"/>
            <a:chExt cx="556283" cy="556283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5916BAF0-6733-4C91-B28E-3ED9134E7C0C}"/>
                </a:ext>
              </a:extLst>
            </p:cNvPr>
            <p:cNvSpPr/>
            <p:nvPr/>
          </p:nvSpPr>
          <p:spPr>
            <a:xfrm>
              <a:off x="3403158" y="3302458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21DA5D78-6FA7-4C67-A3C3-3BBD9AC27F71}"/>
                </a:ext>
              </a:extLst>
            </p:cNvPr>
            <p:cNvSpPr/>
            <p:nvPr/>
          </p:nvSpPr>
          <p:spPr>
            <a:xfrm>
              <a:off x="3403158" y="3534242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6603ADB6-ADCE-464F-BCBD-38329B3A3933}"/>
                </a:ext>
              </a:extLst>
            </p:cNvPr>
            <p:cNvSpPr/>
            <p:nvPr/>
          </p:nvSpPr>
          <p:spPr>
            <a:xfrm>
              <a:off x="3519050" y="3412555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9DFD639E-C9A6-49A2-BD50-1E9DAF3C9CD0}"/>
                </a:ext>
              </a:extLst>
            </p:cNvPr>
            <p:cNvSpPr/>
            <p:nvPr/>
          </p:nvSpPr>
          <p:spPr>
            <a:xfrm>
              <a:off x="3287265" y="3412555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BEFA266-7B21-4A90-B190-0DB07895CA82}"/>
                </a:ext>
              </a:extLst>
            </p:cNvPr>
            <p:cNvSpPr/>
            <p:nvPr/>
          </p:nvSpPr>
          <p:spPr>
            <a:xfrm>
              <a:off x="3403158" y="3343020"/>
              <a:ext cx="77068" cy="146603"/>
            </a:xfrm>
            <a:custGeom>
              <a:avLst/>
              <a:gdLst>
                <a:gd name="connsiteX0" fmla="*/ 23178 w 77068"/>
                <a:gd name="connsiteY0" fmla="*/ 0 h 146603"/>
                <a:gd name="connsiteX1" fmla="*/ 0 w 77068"/>
                <a:gd name="connsiteY1" fmla="*/ 0 h 146603"/>
                <a:gd name="connsiteX2" fmla="*/ 0 w 77068"/>
                <a:gd name="connsiteY2" fmla="*/ 81125 h 146603"/>
                <a:gd name="connsiteX3" fmla="*/ 3477 w 77068"/>
                <a:gd name="connsiteY3" fmla="*/ 89237 h 146603"/>
                <a:gd name="connsiteX4" fmla="*/ 60843 w 77068"/>
                <a:gd name="connsiteY4" fmla="*/ 146604 h 146603"/>
                <a:gd name="connsiteX5" fmla="*/ 77068 w 77068"/>
                <a:gd name="connsiteY5" fmla="*/ 130379 h 146603"/>
                <a:gd name="connsiteX6" fmla="*/ 23178 w 77068"/>
                <a:gd name="connsiteY6" fmla="*/ 76489 h 146603"/>
                <a:gd name="connsiteX7" fmla="*/ 23178 w 77068"/>
                <a:gd name="connsiteY7" fmla="*/ 0 h 14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068" h="146603">
                  <a:moveTo>
                    <a:pt x="23178" y="0"/>
                  </a:moveTo>
                  <a:lnTo>
                    <a:pt x="0" y="0"/>
                  </a:lnTo>
                  <a:lnTo>
                    <a:pt x="0" y="81125"/>
                  </a:lnTo>
                  <a:cubicBezTo>
                    <a:pt x="0" y="84022"/>
                    <a:pt x="1159" y="86919"/>
                    <a:pt x="3477" y="89237"/>
                  </a:cubicBezTo>
                  <a:lnTo>
                    <a:pt x="60843" y="146604"/>
                  </a:lnTo>
                  <a:lnTo>
                    <a:pt x="77068" y="130379"/>
                  </a:lnTo>
                  <a:lnTo>
                    <a:pt x="23178" y="76489"/>
                  </a:lnTo>
                  <a:lnTo>
                    <a:pt x="23178" y="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51EEFDD-E8AE-4311-8F85-705922F0152E}"/>
                </a:ext>
              </a:extLst>
            </p:cNvPr>
            <p:cNvSpPr/>
            <p:nvPr/>
          </p:nvSpPr>
          <p:spPr>
            <a:xfrm>
              <a:off x="3217907" y="3174976"/>
              <a:ext cx="394378" cy="451663"/>
            </a:xfrm>
            <a:custGeom>
              <a:avLst/>
              <a:gdLst>
                <a:gd name="connsiteX0" fmla="*/ 196840 w 394378"/>
                <a:gd name="connsiteY0" fmla="*/ 417212 h 451663"/>
                <a:gd name="connsiteX1" fmla="*/ 34591 w 394378"/>
                <a:gd name="connsiteY1" fmla="*/ 254963 h 451663"/>
                <a:gd name="connsiteX2" fmla="*/ 196840 w 394378"/>
                <a:gd name="connsiteY2" fmla="*/ 92714 h 451663"/>
                <a:gd name="connsiteX3" fmla="*/ 359089 w 394378"/>
                <a:gd name="connsiteY3" fmla="*/ 254963 h 451663"/>
                <a:gd name="connsiteX4" fmla="*/ 196840 w 394378"/>
                <a:gd name="connsiteY4" fmla="*/ 417212 h 451663"/>
                <a:gd name="connsiteX5" fmla="*/ 196840 w 394378"/>
                <a:gd name="connsiteY5" fmla="*/ 417212 h 451663"/>
                <a:gd name="connsiteX6" fmla="*/ 334172 w 394378"/>
                <a:gd name="connsiteY6" fmla="*/ 113574 h 451663"/>
                <a:gd name="connsiteX7" fmla="*/ 351556 w 394378"/>
                <a:gd name="connsiteY7" fmla="*/ 96191 h 451663"/>
                <a:gd name="connsiteX8" fmla="*/ 350976 w 394378"/>
                <a:gd name="connsiteY8" fmla="*/ 71853 h 451663"/>
                <a:gd name="connsiteX9" fmla="*/ 326639 w 394378"/>
                <a:gd name="connsiteY9" fmla="*/ 71274 h 451663"/>
                <a:gd name="connsiteX10" fmla="*/ 306937 w 394378"/>
                <a:gd name="connsiteY10" fmla="*/ 91555 h 451663"/>
                <a:gd name="connsiteX11" fmla="*/ 214224 w 394378"/>
                <a:gd name="connsiteY11" fmla="*/ 59105 h 451663"/>
                <a:gd name="connsiteX12" fmla="*/ 214224 w 394378"/>
                <a:gd name="connsiteY12" fmla="*/ 34768 h 451663"/>
                <a:gd name="connsiteX13" fmla="*/ 266375 w 394378"/>
                <a:gd name="connsiteY13" fmla="*/ 34768 h 451663"/>
                <a:gd name="connsiteX14" fmla="*/ 266375 w 394378"/>
                <a:gd name="connsiteY14" fmla="*/ 0 h 451663"/>
                <a:gd name="connsiteX15" fmla="*/ 127304 w 394378"/>
                <a:gd name="connsiteY15" fmla="*/ 0 h 451663"/>
                <a:gd name="connsiteX16" fmla="*/ 127304 w 394378"/>
                <a:gd name="connsiteY16" fmla="*/ 34768 h 451663"/>
                <a:gd name="connsiteX17" fmla="*/ 179456 w 394378"/>
                <a:gd name="connsiteY17" fmla="*/ 34768 h 451663"/>
                <a:gd name="connsiteX18" fmla="*/ 179456 w 394378"/>
                <a:gd name="connsiteY18" fmla="*/ 58526 h 451663"/>
                <a:gd name="connsiteX19" fmla="*/ 1561 w 394378"/>
                <a:gd name="connsiteY19" fmla="*/ 230046 h 451663"/>
                <a:gd name="connsiteX20" fmla="*/ 131361 w 394378"/>
                <a:gd name="connsiteY20" fmla="*/ 440391 h 451663"/>
                <a:gd name="connsiteX21" fmla="*/ 364884 w 394378"/>
                <a:gd name="connsiteY21" fmla="*/ 358687 h 451663"/>
                <a:gd name="connsiteX22" fmla="*/ 334172 w 394378"/>
                <a:gd name="connsiteY22" fmla="*/ 113574 h 451663"/>
                <a:gd name="connsiteX23" fmla="*/ 334172 w 394378"/>
                <a:gd name="connsiteY23" fmla="*/ 113574 h 45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94378" h="451663">
                  <a:moveTo>
                    <a:pt x="196840" y="417212"/>
                  </a:moveTo>
                  <a:cubicBezTo>
                    <a:pt x="107023" y="417212"/>
                    <a:pt x="34591" y="344780"/>
                    <a:pt x="34591" y="254963"/>
                  </a:cubicBezTo>
                  <a:cubicBezTo>
                    <a:pt x="34591" y="165147"/>
                    <a:pt x="107023" y="92714"/>
                    <a:pt x="196840" y="92714"/>
                  </a:cubicBezTo>
                  <a:cubicBezTo>
                    <a:pt x="286656" y="92714"/>
                    <a:pt x="359089" y="165147"/>
                    <a:pt x="359089" y="254963"/>
                  </a:cubicBezTo>
                  <a:cubicBezTo>
                    <a:pt x="359089" y="344780"/>
                    <a:pt x="286656" y="417212"/>
                    <a:pt x="196840" y="417212"/>
                  </a:cubicBezTo>
                  <a:lnTo>
                    <a:pt x="196840" y="417212"/>
                  </a:lnTo>
                  <a:close/>
                  <a:moveTo>
                    <a:pt x="334172" y="113574"/>
                  </a:moveTo>
                  <a:lnTo>
                    <a:pt x="351556" y="96191"/>
                  </a:lnTo>
                  <a:cubicBezTo>
                    <a:pt x="357930" y="89237"/>
                    <a:pt x="357930" y="78807"/>
                    <a:pt x="350976" y="71853"/>
                  </a:cubicBezTo>
                  <a:cubicBezTo>
                    <a:pt x="344602" y="65479"/>
                    <a:pt x="333593" y="64900"/>
                    <a:pt x="326639" y="71274"/>
                  </a:cubicBezTo>
                  <a:lnTo>
                    <a:pt x="306937" y="91555"/>
                  </a:lnTo>
                  <a:cubicBezTo>
                    <a:pt x="279123" y="73012"/>
                    <a:pt x="247253" y="61423"/>
                    <a:pt x="214224" y="59105"/>
                  </a:cubicBezTo>
                  <a:lnTo>
                    <a:pt x="214224" y="34768"/>
                  </a:lnTo>
                  <a:lnTo>
                    <a:pt x="266375" y="34768"/>
                  </a:lnTo>
                  <a:lnTo>
                    <a:pt x="266375" y="0"/>
                  </a:lnTo>
                  <a:lnTo>
                    <a:pt x="127304" y="0"/>
                  </a:lnTo>
                  <a:lnTo>
                    <a:pt x="127304" y="34768"/>
                  </a:lnTo>
                  <a:lnTo>
                    <a:pt x="179456" y="34768"/>
                  </a:lnTo>
                  <a:lnTo>
                    <a:pt x="179456" y="58526"/>
                  </a:lnTo>
                  <a:cubicBezTo>
                    <a:pt x="87322" y="66638"/>
                    <a:pt x="13150" y="137912"/>
                    <a:pt x="1561" y="230046"/>
                  </a:cubicBezTo>
                  <a:cubicBezTo>
                    <a:pt x="-10028" y="322181"/>
                    <a:pt x="43862" y="409679"/>
                    <a:pt x="131361" y="440391"/>
                  </a:cubicBezTo>
                  <a:cubicBezTo>
                    <a:pt x="218859" y="471102"/>
                    <a:pt x="315629" y="437493"/>
                    <a:pt x="364884" y="358687"/>
                  </a:cubicBezTo>
                  <a:cubicBezTo>
                    <a:pt x="414138" y="279880"/>
                    <a:pt x="400231" y="177895"/>
                    <a:pt x="334172" y="113574"/>
                  </a:cubicBezTo>
                  <a:lnTo>
                    <a:pt x="334172" y="113574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7" name="Graphic 37" descr="Research">
            <a:extLst>
              <a:ext uri="{FF2B5EF4-FFF2-40B4-BE49-F238E27FC236}">
                <a16:creationId xmlns:a16="http://schemas.microsoft.com/office/drawing/2014/main" id="{48B20279-1BC0-4049-A4EE-C6CAFEC489B7}"/>
              </a:ext>
            </a:extLst>
          </p:cNvPr>
          <p:cNvGrpSpPr/>
          <p:nvPr/>
        </p:nvGrpSpPr>
        <p:grpSpPr>
          <a:xfrm>
            <a:off x="8491518" y="3122825"/>
            <a:ext cx="556283" cy="556283"/>
            <a:chOff x="8491518" y="3122825"/>
            <a:chExt cx="556283" cy="556283"/>
          </a:xfrm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8A053B34-6002-43FB-8FFC-0F3E89F7762E}"/>
                </a:ext>
              </a:extLst>
            </p:cNvPr>
            <p:cNvSpPr/>
            <p:nvPr/>
          </p:nvSpPr>
          <p:spPr>
            <a:xfrm>
              <a:off x="8536712" y="3170917"/>
              <a:ext cx="458502" cy="459081"/>
            </a:xfrm>
            <a:custGeom>
              <a:avLst/>
              <a:gdLst>
                <a:gd name="connsiteX0" fmla="*/ 374915 w 458502"/>
                <a:gd name="connsiteY0" fmla="*/ 317548 h 459081"/>
                <a:gd name="connsiteX1" fmla="*/ 338988 w 458502"/>
                <a:gd name="connsiteY1" fmla="*/ 306538 h 459081"/>
                <a:gd name="connsiteX2" fmla="*/ 312912 w 458502"/>
                <a:gd name="connsiteY2" fmla="*/ 281042 h 459081"/>
                <a:gd name="connsiteX3" fmla="*/ 348839 w 458502"/>
                <a:gd name="connsiteY3" fmla="*/ 175580 h 459081"/>
                <a:gd name="connsiteX4" fmla="*/ 175001 w 458502"/>
                <a:gd name="connsiteY4" fmla="*/ 3 h 459081"/>
                <a:gd name="connsiteX5" fmla="*/ 3 w 458502"/>
                <a:gd name="connsiteY5" fmla="*/ 173842 h 459081"/>
                <a:gd name="connsiteX6" fmla="*/ 173842 w 458502"/>
                <a:gd name="connsiteY6" fmla="*/ 348839 h 459081"/>
                <a:gd name="connsiteX7" fmla="*/ 280463 w 458502"/>
                <a:gd name="connsiteY7" fmla="*/ 312912 h 459081"/>
                <a:gd name="connsiteX8" fmla="*/ 305959 w 458502"/>
                <a:gd name="connsiteY8" fmla="*/ 338409 h 459081"/>
                <a:gd name="connsiteX9" fmla="*/ 316969 w 458502"/>
                <a:gd name="connsiteY9" fmla="*/ 374915 h 459081"/>
                <a:gd name="connsiteX10" fmla="*/ 389401 w 458502"/>
                <a:gd name="connsiteY10" fmla="*/ 447347 h 459081"/>
                <a:gd name="connsiteX11" fmla="*/ 446768 w 458502"/>
                <a:gd name="connsiteY11" fmla="*/ 447347 h 459081"/>
                <a:gd name="connsiteX12" fmla="*/ 446768 w 458502"/>
                <a:gd name="connsiteY12" fmla="*/ 389981 h 459081"/>
                <a:gd name="connsiteX13" fmla="*/ 374915 w 458502"/>
                <a:gd name="connsiteY13" fmla="*/ 317548 h 459081"/>
                <a:gd name="connsiteX14" fmla="*/ 175001 w 458502"/>
                <a:gd name="connsiteY14" fmla="*/ 314071 h 459081"/>
                <a:gd name="connsiteX15" fmla="*/ 35930 w 458502"/>
                <a:gd name="connsiteY15" fmla="*/ 175001 h 459081"/>
                <a:gd name="connsiteX16" fmla="*/ 175001 w 458502"/>
                <a:gd name="connsiteY16" fmla="*/ 35930 h 459081"/>
                <a:gd name="connsiteX17" fmla="*/ 314071 w 458502"/>
                <a:gd name="connsiteY17" fmla="*/ 175001 h 459081"/>
                <a:gd name="connsiteX18" fmla="*/ 175001 w 458502"/>
                <a:gd name="connsiteY18" fmla="*/ 314071 h 45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8502" h="459081">
                  <a:moveTo>
                    <a:pt x="374915" y="317548"/>
                  </a:moveTo>
                  <a:cubicBezTo>
                    <a:pt x="365643" y="308277"/>
                    <a:pt x="351736" y="303641"/>
                    <a:pt x="338988" y="306538"/>
                  </a:cubicBezTo>
                  <a:lnTo>
                    <a:pt x="312912" y="281042"/>
                  </a:lnTo>
                  <a:cubicBezTo>
                    <a:pt x="336091" y="250910"/>
                    <a:pt x="348839" y="213824"/>
                    <a:pt x="348839" y="175580"/>
                  </a:cubicBezTo>
                  <a:cubicBezTo>
                    <a:pt x="349418" y="78810"/>
                    <a:pt x="271191" y="583"/>
                    <a:pt x="175001" y="3"/>
                  </a:cubicBezTo>
                  <a:cubicBezTo>
                    <a:pt x="78810" y="-576"/>
                    <a:pt x="583" y="77651"/>
                    <a:pt x="3" y="173842"/>
                  </a:cubicBezTo>
                  <a:cubicBezTo>
                    <a:pt x="-576" y="270032"/>
                    <a:pt x="77651" y="348260"/>
                    <a:pt x="173842" y="348839"/>
                  </a:cubicBezTo>
                  <a:cubicBezTo>
                    <a:pt x="212086" y="348839"/>
                    <a:pt x="249751" y="336091"/>
                    <a:pt x="280463" y="312912"/>
                  </a:cubicBezTo>
                  <a:lnTo>
                    <a:pt x="305959" y="338409"/>
                  </a:lnTo>
                  <a:cubicBezTo>
                    <a:pt x="303641" y="351736"/>
                    <a:pt x="307697" y="365064"/>
                    <a:pt x="316969" y="374915"/>
                  </a:cubicBezTo>
                  <a:lnTo>
                    <a:pt x="389401" y="447347"/>
                  </a:lnTo>
                  <a:cubicBezTo>
                    <a:pt x="405047" y="462993"/>
                    <a:pt x="431123" y="462993"/>
                    <a:pt x="446768" y="447347"/>
                  </a:cubicBezTo>
                  <a:cubicBezTo>
                    <a:pt x="462413" y="431702"/>
                    <a:pt x="462413" y="405626"/>
                    <a:pt x="446768" y="389981"/>
                  </a:cubicBezTo>
                  <a:lnTo>
                    <a:pt x="374915" y="317548"/>
                  </a:lnTo>
                  <a:close/>
                  <a:moveTo>
                    <a:pt x="175001" y="314071"/>
                  </a:moveTo>
                  <a:cubicBezTo>
                    <a:pt x="97932" y="314071"/>
                    <a:pt x="35930" y="252069"/>
                    <a:pt x="35930" y="175001"/>
                  </a:cubicBezTo>
                  <a:cubicBezTo>
                    <a:pt x="35930" y="97932"/>
                    <a:pt x="97932" y="35930"/>
                    <a:pt x="175001" y="35930"/>
                  </a:cubicBezTo>
                  <a:cubicBezTo>
                    <a:pt x="252069" y="35930"/>
                    <a:pt x="314071" y="97932"/>
                    <a:pt x="314071" y="175001"/>
                  </a:cubicBezTo>
                  <a:cubicBezTo>
                    <a:pt x="314071" y="251489"/>
                    <a:pt x="251489" y="314071"/>
                    <a:pt x="175001" y="31407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E497E06-6D7B-4122-8448-EE136549E817}"/>
                </a:ext>
              </a:extLst>
            </p:cNvPr>
            <p:cNvSpPr/>
            <p:nvPr/>
          </p:nvSpPr>
          <p:spPr>
            <a:xfrm>
              <a:off x="8587129" y="3257038"/>
              <a:ext cx="249747" cy="183331"/>
            </a:xfrm>
            <a:custGeom>
              <a:avLst/>
              <a:gdLst>
                <a:gd name="connsiteX0" fmla="*/ 249168 w 249747"/>
                <a:gd name="connsiteY0" fmla="*/ 80188 h 183331"/>
                <a:gd name="connsiteX1" fmla="*/ 216139 w 249747"/>
                <a:gd name="connsiteY1" fmla="*/ 80188 h 183331"/>
                <a:gd name="connsiteX2" fmla="*/ 208606 w 249747"/>
                <a:gd name="connsiteY2" fmla="*/ 84823 h 183331"/>
                <a:gd name="connsiteX3" fmla="*/ 186587 w 249747"/>
                <a:gd name="connsiteY3" fmla="*/ 108581 h 183331"/>
                <a:gd name="connsiteX4" fmla="*/ 168044 w 249747"/>
                <a:gd name="connsiteY4" fmla="*/ 44261 h 183331"/>
                <a:gd name="connsiteX5" fmla="*/ 155296 w 249747"/>
                <a:gd name="connsiteY5" fmla="*/ 37308 h 183331"/>
                <a:gd name="connsiteX6" fmla="*/ 148342 w 249747"/>
                <a:gd name="connsiteY6" fmla="*/ 43682 h 183331"/>
                <a:gd name="connsiteX7" fmla="*/ 113574 w 249747"/>
                <a:gd name="connsiteY7" fmla="*/ 135816 h 183331"/>
                <a:gd name="connsiteX8" fmla="*/ 89817 w 249747"/>
                <a:gd name="connsiteY8" fmla="*/ 8335 h 183331"/>
                <a:gd name="connsiteX9" fmla="*/ 78227 w 249747"/>
                <a:gd name="connsiteY9" fmla="*/ 222 h 183331"/>
                <a:gd name="connsiteX10" fmla="*/ 70115 w 249747"/>
                <a:gd name="connsiteY10" fmla="*/ 7176 h 183331"/>
                <a:gd name="connsiteX11" fmla="*/ 45198 w 249747"/>
                <a:gd name="connsiteY11" fmla="*/ 80188 h 183331"/>
                <a:gd name="connsiteX12" fmla="*/ 0 w 249747"/>
                <a:gd name="connsiteY12" fmla="*/ 80188 h 183331"/>
                <a:gd name="connsiteX13" fmla="*/ 0 w 249747"/>
                <a:gd name="connsiteY13" fmla="*/ 103366 h 183331"/>
                <a:gd name="connsiteX14" fmla="*/ 52731 w 249747"/>
                <a:gd name="connsiteY14" fmla="*/ 103366 h 183331"/>
                <a:gd name="connsiteX15" fmla="*/ 62582 w 249747"/>
                <a:gd name="connsiteY15" fmla="*/ 94674 h 183331"/>
                <a:gd name="connsiteX16" fmla="*/ 77068 w 249747"/>
                <a:gd name="connsiteY16" fmla="*/ 50635 h 183331"/>
                <a:gd name="connsiteX17" fmla="*/ 100247 w 249747"/>
                <a:gd name="connsiteY17" fmla="*/ 175219 h 183331"/>
                <a:gd name="connsiteX18" fmla="*/ 109518 w 249747"/>
                <a:gd name="connsiteY18" fmla="*/ 183332 h 183331"/>
                <a:gd name="connsiteX19" fmla="*/ 110677 w 249747"/>
                <a:gd name="connsiteY19" fmla="*/ 183332 h 183331"/>
                <a:gd name="connsiteX20" fmla="*/ 120528 w 249747"/>
                <a:gd name="connsiteY20" fmla="*/ 176958 h 183331"/>
                <a:gd name="connsiteX21" fmla="*/ 157614 w 249747"/>
                <a:gd name="connsiteY21" fmla="*/ 79608 h 183331"/>
                <a:gd name="connsiteX22" fmla="*/ 172680 w 249747"/>
                <a:gd name="connsiteY22" fmla="*/ 131760 h 183331"/>
                <a:gd name="connsiteX23" fmla="*/ 185428 w 249747"/>
                <a:gd name="connsiteY23" fmla="*/ 138713 h 183331"/>
                <a:gd name="connsiteX24" fmla="*/ 190063 w 249747"/>
                <a:gd name="connsiteY24" fmla="*/ 135816 h 183331"/>
                <a:gd name="connsiteX25" fmla="*/ 221354 w 249747"/>
                <a:gd name="connsiteY25" fmla="*/ 103366 h 183331"/>
                <a:gd name="connsiteX26" fmla="*/ 249748 w 249747"/>
                <a:gd name="connsiteY26" fmla="*/ 103366 h 183331"/>
                <a:gd name="connsiteX27" fmla="*/ 249748 w 249747"/>
                <a:gd name="connsiteY27" fmla="*/ 80188 h 183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9747" h="183331">
                  <a:moveTo>
                    <a:pt x="249168" y="80188"/>
                  </a:moveTo>
                  <a:lnTo>
                    <a:pt x="216139" y="80188"/>
                  </a:lnTo>
                  <a:cubicBezTo>
                    <a:pt x="213242" y="80767"/>
                    <a:pt x="210345" y="82506"/>
                    <a:pt x="208606" y="84823"/>
                  </a:cubicBezTo>
                  <a:lnTo>
                    <a:pt x="186587" y="108581"/>
                  </a:lnTo>
                  <a:lnTo>
                    <a:pt x="168044" y="44261"/>
                  </a:lnTo>
                  <a:cubicBezTo>
                    <a:pt x="166305" y="39046"/>
                    <a:pt x="160511" y="35569"/>
                    <a:pt x="155296" y="37308"/>
                  </a:cubicBezTo>
                  <a:cubicBezTo>
                    <a:pt x="152398" y="38467"/>
                    <a:pt x="149501" y="40205"/>
                    <a:pt x="148342" y="43682"/>
                  </a:cubicBezTo>
                  <a:lnTo>
                    <a:pt x="113574" y="135816"/>
                  </a:lnTo>
                  <a:lnTo>
                    <a:pt x="89817" y="8335"/>
                  </a:lnTo>
                  <a:cubicBezTo>
                    <a:pt x="88658" y="2540"/>
                    <a:pt x="83442" y="-937"/>
                    <a:pt x="78227" y="222"/>
                  </a:cubicBezTo>
                  <a:cubicBezTo>
                    <a:pt x="74751" y="802"/>
                    <a:pt x="71853" y="3699"/>
                    <a:pt x="70115" y="7176"/>
                  </a:cubicBezTo>
                  <a:lnTo>
                    <a:pt x="45198" y="80188"/>
                  </a:lnTo>
                  <a:lnTo>
                    <a:pt x="0" y="80188"/>
                  </a:lnTo>
                  <a:lnTo>
                    <a:pt x="0" y="103366"/>
                  </a:lnTo>
                  <a:lnTo>
                    <a:pt x="52731" y="103366"/>
                  </a:lnTo>
                  <a:cubicBezTo>
                    <a:pt x="57367" y="102787"/>
                    <a:pt x="61423" y="99310"/>
                    <a:pt x="62582" y="94674"/>
                  </a:cubicBezTo>
                  <a:lnTo>
                    <a:pt x="77068" y="50635"/>
                  </a:lnTo>
                  <a:lnTo>
                    <a:pt x="100247" y="175219"/>
                  </a:lnTo>
                  <a:cubicBezTo>
                    <a:pt x="100826" y="179855"/>
                    <a:pt x="104883" y="183332"/>
                    <a:pt x="109518" y="183332"/>
                  </a:cubicBezTo>
                  <a:lnTo>
                    <a:pt x="110677" y="183332"/>
                  </a:lnTo>
                  <a:cubicBezTo>
                    <a:pt x="114733" y="183332"/>
                    <a:pt x="118790" y="181014"/>
                    <a:pt x="120528" y="176958"/>
                  </a:cubicBezTo>
                  <a:lnTo>
                    <a:pt x="157614" y="79608"/>
                  </a:lnTo>
                  <a:lnTo>
                    <a:pt x="172680" y="131760"/>
                  </a:lnTo>
                  <a:cubicBezTo>
                    <a:pt x="174418" y="136975"/>
                    <a:pt x="179633" y="140452"/>
                    <a:pt x="185428" y="138713"/>
                  </a:cubicBezTo>
                  <a:cubicBezTo>
                    <a:pt x="187166" y="138134"/>
                    <a:pt x="188904" y="136975"/>
                    <a:pt x="190063" y="135816"/>
                  </a:cubicBezTo>
                  <a:lnTo>
                    <a:pt x="221354" y="103366"/>
                  </a:lnTo>
                  <a:lnTo>
                    <a:pt x="249748" y="103366"/>
                  </a:lnTo>
                  <a:lnTo>
                    <a:pt x="249748" y="80188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0" name="Graphic 35" descr="Gears">
            <a:extLst>
              <a:ext uri="{FF2B5EF4-FFF2-40B4-BE49-F238E27FC236}">
                <a16:creationId xmlns:a16="http://schemas.microsoft.com/office/drawing/2014/main" id="{0D205E6E-0262-4695-9B8D-5BC58EFCEE32}"/>
              </a:ext>
            </a:extLst>
          </p:cNvPr>
          <p:cNvGrpSpPr/>
          <p:nvPr/>
        </p:nvGrpSpPr>
        <p:grpSpPr>
          <a:xfrm>
            <a:off x="10478959" y="3464405"/>
            <a:ext cx="377808" cy="457195"/>
            <a:chOff x="10478959" y="3464405"/>
            <a:chExt cx="377808" cy="457195"/>
          </a:xfrm>
          <a:solidFill>
            <a:srgbClr val="000000"/>
          </a:solidFill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A1C06BD-2DC6-4503-B3CE-4BA2D33370B3}"/>
                </a:ext>
              </a:extLst>
            </p:cNvPr>
            <p:cNvSpPr/>
            <p:nvPr/>
          </p:nvSpPr>
          <p:spPr>
            <a:xfrm>
              <a:off x="10609917" y="3464405"/>
              <a:ext cx="246850" cy="246271"/>
            </a:xfrm>
            <a:custGeom>
              <a:avLst/>
              <a:gdLst>
                <a:gd name="connsiteX0" fmla="*/ 123425 w 246850"/>
                <a:gd name="connsiteY0" fmla="*/ 166885 h 246271"/>
                <a:gd name="connsiteX1" fmla="*/ 79966 w 246850"/>
                <a:gd name="connsiteY1" fmla="*/ 123425 h 246271"/>
                <a:gd name="connsiteX2" fmla="*/ 123425 w 246850"/>
                <a:gd name="connsiteY2" fmla="*/ 79966 h 246271"/>
                <a:gd name="connsiteX3" fmla="*/ 166885 w 246850"/>
                <a:gd name="connsiteY3" fmla="*/ 123425 h 246271"/>
                <a:gd name="connsiteX4" fmla="*/ 123425 w 246850"/>
                <a:gd name="connsiteY4" fmla="*/ 166885 h 246271"/>
                <a:gd name="connsiteX5" fmla="*/ 221354 w 246850"/>
                <a:gd name="connsiteY5" fmla="*/ 96191 h 246271"/>
                <a:gd name="connsiteX6" fmla="*/ 212083 w 246850"/>
                <a:gd name="connsiteY6" fmla="*/ 73592 h 246271"/>
                <a:gd name="connsiteX7" fmla="*/ 221354 w 246850"/>
                <a:gd name="connsiteY7" fmla="*/ 46357 h 246271"/>
                <a:gd name="connsiteX8" fmla="*/ 200494 w 246850"/>
                <a:gd name="connsiteY8" fmla="*/ 25496 h 246271"/>
                <a:gd name="connsiteX9" fmla="*/ 173259 w 246850"/>
                <a:gd name="connsiteY9" fmla="*/ 34768 h 246271"/>
                <a:gd name="connsiteX10" fmla="*/ 150660 w 246850"/>
                <a:gd name="connsiteY10" fmla="*/ 25496 h 246271"/>
                <a:gd name="connsiteX11" fmla="*/ 137912 w 246850"/>
                <a:gd name="connsiteY11" fmla="*/ 0 h 246271"/>
                <a:gd name="connsiteX12" fmla="*/ 108939 w 246850"/>
                <a:gd name="connsiteY12" fmla="*/ 0 h 246271"/>
                <a:gd name="connsiteX13" fmla="*/ 96191 w 246850"/>
                <a:gd name="connsiteY13" fmla="*/ 25496 h 246271"/>
                <a:gd name="connsiteX14" fmla="*/ 73592 w 246850"/>
                <a:gd name="connsiteY14" fmla="*/ 34768 h 246271"/>
                <a:gd name="connsiteX15" fmla="*/ 46357 w 246850"/>
                <a:gd name="connsiteY15" fmla="*/ 25496 h 246271"/>
                <a:gd name="connsiteX16" fmla="*/ 25496 w 246850"/>
                <a:gd name="connsiteY16" fmla="*/ 46357 h 246271"/>
                <a:gd name="connsiteX17" fmla="*/ 34768 w 246850"/>
                <a:gd name="connsiteY17" fmla="*/ 73592 h 246271"/>
                <a:gd name="connsiteX18" fmla="*/ 25496 w 246850"/>
                <a:gd name="connsiteY18" fmla="*/ 96191 h 246271"/>
                <a:gd name="connsiteX19" fmla="*/ 0 w 246850"/>
                <a:gd name="connsiteY19" fmla="*/ 108939 h 246271"/>
                <a:gd name="connsiteX20" fmla="*/ 0 w 246850"/>
                <a:gd name="connsiteY20" fmla="*/ 137912 h 246271"/>
                <a:gd name="connsiteX21" fmla="*/ 25496 w 246850"/>
                <a:gd name="connsiteY21" fmla="*/ 150660 h 246271"/>
                <a:gd name="connsiteX22" fmla="*/ 34768 w 246850"/>
                <a:gd name="connsiteY22" fmla="*/ 173259 h 246271"/>
                <a:gd name="connsiteX23" fmla="*/ 25496 w 246850"/>
                <a:gd name="connsiteY23" fmla="*/ 200494 h 246271"/>
                <a:gd name="connsiteX24" fmla="*/ 45777 w 246850"/>
                <a:gd name="connsiteY24" fmla="*/ 220775 h 246271"/>
                <a:gd name="connsiteX25" fmla="*/ 73012 w 246850"/>
                <a:gd name="connsiteY25" fmla="*/ 211503 h 246271"/>
                <a:gd name="connsiteX26" fmla="*/ 95611 w 246850"/>
                <a:gd name="connsiteY26" fmla="*/ 220775 h 246271"/>
                <a:gd name="connsiteX27" fmla="*/ 108359 w 246850"/>
                <a:gd name="connsiteY27" fmla="*/ 246271 h 246271"/>
                <a:gd name="connsiteX28" fmla="*/ 137332 w 246850"/>
                <a:gd name="connsiteY28" fmla="*/ 246271 h 246271"/>
                <a:gd name="connsiteX29" fmla="*/ 150081 w 246850"/>
                <a:gd name="connsiteY29" fmla="*/ 220775 h 246271"/>
                <a:gd name="connsiteX30" fmla="*/ 172680 w 246850"/>
                <a:gd name="connsiteY30" fmla="*/ 211503 h 246271"/>
                <a:gd name="connsiteX31" fmla="*/ 199914 w 246850"/>
                <a:gd name="connsiteY31" fmla="*/ 220775 h 246271"/>
                <a:gd name="connsiteX32" fmla="*/ 220775 w 246850"/>
                <a:gd name="connsiteY32" fmla="*/ 200494 h 246271"/>
                <a:gd name="connsiteX33" fmla="*/ 211503 w 246850"/>
                <a:gd name="connsiteY33" fmla="*/ 173259 h 246271"/>
                <a:gd name="connsiteX34" fmla="*/ 221354 w 246850"/>
                <a:gd name="connsiteY34" fmla="*/ 150660 h 246271"/>
                <a:gd name="connsiteX35" fmla="*/ 246851 w 246850"/>
                <a:gd name="connsiteY35" fmla="*/ 137912 h 246271"/>
                <a:gd name="connsiteX36" fmla="*/ 246851 w 246850"/>
                <a:gd name="connsiteY36" fmla="*/ 108939 h 246271"/>
                <a:gd name="connsiteX37" fmla="*/ 221354 w 246850"/>
                <a:gd name="connsiteY37" fmla="*/ 96191 h 246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46850" h="246271">
                  <a:moveTo>
                    <a:pt x="123425" y="166885"/>
                  </a:moveTo>
                  <a:cubicBezTo>
                    <a:pt x="99088" y="166885"/>
                    <a:pt x="79966" y="147183"/>
                    <a:pt x="79966" y="123425"/>
                  </a:cubicBezTo>
                  <a:cubicBezTo>
                    <a:pt x="79966" y="99667"/>
                    <a:pt x="99667" y="79966"/>
                    <a:pt x="123425" y="79966"/>
                  </a:cubicBezTo>
                  <a:cubicBezTo>
                    <a:pt x="147763" y="79966"/>
                    <a:pt x="166885" y="99667"/>
                    <a:pt x="166885" y="123425"/>
                  </a:cubicBezTo>
                  <a:cubicBezTo>
                    <a:pt x="166885" y="147183"/>
                    <a:pt x="147183" y="166885"/>
                    <a:pt x="123425" y="166885"/>
                  </a:cubicBezTo>
                  <a:close/>
                  <a:moveTo>
                    <a:pt x="221354" y="96191"/>
                  </a:moveTo>
                  <a:cubicBezTo>
                    <a:pt x="219036" y="88078"/>
                    <a:pt x="216139" y="80545"/>
                    <a:pt x="212083" y="73592"/>
                  </a:cubicBezTo>
                  <a:lnTo>
                    <a:pt x="221354" y="46357"/>
                  </a:lnTo>
                  <a:lnTo>
                    <a:pt x="200494" y="25496"/>
                  </a:lnTo>
                  <a:lnTo>
                    <a:pt x="173259" y="34768"/>
                  </a:lnTo>
                  <a:cubicBezTo>
                    <a:pt x="166305" y="30711"/>
                    <a:pt x="158772" y="27814"/>
                    <a:pt x="150660" y="25496"/>
                  </a:cubicBezTo>
                  <a:lnTo>
                    <a:pt x="137912" y="0"/>
                  </a:lnTo>
                  <a:lnTo>
                    <a:pt x="108939" y="0"/>
                  </a:lnTo>
                  <a:lnTo>
                    <a:pt x="96191" y="25496"/>
                  </a:lnTo>
                  <a:cubicBezTo>
                    <a:pt x="88078" y="27814"/>
                    <a:pt x="80545" y="30711"/>
                    <a:pt x="73592" y="34768"/>
                  </a:cubicBezTo>
                  <a:lnTo>
                    <a:pt x="46357" y="25496"/>
                  </a:lnTo>
                  <a:lnTo>
                    <a:pt x="25496" y="46357"/>
                  </a:lnTo>
                  <a:lnTo>
                    <a:pt x="34768" y="73592"/>
                  </a:lnTo>
                  <a:cubicBezTo>
                    <a:pt x="30711" y="80545"/>
                    <a:pt x="27814" y="88078"/>
                    <a:pt x="25496" y="96191"/>
                  </a:cubicBezTo>
                  <a:lnTo>
                    <a:pt x="0" y="108939"/>
                  </a:lnTo>
                  <a:lnTo>
                    <a:pt x="0" y="137912"/>
                  </a:lnTo>
                  <a:lnTo>
                    <a:pt x="25496" y="150660"/>
                  </a:lnTo>
                  <a:cubicBezTo>
                    <a:pt x="27814" y="158772"/>
                    <a:pt x="30711" y="166305"/>
                    <a:pt x="34768" y="173259"/>
                  </a:cubicBezTo>
                  <a:lnTo>
                    <a:pt x="25496" y="200494"/>
                  </a:lnTo>
                  <a:lnTo>
                    <a:pt x="45777" y="220775"/>
                  </a:lnTo>
                  <a:lnTo>
                    <a:pt x="73012" y="211503"/>
                  </a:lnTo>
                  <a:cubicBezTo>
                    <a:pt x="79966" y="215560"/>
                    <a:pt x="87499" y="218457"/>
                    <a:pt x="95611" y="220775"/>
                  </a:cubicBezTo>
                  <a:lnTo>
                    <a:pt x="108359" y="246271"/>
                  </a:lnTo>
                  <a:lnTo>
                    <a:pt x="137332" y="246271"/>
                  </a:lnTo>
                  <a:lnTo>
                    <a:pt x="150081" y="220775"/>
                  </a:lnTo>
                  <a:cubicBezTo>
                    <a:pt x="158193" y="218457"/>
                    <a:pt x="165726" y="215560"/>
                    <a:pt x="172680" y="211503"/>
                  </a:cubicBezTo>
                  <a:lnTo>
                    <a:pt x="199914" y="220775"/>
                  </a:lnTo>
                  <a:lnTo>
                    <a:pt x="220775" y="200494"/>
                  </a:lnTo>
                  <a:lnTo>
                    <a:pt x="211503" y="173259"/>
                  </a:lnTo>
                  <a:cubicBezTo>
                    <a:pt x="215560" y="166305"/>
                    <a:pt x="219036" y="158193"/>
                    <a:pt x="221354" y="150660"/>
                  </a:cubicBezTo>
                  <a:lnTo>
                    <a:pt x="246851" y="137912"/>
                  </a:lnTo>
                  <a:lnTo>
                    <a:pt x="246851" y="108939"/>
                  </a:lnTo>
                  <a:lnTo>
                    <a:pt x="221354" y="96191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506B69C0-2C41-4DCA-9791-C60D68B5AC38}"/>
                </a:ext>
              </a:extLst>
            </p:cNvPr>
            <p:cNvSpPr/>
            <p:nvPr/>
          </p:nvSpPr>
          <p:spPr>
            <a:xfrm>
              <a:off x="10478959" y="3675329"/>
              <a:ext cx="246850" cy="246271"/>
            </a:xfrm>
            <a:custGeom>
              <a:avLst/>
              <a:gdLst>
                <a:gd name="connsiteX0" fmla="*/ 123425 w 246850"/>
                <a:gd name="connsiteY0" fmla="*/ 166885 h 246271"/>
                <a:gd name="connsiteX1" fmla="*/ 79966 w 246850"/>
                <a:gd name="connsiteY1" fmla="*/ 123425 h 246271"/>
                <a:gd name="connsiteX2" fmla="*/ 123425 w 246850"/>
                <a:gd name="connsiteY2" fmla="*/ 79966 h 246271"/>
                <a:gd name="connsiteX3" fmla="*/ 166885 w 246850"/>
                <a:gd name="connsiteY3" fmla="*/ 123425 h 246271"/>
                <a:gd name="connsiteX4" fmla="*/ 123425 w 246850"/>
                <a:gd name="connsiteY4" fmla="*/ 166885 h 246271"/>
                <a:gd name="connsiteX5" fmla="*/ 123425 w 246850"/>
                <a:gd name="connsiteY5" fmla="*/ 166885 h 246271"/>
                <a:gd name="connsiteX6" fmla="*/ 212083 w 246850"/>
                <a:gd name="connsiteY6" fmla="*/ 73592 h 246271"/>
                <a:gd name="connsiteX7" fmla="*/ 221354 w 246850"/>
                <a:gd name="connsiteY7" fmla="*/ 46357 h 246271"/>
                <a:gd name="connsiteX8" fmla="*/ 200494 w 246850"/>
                <a:gd name="connsiteY8" fmla="*/ 25496 h 246271"/>
                <a:gd name="connsiteX9" fmla="*/ 173259 w 246850"/>
                <a:gd name="connsiteY9" fmla="*/ 34768 h 246271"/>
                <a:gd name="connsiteX10" fmla="*/ 150660 w 246850"/>
                <a:gd name="connsiteY10" fmla="*/ 25496 h 246271"/>
                <a:gd name="connsiteX11" fmla="*/ 137912 w 246850"/>
                <a:gd name="connsiteY11" fmla="*/ 0 h 246271"/>
                <a:gd name="connsiteX12" fmla="*/ 108939 w 246850"/>
                <a:gd name="connsiteY12" fmla="*/ 0 h 246271"/>
                <a:gd name="connsiteX13" fmla="*/ 96191 w 246850"/>
                <a:gd name="connsiteY13" fmla="*/ 25496 h 246271"/>
                <a:gd name="connsiteX14" fmla="*/ 73592 w 246850"/>
                <a:gd name="connsiteY14" fmla="*/ 34768 h 246271"/>
                <a:gd name="connsiteX15" fmla="*/ 46357 w 246850"/>
                <a:gd name="connsiteY15" fmla="*/ 25496 h 246271"/>
                <a:gd name="connsiteX16" fmla="*/ 26076 w 246850"/>
                <a:gd name="connsiteY16" fmla="*/ 45777 h 246271"/>
                <a:gd name="connsiteX17" fmla="*/ 34768 w 246850"/>
                <a:gd name="connsiteY17" fmla="*/ 73012 h 246271"/>
                <a:gd name="connsiteX18" fmla="*/ 25496 w 246850"/>
                <a:gd name="connsiteY18" fmla="*/ 95611 h 246271"/>
                <a:gd name="connsiteX19" fmla="*/ 0 w 246850"/>
                <a:gd name="connsiteY19" fmla="*/ 108359 h 246271"/>
                <a:gd name="connsiteX20" fmla="*/ 0 w 246850"/>
                <a:gd name="connsiteY20" fmla="*/ 137332 h 246271"/>
                <a:gd name="connsiteX21" fmla="*/ 25496 w 246850"/>
                <a:gd name="connsiteY21" fmla="*/ 150081 h 246271"/>
                <a:gd name="connsiteX22" fmla="*/ 34768 w 246850"/>
                <a:gd name="connsiteY22" fmla="*/ 172679 h 246271"/>
                <a:gd name="connsiteX23" fmla="*/ 26076 w 246850"/>
                <a:gd name="connsiteY23" fmla="*/ 199914 h 246271"/>
                <a:gd name="connsiteX24" fmla="*/ 46357 w 246850"/>
                <a:gd name="connsiteY24" fmla="*/ 220195 h 246271"/>
                <a:gd name="connsiteX25" fmla="*/ 73592 w 246850"/>
                <a:gd name="connsiteY25" fmla="*/ 211503 h 246271"/>
                <a:gd name="connsiteX26" fmla="*/ 96191 w 246850"/>
                <a:gd name="connsiteY26" fmla="*/ 220775 h 246271"/>
                <a:gd name="connsiteX27" fmla="*/ 108939 w 246850"/>
                <a:gd name="connsiteY27" fmla="*/ 246271 h 246271"/>
                <a:gd name="connsiteX28" fmla="*/ 137912 w 246850"/>
                <a:gd name="connsiteY28" fmla="*/ 246271 h 246271"/>
                <a:gd name="connsiteX29" fmla="*/ 150660 w 246850"/>
                <a:gd name="connsiteY29" fmla="*/ 220775 h 246271"/>
                <a:gd name="connsiteX30" fmla="*/ 173259 w 246850"/>
                <a:gd name="connsiteY30" fmla="*/ 211503 h 246271"/>
                <a:gd name="connsiteX31" fmla="*/ 200494 w 246850"/>
                <a:gd name="connsiteY31" fmla="*/ 220775 h 246271"/>
                <a:gd name="connsiteX32" fmla="*/ 220775 w 246850"/>
                <a:gd name="connsiteY32" fmla="*/ 199914 h 246271"/>
                <a:gd name="connsiteX33" fmla="*/ 212083 w 246850"/>
                <a:gd name="connsiteY33" fmla="*/ 173259 h 246271"/>
                <a:gd name="connsiteX34" fmla="*/ 221354 w 246850"/>
                <a:gd name="connsiteY34" fmla="*/ 150660 h 246271"/>
                <a:gd name="connsiteX35" fmla="*/ 246851 w 246850"/>
                <a:gd name="connsiteY35" fmla="*/ 137912 h 246271"/>
                <a:gd name="connsiteX36" fmla="*/ 246851 w 246850"/>
                <a:gd name="connsiteY36" fmla="*/ 108939 h 246271"/>
                <a:gd name="connsiteX37" fmla="*/ 221354 w 246850"/>
                <a:gd name="connsiteY37" fmla="*/ 96191 h 246271"/>
                <a:gd name="connsiteX38" fmla="*/ 212083 w 246850"/>
                <a:gd name="connsiteY38" fmla="*/ 73592 h 246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46850" h="246271">
                  <a:moveTo>
                    <a:pt x="123425" y="166885"/>
                  </a:moveTo>
                  <a:cubicBezTo>
                    <a:pt x="99088" y="166885"/>
                    <a:pt x="79966" y="147183"/>
                    <a:pt x="79966" y="123425"/>
                  </a:cubicBezTo>
                  <a:cubicBezTo>
                    <a:pt x="79966" y="99088"/>
                    <a:pt x="99667" y="79966"/>
                    <a:pt x="123425" y="79966"/>
                  </a:cubicBezTo>
                  <a:cubicBezTo>
                    <a:pt x="147763" y="79966"/>
                    <a:pt x="166885" y="99667"/>
                    <a:pt x="166885" y="123425"/>
                  </a:cubicBezTo>
                  <a:cubicBezTo>
                    <a:pt x="166885" y="147183"/>
                    <a:pt x="147763" y="166885"/>
                    <a:pt x="123425" y="166885"/>
                  </a:cubicBezTo>
                  <a:lnTo>
                    <a:pt x="123425" y="166885"/>
                  </a:lnTo>
                  <a:close/>
                  <a:moveTo>
                    <a:pt x="212083" y="73592"/>
                  </a:moveTo>
                  <a:lnTo>
                    <a:pt x="221354" y="46357"/>
                  </a:lnTo>
                  <a:lnTo>
                    <a:pt x="200494" y="25496"/>
                  </a:lnTo>
                  <a:lnTo>
                    <a:pt x="173259" y="34768"/>
                  </a:lnTo>
                  <a:cubicBezTo>
                    <a:pt x="166305" y="30711"/>
                    <a:pt x="158193" y="27814"/>
                    <a:pt x="150660" y="25496"/>
                  </a:cubicBezTo>
                  <a:lnTo>
                    <a:pt x="137912" y="0"/>
                  </a:lnTo>
                  <a:lnTo>
                    <a:pt x="108939" y="0"/>
                  </a:lnTo>
                  <a:lnTo>
                    <a:pt x="96191" y="25496"/>
                  </a:lnTo>
                  <a:cubicBezTo>
                    <a:pt x="88078" y="27814"/>
                    <a:pt x="80545" y="30711"/>
                    <a:pt x="73592" y="34768"/>
                  </a:cubicBezTo>
                  <a:lnTo>
                    <a:pt x="46357" y="25496"/>
                  </a:lnTo>
                  <a:lnTo>
                    <a:pt x="26076" y="45777"/>
                  </a:lnTo>
                  <a:lnTo>
                    <a:pt x="34768" y="73012"/>
                  </a:lnTo>
                  <a:cubicBezTo>
                    <a:pt x="30711" y="79966"/>
                    <a:pt x="27814" y="88078"/>
                    <a:pt x="25496" y="95611"/>
                  </a:cubicBezTo>
                  <a:lnTo>
                    <a:pt x="0" y="108359"/>
                  </a:lnTo>
                  <a:lnTo>
                    <a:pt x="0" y="137332"/>
                  </a:lnTo>
                  <a:lnTo>
                    <a:pt x="25496" y="150081"/>
                  </a:lnTo>
                  <a:cubicBezTo>
                    <a:pt x="27814" y="158193"/>
                    <a:pt x="30711" y="165726"/>
                    <a:pt x="34768" y="172679"/>
                  </a:cubicBezTo>
                  <a:lnTo>
                    <a:pt x="26076" y="199914"/>
                  </a:lnTo>
                  <a:lnTo>
                    <a:pt x="46357" y="220195"/>
                  </a:lnTo>
                  <a:lnTo>
                    <a:pt x="73592" y="211503"/>
                  </a:lnTo>
                  <a:cubicBezTo>
                    <a:pt x="80545" y="215560"/>
                    <a:pt x="88078" y="218457"/>
                    <a:pt x="96191" y="220775"/>
                  </a:cubicBezTo>
                  <a:lnTo>
                    <a:pt x="108939" y="246271"/>
                  </a:lnTo>
                  <a:lnTo>
                    <a:pt x="137912" y="246271"/>
                  </a:lnTo>
                  <a:lnTo>
                    <a:pt x="150660" y="220775"/>
                  </a:lnTo>
                  <a:cubicBezTo>
                    <a:pt x="158772" y="218457"/>
                    <a:pt x="166305" y="215560"/>
                    <a:pt x="173259" y="211503"/>
                  </a:cubicBezTo>
                  <a:lnTo>
                    <a:pt x="200494" y="220775"/>
                  </a:lnTo>
                  <a:lnTo>
                    <a:pt x="220775" y="199914"/>
                  </a:lnTo>
                  <a:lnTo>
                    <a:pt x="212083" y="173259"/>
                  </a:lnTo>
                  <a:cubicBezTo>
                    <a:pt x="216139" y="166305"/>
                    <a:pt x="219036" y="158772"/>
                    <a:pt x="221354" y="150660"/>
                  </a:cubicBezTo>
                  <a:lnTo>
                    <a:pt x="246851" y="137912"/>
                  </a:lnTo>
                  <a:lnTo>
                    <a:pt x="246851" y="108939"/>
                  </a:lnTo>
                  <a:lnTo>
                    <a:pt x="221354" y="96191"/>
                  </a:lnTo>
                  <a:cubicBezTo>
                    <a:pt x="219036" y="88078"/>
                    <a:pt x="216139" y="80545"/>
                    <a:pt x="212083" y="73592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Banner Podium – Slide Template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A4204F6-0578-4D4C-AF09-ABE587D94E1D}"/>
              </a:ext>
            </a:extLst>
          </p:cNvPr>
          <p:cNvGrpSpPr/>
          <p:nvPr/>
        </p:nvGrpSpPr>
        <p:grpSpPr>
          <a:xfrm>
            <a:off x="688976" y="2587115"/>
            <a:ext cx="10814049" cy="1918610"/>
            <a:chOff x="686120" y="2595157"/>
            <a:chExt cx="10814049" cy="191861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0A07D14C-7163-428A-BC76-DC5749C63A06}"/>
                </a:ext>
              </a:extLst>
            </p:cNvPr>
            <p:cNvSpPr/>
            <p:nvPr/>
          </p:nvSpPr>
          <p:spPr>
            <a:xfrm>
              <a:off x="10573843" y="3473553"/>
              <a:ext cx="926326" cy="104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16908" y="1080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280AEEA0-806E-48CF-8232-1E5C413BFEF3}"/>
                </a:ext>
              </a:extLst>
            </p:cNvPr>
            <p:cNvSpPr/>
            <p:nvPr/>
          </p:nvSpPr>
          <p:spPr>
            <a:xfrm>
              <a:off x="8679435" y="3181227"/>
              <a:ext cx="2399333" cy="104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9378" y="0"/>
                  </a:lnTo>
                  <a:cubicBezTo>
                    <a:pt x="20609" y="0"/>
                    <a:pt x="21600" y="2286"/>
                    <a:pt x="21600" y="5124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</a:t>
              </a: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8" name="Triangle">
              <a:extLst>
                <a:ext uri="{FF2B5EF4-FFF2-40B4-BE49-F238E27FC236}">
                  <a16:creationId xmlns:a16="http://schemas.microsoft.com/office/drawing/2014/main" id="{43580B51-DDC9-4551-90FF-43A5ABCDB649}"/>
                </a:ext>
              </a:extLst>
            </p:cNvPr>
            <p:cNvSpPr/>
            <p:nvPr/>
          </p:nvSpPr>
          <p:spPr>
            <a:xfrm>
              <a:off x="10573843" y="4221441"/>
              <a:ext cx="504925" cy="29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DE8E9F1-49C6-4135-B52D-39D208D826DD}"/>
                </a:ext>
              </a:extLst>
            </p:cNvPr>
            <p:cNvSpPr/>
            <p:nvPr/>
          </p:nvSpPr>
          <p:spPr>
            <a:xfrm>
              <a:off x="6785026" y="2888901"/>
              <a:ext cx="2399333" cy="104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9378" y="0"/>
                  </a:lnTo>
                  <a:cubicBezTo>
                    <a:pt x="20609" y="0"/>
                    <a:pt x="21600" y="2286"/>
                    <a:pt x="21600" y="5124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Lorem</a:t>
              </a: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12" name="Triangle">
              <a:extLst>
                <a:ext uri="{FF2B5EF4-FFF2-40B4-BE49-F238E27FC236}">
                  <a16:creationId xmlns:a16="http://schemas.microsoft.com/office/drawing/2014/main" id="{311D4B4B-C75C-4C72-981E-00B75D57B3F5}"/>
                </a:ext>
              </a:extLst>
            </p:cNvPr>
            <p:cNvSpPr/>
            <p:nvPr/>
          </p:nvSpPr>
          <p:spPr>
            <a:xfrm>
              <a:off x="8679435" y="3929115"/>
              <a:ext cx="504925" cy="29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F2FD2EA-F458-4DCE-B621-36CA0F9EF4EE}"/>
                </a:ext>
              </a:extLst>
            </p:cNvPr>
            <p:cNvSpPr/>
            <p:nvPr/>
          </p:nvSpPr>
          <p:spPr>
            <a:xfrm>
              <a:off x="686120" y="3473553"/>
              <a:ext cx="926326" cy="104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4692" y="1080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3E6809AA-D5B2-467D-88B8-5CFF1B505CBB}"/>
                </a:ext>
              </a:extLst>
            </p:cNvPr>
            <p:cNvSpPr/>
            <p:nvPr/>
          </p:nvSpPr>
          <p:spPr>
            <a:xfrm>
              <a:off x="1103724" y="3181227"/>
              <a:ext cx="2399333" cy="104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2222" y="0"/>
                  </a:lnTo>
                  <a:cubicBezTo>
                    <a:pt x="991" y="0"/>
                    <a:pt x="0" y="2286"/>
                    <a:pt x="0" y="512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</a:t>
              </a:r>
              <a:b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</a:br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18" name="Triangle">
              <a:extLst>
                <a:ext uri="{FF2B5EF4-FFF2-40B4-BE49-F238E27FC236}">
                  <a16:creationId xmlns:a16="http://schemas.microsoft.com/office/drawing/2014/main" id="{56D63B72-B00A-4B63-A9DB-AA51036FD6C1}"/>
                </a:ext>
              </a:extLst>
            </p:cNvPr>
            <p:cNvSpPr/>
            <p:nvPr/>
          </p:nvSpPr>
          <p:spPr>
            <a:xfrm>
              <a:off x="1103724" y="4221441"/>
              <a:ext cx="508722" cy="29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186594CE-AA48-4A74-A45B-F4980F8B8693}"/>
                </a:ext>
              </a:extLst>
            </p:cNvPr>
            <p:cNvSpPr/>
            <p:nvPr/>
          </p:nvSpPr>
          <p:spPr>
            <a:xfrm>
              <a:off x="2998132" y="2888901"/>
              <a:ext cx="2399333" cy="104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2222" y="0"/>
                  </a:lnTo>
                  <a:cubicBezTo>
                    <a:pt x="991" y="0"/>
                    <a:pt x="0" y="2286"/>
                    <a:pt x="0" y="512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Lorem</a:t>
              </a:r>
              <a:b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</a:br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22" name="Triangle">
              <a:extLst>
                <a:ext uri="{FF2B5EF4-FFF2-40B4-BE49-F238E27FC236}">
                  <a16:creationId xmlns:a16="http://schemas.microsoft.com/office/drawing/2014/main" id="{EA88B643-B18E-4078-A70D-82FBBECC9F5A}"/>
                </a:ext>
              </a:extLst>
            </p:cNvPr>
            <p:cNvSpPr/>
            <p:nvPr/>
          </p:nvSpPr>
          <p:spPr>
            <a:xfrm>
              <a:off x="2998132" y="3929115"/>
              <a:ext cx="504925" cy="29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FE2AEF30-41A2-4D27-AEEC-1E8C5C5A1514}"/>
                </a:ext>
              </a:extLst>
            </p:cNvPr>
            <p:cNvSpPr/>
            <p:nvPr/>
          </p:nvSpPr>
          <p:spPr>
            <a:xfrm>
              <a:off x="4892537" y="2595157"/>
              <a:ext cx="2399333" cy="104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5124"/>
                  </a:lnTo>
                  <a:cubicBezTo>
                    <a:pt x="0" y="2286"/>
                    <a:pt x="991" y="0"/>
                    <a:pt x="2222" y="0"/>
                  </a:cubicBezTo>
                  <a:lnTo>
                    <a:pt x="19378" y="0"/>
                  </a:lnTo>
                  <a:cubicBezTo>
                    <a:pt x="20609" y="0"/>
                    <a:pt x="21600" y="2286"/>
                    <a:pt x="21600" y="5124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riangle">
              <a:extLst>
                <a:ext uri="{FF2B5EF4-FFF2-40B4-BE49-F238E27FC236}">
                  <a16:creationId xmlns:a16="http://schemas.microsoft.com/office/drawing/2014/main" id="{CE7641A7-F7B3-43FC-AAF4-91E59272F4BA}"/>
                </a:ext>
              </a:extLst>
            </p:cNvPr>
            <p:cNvSpPr/>
            <p:nvPr/>
          </p:nvSpPr>
          <p:spPr>
            <a:xfrm>
              <a:off x="4892540" y="3636789"/>
              <a:ext cx="504925" cy="29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Triangle">
              <a:extLst>
                <a:ext uri="{FF2B5EF4-FFF2-40B4-BE49-F238E27FC236}">
                  <a16:creationId xmlns:a16="http://schemas.microsoft.com/office/drawing/2014/main" id="{DE2330CD-02C4-4AE6-BE2E-3042C4DDAE95}"/>
                </a:ext>
              </a:extLst>
            </p:cNvPr>
            <p:cNvSpPr/>
            <p:nvPr/>
          </p:nvSpPr>
          <p:spPr>
            <a:xfrm>
              <a:off x="6785026" y="3636789"/>
              <a:ext cx="504925" cy="29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6CED3EA-4D5B-4546-BC72-9B4596E452C6}"/>
              </a:ext>
            </a:extLst>
          </p:cNvPr>
          <p:cNvGrpSpPr/>
          <p:nvPr/>
        </p:nvGrpSpPr>
        <p:grpSpPr>
          <a:xfrm>
            <a:off x="5830455" y="1864413"/>
            <a:ext cx="531090" cy="857915"/>
            <a:chOff x="5826657" y="4686938"/>
            <a:chExt cx="531090" cy="857915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59F7F27-E4AD-45EF-818F-97B27411131C}"/>
                </a:ext>
              </a:extLst>
            </p:cNvPr>
            <p:cNvSpPr/>
            <p:nvPr/>
          </p:nvSpPr>
          <p:spPr>
            <a:xfrm>
              <a:off x="5877383" y="4732602"/>
              <a:ext cx="437233" cy="460188"/>
            </a:xfrm>
            <a:custGeom>
              <a:avLst/>
              <a:gdLst>
                <a:gd name="connsiteX0" fmla="*/ 204265 w 408531"/>
                <a:gd name="connsiteY0" fmla="*/ 0 h 429979"/>
                <a:gd name="connsiteX1" fmla="*/ 408531 w 408531"/>
                <a:gd name="connsiteY1" fmla="*/ 202223 h 429979"/>
                <a:gd name="connsiteX2" fmla="*/ 408531 w 408531"/>
                <a:gd name="connsiteY2" fmla="*/ 210394 h 429979"/>
                <a:gd name="connsiteX3" fmla="*/ 407509 w 408531"/>
                <a:gd name="connsiteY3" fmla="*/ 210394 h 429979"/>
                <a:gd name="connsiteX4" fmla="*/ 393211 w 408531"/>
                <a:gd name="connsiteY4" fmla="*/ 281887 h 429979"/>
                <a:gd name="connsiteX5" fmla="*/ 358486 w 408531"/>
                <a:gd name="connsiteY5" fmla="*/ 338060 h 429979"/>
                <a:gd name="connsiteX6" fmla="*/ 299249 w 408531"/>
                <a:gd name="connsiteY6" fmla="*/ 429979 h 429979"/>
                <a:gd name="connsiteX7" fmla="*/ 203244 w 408531"/>
                <a:gd name="connsiteY7" fmla="*/ 429979 h 429979"/>
                <a:gd name="connsiteX8" fmla="*/ 108261 w 408531"/>
                <a:gd name="connsiteY8" fmla="*/ 429979 h 429979"/>
                <a:gd name="connsiteX9" fmla="*/ 49024 w 408531"/>
                <a:gd name="connsiteY9" fmla="*/ 338060 h 429979"/>
                <a:gd name="connsiteX10" fmla="*/ 14299 w 408531"/>
                <a:gd name="connsiteY10" fmla="*/ 281887 h 429979"/>
                <a:gd name="connsiteX11" fmla="*/ 0 w 408531"/>
                <a:gd name="connsiteY11" fmla="*/ 210394 h 429979"/>
                <a:gd name="connsiteX12" fmla="*/ 0 w 408531"/>
                <a:gd name="connsiteY12" fmla="*/ 202223 h 429979"/>
                <a:gd name="connsiteX13" fmla="*/ 204265 w 408531"/>
                <a:gd name="connsiteY13" fmla="*/ 0 h 429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8531" h="429979">
                  <a:moveTo>
                    <a:pt x="204265" y="0"/>
                  </a:moveTo>
                  <a:cubicBezTo>
                    <a:pt x="315590" y="1022"/>
                    <a:pt x="406488" y="89877"/>
                    <a:pt x="408531" y="202223"/>
                  </a:cubicBezTo>
                  <a:lnTo>
                    <a:pt x="408531" y="210394"/>
                  </a:lnTo>
                  <a:lnTo>
                    <a:pt x="407509" y="210394"/>
                  </a:lnTo>
                  <a:cubicBezTo>
                    <a:pt x="406488" y="234906"/>
                    <a:pt x="401382" y="259417"/>
                    <a:pt x="393211" y="281887"/>
                  </a:cubicBezTo>
                  <a:cubicBezTo>
                    <a:pt x="385040" y="302313"/>
                    <a:pt x="373806" y="321718"/>
                    <a:pt x="358486" y="338060"/>
                  </a:cubicBezTo>
                  <a:cubicBezTo>
                    <a:pt x="334995" y="366657"/>
                    <a:pt x="314569" y="397297"/>
                    <a:pt x="299249" y="429979"/>
                  </a:cubicBezTo>
                  <a:lnTo>
                    <a:pt x="203244" y="429979"/>
                  </a:lnTo>
                  <a:lnTo>
                    <a:pt x="108261" y="429979"/>
                  </a:lnTo>
                  <a:cubicBezTo>
                    <a:pt x="91919" y="397297"/>
                    <a:pt x="71493" y="366657"/>
                    <a:pt x="49024" y="338060"/>
                  </a:cubicBezTo>
                  <a:cubicBezTo>
                    <a:pt x="34725" y="321718"/>
                    <a:pt x="22469" y="302313"/>
                    <a:pt x="14299" y="281887"/>
                  </a:cubicBezTo>
                  <a:cubicBezTo>
                    <a:pt x="5107" y="259417"/>
                    <a:pt x="1021" y="234906"/>
                    <a:pt x="0" y="210394"/>
                  </a:cubicBezTo>
                  <a:lnTo>
                    <a:pt x="0" y="202223"/>
                  </a:lnTo>
                  <a:cubicBezTo>
                    <a:pt x="2043" y="90898"/>
                    <a:pt x="92941" y="1022"/>
                    <a:pt x="204265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5A7C4A1-089B-45C9-B38D-9938F6EE43AD}"/>
                </a:ext>
              </a:extLst>
            </p:cNvPr>
            <p:cNvSpPr/>
            <p:nvPr/>
          </p:nvSpPr>
          <p:spPr>
            <a:xfrm>
              <a:off x="5826657" y="4686938"/>
              <a:ext cx="531090" cy="857915"/>
            </a:xfrm>
            <a:custGeom>
              <a:avLst/>
              <a:gdLst>
                <a:gd name="connsiteX0" fmla="*/ 199159 w 531090"/>
                <a:gd name="connsiteY0" fmla="*/ 796635 h 857915"/>
                <a:gd name="connsiteX1" fmla="*/ 331932 w 531090"/>
                <a:gd name="connsiteY1" fmla="*/ 796635 h 857915"/>
                <a:gd name="connsiteX2" fmla="*/ 265545 w 531090"/>
                <a:gd name="connsiteY2" fmla="*/ 857915 h 857915"/>
                <a:gd name="connsiteX3" fmla="*/ 199159 w 531090"/>
                <a:gd name="connsiteY3" fmla="*/ 796635 h 857915"/>
                <a:gd name="connsiteX4" fmla="*/ 163413 w 531090"/>
                <a:gd name="connsiteY4" fmla="*/ 694503 h 857915"/>
                <a:gd name="connsiteX5" fmla="*/ 367678 w 531090"/>
                <a:gd name="connsiteY5" fmla="*/ 694503 h 857915"/>
                <a:gd name="connsiteX6" fmla="*/ 398318 w 531090"/>
                <a:gd name="connsiteY6" fmla="*/ 725143 h 857915"/>
                <a:gd name="connsiteX7" fmla="*/ 367678 w 531090"/>
                <a:gd name="connsiteY7" fmla="*/ 755783 h 857915"/>
                <a:gd name="connsiteX8" fmla="*/ 163413 w 531090"/>
                <a:gd name="connsiteY8" fmla="*/ 755783 h 857915"/>
                <a:gd name="connsiteX9" fmla="*/ 132773 w 531090"/>
                <a:gd name="connsiteY9" fmla="*/ 725143 h 857915"/>
                <a:gd name="connsiteX10" fmla="*/ 163413 w 531090"/>
                <a:gd name="connsiteY10" fmla="*/ 694503 h 857915"/>
                <a:gd name="connsiteX11" fmla="*/ 163413 w 531090"/>
                <a:gd name="connsiteY11" fmla="*/ 592370 h 857915"/>
                <a:gd name="connsiteX12" fmla="*/ 367678 w 531090"/>
                <a:gd name="connsiteY12" fmla="*/ 592370 h 857915"/>
                <a:gd name="connsiteX13" fmla="*/ 398318 w 531090"/>
                <a:gd name="connsiteY13" fmla="*/ 623010 h 857915"/>
                <a:gd name="connsiteX14" fmla="*/ 367678 w 531090"/>
                <a:gd name="connsiteY14" fmla="*/ 653650 h 857915"/>
                <a:gd name="connsiteX15" fmla="*/ 163413 w 531090"/>
                <a:gd name="connsiteY15" fmla="*/ 653650 h 857915"/>
                <a:gd name="connsiteX16" fmla="*/ 132773 w 531090"/>
                <a:gd name="connsiteY16" fmla="*/ 623010 h 857915"/>
                <a:gd name="connsiteX17" fmla="*/ 163413 w 531090"/>
                <a:gd name="connsiteY17" fmla="*/ 592370 h 857915"/>
                <a:gd name="connsiteX18" fmla="*/ 266566 w 531090"/>
                <a:gd name="connsiteY18" fmla="*/ 60258 h 857915"/>
                <a:gd name="connsiteX19" fmla="*/ 62301 w 531090"/>
                <a:gd name="connsiteY19" fmla="*/ 262481 h 857915"/>
                <a:gd name="connsiteX20" fmla="*/ 62301 w 531090"/>
                <a:gd name="connsiteY20" fmla="*/ 270652 h 857915"/>
                <a:gd name="connsiteX21" fmla="*/ 76600 w 531090"/>
                <a:gd name="connsiteY21" fmla="*/ 342145 h 857915"/>
                <a:gd name="connsiteX22" fmla="*/ 111325 w 531090"/>
                <a:gd name="connsiteY22" fmla="*/ 398318 h 857915"/>
                <a:gd name="connsiteX23" fmla="*/ 170562 w 531090"/>
                <a:gd name="connsiteY23" fmla="*/ 490237 h 857915"/>
                <a:gd name="connsiteX24" fmla="*/ 265545 w 531090"/>
                <a:gd name="connsiteY24" fmla="*/ 490237 h 857915"/>
                <a:gd name="connsiteX25" fmla="*/ 361550 w 531090"/>
                <a:gd name="connsiteY25" fmla="*/ 490237 h 857915"/>
                <a:gd name="connsiteX26" fmla="*/ 420787 w 531090"/>
                <a:gd name="connsiteY26" fmla="*/ 398318 h 857915"/>
                <a:gd name="connsiteX27" fmla="*/ 455512 w 531090"/>
                <a:gd name="connsiteY27" fmla="*/ 342145 h 857915"/>
                <a:gd name="connsiteX28" fmla="*/ 469810 w 531090"/>
                <a:gd name="connsiteY28" fmla="*/ 270652 h 857915"/>
                <a:gd name="connsiteX29" fmla="*/ 470832 w 531090"/>
                <a:gd name="connsiteY29" fmla="*/ 270652 h 857915"/>
                <a:gd name="connsiteX30" fmla="*/ 470832 w 531090"/>
                <a:gd name="connsiteY30" fmla="*/ 262481 h 857915"/>
                <a:gd name="connsiteX31" fmla="*/ 266566 w 531090"/>
                <a:gd name="connsiteY31" fmla="*/ 60258 h 857915"/>
                <a:gd name="connsiteX32" fmla="*/ 265545 w 531090"/>
                <a:gd name="connsiteY32" fmla="*/ 0 h 857915"/>
                <a:gd name="connsiteX33" fmla="*/ 531090 w 531090"/>
                <a:gd name="connsiteY33" fmla="*/ 262481 h 857915"/>
                <a:gd name="connsiteX34" fmla="*/ 531090 w 531090"/>
                <a:gd name="connsiteY34" fmla="*/ 271673 h 857915"/>
                <a:gd name="connsiteX35" fmla="*/ 512706 w 531090"/>
                <a:gd name="connsiteY35" fmla="*/ 363592 h 857915"/>
                <a:gd name="connsiteX36" fmla="*/ 466746 w 531090"/>
                <a:gd name="connsiteY36" fmla="*/ 439171 h 857915"/>
                <a:gd name="connsiteX37" fmla="*/ 404446 w 531090"/>
                <a:gd name="connsiteY37" fmla="*/ 540282 h 857915"/>
                <a:gd name="connsiteX38" fmla="*/ 386062 w 531090"/>
                <a:gd name="connsiteY38" fmla="*/ 551517 h 857915"/>
                <a:gd name="connsiteX39" fmla="*/ 145028 w 531090"/>
                <a:gd name="connsiteY39" fmla="*/ 551517 h 857915"/>
                <a:gd name="connsiteX40" fmla="*/ 126645 w 531090"/>
                <a:gd name="connsiteY40" fmla="*/ 540282 h 857915"/>
                <a:gd name="connsiteX41" fmla="*/ 64344 w 531090"/>
                <a:gd name="connsiteY41" fmla="*/ 439171 h 857915"/>
                <a:gd name="connsiteX42" fmla="*/ 18384 w 531090"/>
                <a:gd name="connsiteY42" fmla="*/ 363592 h 857915"/>
                <a:gd name="connsiteX43" fmla="*/ 0 w 531090"/>
                <a:gd name="connsiteY43" fmla="*/ 271673 h 857915"/>
                <a:gd name="connsiteX44" fmla="*/ 0 w 531090"/>
                <a:gd name="connsiteY44" fmla="*/ 262481 h 857915"/>
                <a:gd name="connsiteX45" fmla="*/ 265545 w 531090"/>
                <a:gd name="connsiteY45" fmla="*/ 0 h 857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31090" h="857915">
                  <a:moveTo>
                    <a:pt x="199159" y="796635"/>
                  </a:moveTo>
                  <a:lnTo>
                    <a:pt x="331932" y="796635"/>
                  </a:lnTo>
                  <a:cubicBezTo>
                    <a:pt x="328868" y="831360"/>
                    <a:pt x="300270" y="857915"/>
                    <a:pt x="265545" y="857915"/>
                  </a:cubicBezTo>
                  <a:cubicBezTo>
                    <a:pt x="230820" y="857915"/>
                    <a:pt x="202223" y="831360"/>
                    <a:pt x="199159" y="796635"/>
                  </a:cubicBezTo>
                  <a:close/>
                  <a:moveTo>
                    <a:pt x="163413" y="694503"/>
                  </a:moveTo>
                  <a:lnTo>
                    <a:pt x="367678" y="694503"/>
                  </a:lnTo>
                  <a:cubicBezTo>
                    <a:pt x="385041" y="694503"/>
                    <a:pt x="398318" y="707780"/>
                    <a:pt x="398318" y="725143"/>
                  </a:cubicBezTo>
                  <a:cubicBezTo>
                    <a:pt x="398318" y="742505"/>
                    <a:pt x="385041" y="755783"/>
                    <a:pt x="367678" y="755783"/>
                  </a:cubicBezTo>
                  <a:lnTo>
                    <a:pt x="163413" y="755783"/>
                  </a:lnTo>
                  <a:cubicBezTo>
                    <a:pt x="146050" y="755783"/>
                    <a:pt x="132773" y="742505"/>
                    <a:pt x="132773" y="725143"/>
                  </a:cubicBezTo>
                  <a:cubicBezTo>
                    <a:pt x="132773" y="707780"/>
                    <a:pt x="146050" y="694503"/>
                    <a:pt x="163413" y="694503"/>
                  </a:cubicBezTo>
                  <a:close/>
                  <a:moveTo>
                    <a:pt x="163413" y="592370"/>
                  </a:moveTo>
                  <a:lnTo>
                    <a:pt x="367678" y="592370"/>
                  </a:lnTo>
                  <a:cubicBezTo>
                    <a:pt x="385041" y="592370"/>
                    <a:pt x="398318" y="605647"/>
                    <a:pt x="398318" y="623010"/>
                  </a:cubicBezTo>
                  <a:cubicBezTo>
                    <a:pt x="398318" y="640372"/>
                    <a:pt x="385041" y="653650"/>
                    <a:pt x="367678" y="653650"/>
                  </a:cubicBezTo>
                  <a:lnTo>
                    <a:pt x="163413" y="653650"/>
                  </a:lnTo>
                  <a:cubicBezTo>
                    <a:pt x="146050" y="653650"/>
                    <a:pt x="132773" y="640372"/>
                    <a:pt x="132773" y="623010"/>
                  </a:cubicBezTo>
                  <a:cubicBezTo>
                    <a:pt x="132773" y="605647"/>
                    <a:pt x="146050" y="592370"/>
                    <a:pt x="163413" y="592370"/>
                  </a:cubicBezTo>
                  <a:close/>
                  <a:moveTo>
                    <a:pt x="266566" y="60258"/>
                  </a:moveTo>
                  <a:cubicBezTo>
                    <a:pt x="155242" y="61280"/>
                    <a:pt x="64344" y="151156"/>
                    <a:pt x="62301" y="262481"/>
                  </a:cubicBezTo>
                  <a:lnTo>
                    <a:pt x="62301" y="270652"/>
                  </a:lnTo>
                  <a:cubicBezTo>
                    <a:pt x="63322" y="295164"/>
                    <a:pt x="67408" y="319675"/>
                    <a:pt x="76600" y="342145"/>
                  </a:cubicBezTo>
                  <a:cubicBezTo>
                    <a:pt x="84770" y="362571"/>
                    <a:pt x="97026" y="381976"/>
                    <a:pt x="111325" y="398318"/>
                  </a:cubicBezTo>
                  <a:cubicBezTo>
                    <a:pt x="133794" y="426915"/>
                    <a:pt x="154220" y="457555"/>
                    <a:pt x="170562" y="490237"/>
                  </a:cubicBezTo>
                  <a:lnTo>
                    <a:pt x="265545" y="490237"/>
                  </a:lnTo>
                  <a:lnTo>
                    <a:pt x="361550" y="490237"/>
                  </a:lnTo>
                  <a:cubicBezTo>
                    <a:pt x="376870" y="457555"/>
                    <a:pt x="397296" y="426915"/>
                    <a:pt x="420787" y="398318"/>
                  </a:cubicBezTo>
                  <a:cubicBezTo>
                    <a:pt x="436107" y="381976"/>
                    <a:pt x="447341" y="362571"/>
                    <a:pt x="455512" y="342145"/>
                  </a:cubicBezTo>
                  <a:cubicBezTo>
                    <a:pt x="463683" y="319675"/>
                    <a:pt x="468789" y="295164"/>
                    <a:pt x="469810" y="270652"/>
                  </a:cubicBezTo>
                  <a:lnTo>
                    <a:pt x="470832" y="270652"/>
                  </a:lnTo>
                  <a:lnTo>
                    <a:pt x="470832" y="262481"/>
                  </a:lnTo>
                  <a:cubicBezTo>
                    <a:pt x="468789" y="150135"/>
                    <a:pt x="377891" y="61280"/>
                    <a:pt x="266566" y="60258"/>
                  </a:cubicBezTo>
                  <a:close/>
                  <a:moveTo>
                    <a:pt x="265545" y="0"/>
                  </a:moveTo>
                  <a:cubicBezTo>
                    <a:pt x="410574" y="1021"/>
                    <a:pt x="528026" y="117453"/>
                    <a:pt x="531090" y="262481"/>
                  </a:cubicBezTo>
                  <a:lnTo>
                    <a:pt x="531090" y="271673"/>
                  </a:lnTo>
                  <a:cubicBezTo>
                    <a:pt x="530069" y="303334"/>
                    <a:pt x="523941" y="333974"/>
                    <a:pt x="512706" y="363592"/>
                  </a:cubicBezTo>
                  <a:cubicBezTo>
                    <a:pt x="502493" y="391168"/>
                    <a:pt x="486152" y="416701"/>
                    <a:pt x="466746" y="439171"/>
                  </a:cubicBezTo>
                  <a:cubicBezTo>
                    <a:pt x="442235" y="465725"/>
                    <a:pt x="415680" y="517813"/>
                    <a:pt x="404446" y="540282"/>
                  </a:cubicBezTo>
                  <a:cubicBezTo>
                    <a:pt x="401382" y="547431"/>
                    <a:pt x="394232" y="551517"/>
                    <a:pt x="386062" y="551517"/>
                  </a:cubicBezTo>
                  <a:lnTo>
                    <a:pt x="145028" y="551517"/>
                  </a:lnTo>
                  <a:cubicBezTo>
                    <a:pt x="136858" y="551517"/>
                    <a:pt x="129709" y="547431"/>
                    <a:pt x="126645" y="540282"/>
                  </a:cubicBezTo>
                  <a:cubicBezTo>
                    <a:pt x="115410" y="517813"/>
                    <a:pt x="88855" y="465725"/>
                    <a:pt x="64344" y="439171"/>
                  </a:cubicBezTo>
                  <a:cubicBezTo>
                    <a:pt x="44938" y="416701"/>
                    <a:pt x="29618" y="391168"/>
                    <a:pt x="18384" y="363592"/>
                  </a:cubicBezTo>
                  <a:cubicBezTo>
                    <a:pt x="7149" y="333974"/>
                    <a:pt x="1021" y="303334"/>
                    <a:pt x="0" y="271673"/>
                  </a:cubicBezTo>
                  <a:lnTo>
                    <a:pt x="0" y="262481"/>
                  </a:lnTo>
                  <a:cubicBezTo>
                    <a:pt x="3064" y="117453"/>
                    <a:pt x="120517" y="1021"/>
                    <a:pt x="265545" y="0"/>
                  </a:cubicBezTo>
                  <a:close/>
                </a:path>
              </a:pathLst>
            </a:custGeom>
            <a:solidFill>
              <a:srgbClr val="000000"/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4D422D1-3BE6-4C38-A8F6-9234FD4A99C3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B0C2B5E-FF61-43B4-A427-8C3D030388E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3EED682-FEEC-4E84-8BB2-82BF842F831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B991817-26A4-4F89-B09D-39D933C07363}"/>
              </a:ext>
            </a:extLst>
          </p:cNvPr>
          <p:cNvGrpSpPr/>
          <p:nvPr/>
        </p:nvGrpSpPr>
        <p:grpSpPr>
          <a:xfrm>
            <a:off x="7560927" y="1194863"/>
            <a:ext cx="2926080" cy="1290153"/>
            <a:chOff x="8921977" y="1466725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4D2AC14-B16B-48E0-93D1-37A704A7D77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AA4144B-DFE4-449F-B0A6-18B07FE3E8E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8B65C16-6A60-4A92-BD73-9AE1854AFBDB}"/>
              </a:ext>
            </a:extLst>
          </p:cNvPr>
          <p:cNvGrpSpPr/>
          <p:nvPr/>
        </p:nvGrpSpPr>
        <p:grpSpPr>
          <a:xfrm>
            <a:off x="1704994" y="1194863"/>
            <a:ext cx="2926080" cy="1290153"/>
            <a:chOff x="332936" y="2627766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9F2B1B0-90E1-42FA-8315-4F46129E810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BE9B6AC-6751-43D8-B556-02BE13E4223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FCB078C-6088-40E2-8985-DC05C4FC69FF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071EA1C-CBDA-45E0-BD6F-D30913A7FAAE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D2C2F43-D83F-42B5-8EED-CC0088FF447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2105894-AE78-4ED1-849F-278997DD4407}"/>
              </a:ext>
            </a:extLst>
          </p:cNvPr>
          <p:cNvGrpSpPr/>
          <p:nvPr/>
        </p:nvGrpSpPr>
        <p:grpSpPr>
          <a:xfrm>
            <a:off x="4632960" y="4213399"/>
            <a:ext cx="2926080" cy="1290153"/>
            <a:chOff x="8921977" y="1466725"/>
            <a:chExt cx="2926080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8FB7B42-A3AA-4303-A766-6AABF5CEA1A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1FFE07C-FF78-41B3-9BC9-588D2AF402D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31" descr="Bullseye">
            <a:extLst>
              <a:ext uri="{FF2B5EF4-FFF2-40B4-BE49-F238E27FC236}">
                <a16:creationId xmlns:a16="http://schemas.microsoft.com/office/drawing/2014/main" id="{3FFCEE50-9DDE-40DF-AD36-84132716412D}"/>
              </a:ext>
            </a:extLst>
          </p:cNvPr>
          <p:cNvGrpSpPr/>
          <p:nvPr/>
        </p:nvGrpSpPr>
        <p:grpSpPr>
          <a:xfrm>
            <a:off x="1238403" y="3415151"/>
            <a:ext cx="556283" cy="556283"/>
            <a:chOff x="1238403" y="3415151"/>
            <a:chExt cx="556283" cy="556283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9B1F6B4-2115-4CF2-91E1-3126B95A0B2F}"/>
                </a:ext>
              </a:extLst>
            </p:cNvPr>
            <p:cNvSpPr/>
            <p:nvPr/>
          </p:nvSpPr>
          <p:spPr>
            <a:xfrm>
              <a:off x="1449326" y="3464405"/>
              <a:ext cx="296104" cy="295525"/>
            </a:xfrm>
            <a:custGeom>
              <a:avLst/>
              <a:gdLst>
                <a:gd name="connsiteX0" fmla="*/ 243953 w 296104"/>
                <a:gd name="connsiteY0" fmla="*/ 52152 h 295525"/>
                <a:gd name="connsiteX1" fmla="*/ 238159 w 296104"/>
                <a:gd name="connsiteY1" fmla="*/ 0 h 295525"/>
                <a:gd name="connsiteX2" fmla="*/ 174418 w 296104"/>
                <a:gd name="connsiteY2" fmla="*/ 63741 h 295525"/>
                <a:gd name="connsiteX3" fmla="*/ 177895 w 296104"/>
                <a:gd name="connsiteY3" fmla="*/ 93873 h 295525"/>
                <a:gd name="connsiteX4" fmla="*/ 85181 w 296104"/>
                <a:gd name="connsiteY4" fmla="*/ 186587 h 295525"/>
                <a:gd name="connsiteX5" fmla="*/ 57946 w 296104"/>
                <a:gd name="connsiteY5" fmla="*/ 179633 h 295525"/>
                <a:gd name="connsiteX6" fmla="*/ 0 w 296104"/>
                <a:gd name="connsiteY6" fmla="*/ 237579 h 295525"/>
                <a:gd name="connsiteX7" fmla="*/ 57946 w 296104"/>
                <a:gd name="connsiteY7" fmla="*/ 295525 h 295525"/>
                <a:gd name="connsiteX8" fmla="*/ 115892 w 296104"/>
                <a:gd name="connsiteY8" fmla="*/ 237579 h 295525"/>
                <a:gd name="connsiteX9" fmla="*/ 109518 w 296104"/>
                <a:gd name="connsiteY9" fmla="*/ 210924 h 295525"/>
                <a:gd name="connsiteX10" fmla="*/ 202232 w 296104"/>
                <a:gd name="connsiteY10" fmla="*/ 118210 h 295525"/>
                <a:gd name="connsiteX11" fmla="*/ 232364 w 296104"/>
                <a:gd name="connsiteY11" fmla="*/ 121687 h 295525"/>
                <a:gd name="connsiteX12" fmla="*/ 296105 w 296104"/>
                <a:gd name="connsiteY12" fmla="*/ 57946 h 295525"/>
                <a:gd name="connsiteX13" fmla="*/ 243953 w 296104"/>
                <a:gd name="connsiteY13" fmla="*/ 52152 h 295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6104" h="295525">
                  <a:moveTo>
                    <a:pt x="243953" y="52152"/>
                  </a:moveTo>
                  <a:lnTo>
                    <a:pt x="238159" y="0"/>
                  </a:lnTo>
                  <a:lnTo>
                    <a:pt x="174418" y="63741"/>
                  </a:lnTo>
                  <a:lnTo>
                    <a:pt x="177895" y="93873"/>
                  </a:lnTo>
                  <a:lnTo>
                    <a:pt x="85181" y="186587"/>
                  </a:lnTo>
                  <a:cubicBezTo>
                    <a:pt x="77068" y="182530"/>
                    <a:pt x="67797" y="179633"/>
                    <a:pt x="57946" y="179633"/>
                  </a:cubicBezTo>
                  <a:cubicBezTo>
                    <a:pt x="26076" y="179633"/>
                    <a:pt x="0" y="205709"/>
                    <a:pt x="0" y="237579"/>
                  </a:cubicBezTo>
                  <a:cubicBezTo>
                    <a:pt x="0" y="269450"/>
                    <a:pt x="26076" y="295525"/>
                    <a:pt x="57946" y="295525"/>
                  </a:cubicBezTo>
                  <a:cubicBezTo>
                    <a:pt x="89817" y="295525"/>
                    <a:pt x="115892" y="269450"/>
                    <a:pt x="115892" y="237579"/>
                  </a:cubicBezTo>
                  <a:cubicBezTo>
                    <a:pt x="115892" y="227728"/>
                    <a:pt x="113574" y="219036"/>
                    <a:pt x="109518" y="210924"/>
                  </a:cubicBezTo>
                  <a:lnTo>
                    <a:pt x="202232" y="118210"/>
                  </a:lnTo>
                  <a:lnTo>
                    <a:pt x="232364" y="121687"/>
                  </a:lnTo>
                  <a:lnTo>
                    <a:pt x="296105" y="57946"/>
                  </a:lnTo>
                  <a:lnTo>
                    <a:pt x="243953" y="52152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C33CAA1-F5CA-4A14-BA90-7721078FD687}"/>
                </a:ext>
              </a:extLst>
            </p:cNvPr>
            <p:cNvSpPr/>
            <p:nvPr/>
          </p:nvSpPr>
          <p:spPr>
            <a:xfrm>
              <a:off x="1287657" y="3481789"/>
              <a:ext cx="440390" cy="440390"/>
            </a:xfrm>
            <a:custGeom>
              <a:avLst/>
              <a:gdLst>
                <a:gd name="connsiteX0" fmla="*/ 410259 w 440390"/>
                <a:gd name="connsiteY0" fmla="*/ 120528 h 440390"/>
                <a:gd name="connsiteX1" fmla="*/ 402726 w 440390"/>
                <a:gd name="connsiteY1" fmla="*/ 128640 h 440390"/>
                <a:gd name="connsiteX2" fmla="*/ 391716 w 440390"/>
                <a:gd name="connsiteY2" fmla="*/ 127482 h 440390"/>
                <a:gd name="connsiteX3" fmla="*/ 379547 w 440390"/>
                <a:gd name="connsiteY3" fmla="*/ 125743 h 440390"/>
                <a:gd name="connsiteX4" fmla="*/ 405623 w 440390"/>
                <a:gd name="connsiteY4" fmla="*/ 220195 h 440390"/>
                <a:gd name="connsiteX5" fmla="*/ 220195 w 440390"/>
                <a:gd name="connsiteY5" fmla="*/ 405623 h 440390"/>
                <a:gd name="connsiteX6" fmla="*/ 34768 w 440390"/>
                <a:gd name="connsiteY6" fmla="*/ 220195 h 440390"/>
                <a:gd name="connsiteX7" fmla="*/ 220195 w 440390"/>
                <a:gd name="connsiteY7" fmla="*/ 34768 h 440390"/>
                <a:gd name="connsiteX8" fmla="*/ 314648 w 440390"/>
                <a:gd name="connsiteY8" fmla="*/ 60843 h 440390"/>
                <a:gd name="connsiteX9" fmla="*/ 313489 w 440390"/>
                <a:gd name="connsiteY9" fmla="*/ 49254 h 440390"/>
                <a:gd name="connsiteX10" fmla="*/ 311750 w 440390"/>
                <a:gd name="connsiteY10" fmla="*/ 37665 h 440390"/>
                <a:gd name="connsiteX11" fmla="*/ 319863 w 440390"/>
                <a:gd name="connsiteY11" fmla="*/ 29553 h 440390"/>
                <a:gd name="connsiteX12" fmla="*/ 323919 w 440390"/>
                <a:gd name="connsiteY12" fmla="*/ 25496 h 440390"/>
                <a:gd name="connsiteX13" fmla="*/ 220195 w 440390"/>
                <a:gd name="connsiteY13" fmla="*/ 0 h 440390"/>
                <a:gd name="connsiteX14" fmla="*/ 0 w 440390"/>
                <a:gd name="connsiteY14" fmla="*/ 220195 h 440390"/>
                <a:gd name="connsiteX15" fmla="*/ 220195 w 440390"/>
                <a:gd name="connsiteY15" fmla="*/ 440391 h 440390"/>
                <a:gd name="connsiteX16" fmla="*/ 440391 w 440390"/>
                <a:gd name="connsiteY16" fmla="*/ 220195 h 440390"/>
                <a:gd name="connsiteX17" fmla="*/ 414315 w 440390"/>
                <a:gd name="connsiteY17" fmla="*/ 117051 h 440390"/>
                <a:gd name="connsiteX18" fmla="*/ 410259 w 440390"/>
                <a:gd name="connsiteY18" fmla="*/ 120528 h 44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0390" h="440390">
                  <a:moveTo>
                    <a:pt x="410259" y="120528"/>
                  </a:moveTo>
                  <a:lnTo>
                    <a:pt x="402726" y="128640"/>
                  </a:lnTo>
                  <a:lnTo>
                    <a:pt x="391716" y="127482"/>
                  </a:lnTo>
                  <a:lnTo>
                    <a:pt x="379547" y="125743"/>
                  </a:lnTo>
                  <a:cubicBezTo>
                    <a:pt x="395772" y="153557"/>
                    <a:pt x="405623" y="185428"/>
                    <a:pt x="405623" y="220195"/>
                  </a:cubicBezTo>
                  <a:cubicBezTo>
                    <a:pt x="405623" y="322181"/>
                    <a:pt x="322181" y="405623"/>
                    <a:pt x="220195" y="405623"/>
                  </a:cubicBezTo>
                  <a:cubicBezTo>
                    <a:pt x="118210" y="405623"/>
                    <a:pt x="34768" y="322181"/>
                    <a:pt x="34768" y="220195"/>
                  </a:cubicBezTo>
                  <a:cubicBezTo>
                    <a:pt x="34768" y="118210"/>
                    <a:pt x="118210" y="34768"/>
                    <a:pt x="220195" y="34768"/>
                  </a:cubicBezTo>
                  <a:cubicBezTo>
                    <a:pt x="254384" y="34768"/>
                    <a:pt x="286833" y="44039"/>
                    <a:pt x="314648" y="60843"/>
                  </a:cubicBezTo>
                  <a:lnTo>
                    <a:pt x="313489" y="49254"/>
                  </a:lnTo>
                  <a:lnTo>
                    <a:pt x="311750" y="37665"/>
                  </a:lnTo>
                  <a:lnTo>
                    <a:pt x="319863" y="29553"/>
                  </a:lnTo>
                  <a:lnTo>
                    <a:pt x="323919" y="25496"/>
                  </a:lnTo>
                  <a:cubicBezTo>
                    <a:pt x="292628" y="9271"/>
                    <a:pt x="257860" y="0"/>
                    <a:pt x="220195" y="0"/>
                  </a:cubicBezTo>
                  <a:cubicBezTo>
                    <a:pt x="98508" y="0"/>
                    <a:pt x="0" y="98508"/>
                    <a:pt x="0" y="220195"/>
                  </a:cubicBezTo>
                  <a:cubicBezTo>
                    <a:pt x="0" y="341882"/>
                    <a:pt x="98508" y="440391"/>
                    <a:pt x="220195" y="440391"/>
                  </a:cubicBezTo>
                  <a:cubicBezTo>
                    <a:pt x="341882" y="440391"/>
                    <a:pt x="440391" y="341882"/>
                    <a:pt x="440391" y="220195"/>
                  </a:cubicBezTo>
                  <a:cubicBezTo>
                    <a:pt x="440391" y="182530"/>
                    <a:pt x="431119" y="147763"/>
                    <a:pt x="414315" y="117051"/>
                  </a:cubicBezTo>
                  <a:lnTo>
                    <a:pt x="410259" y="120528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EBAABEA-3790-40EF-9329-A248E542E119}"/>
                </a:ext>
              </a:extLst>
            </p:cNvPr>
            <p:cNvSpPr/>
            <p:nvPr/>
          </p:nvSpPr>
          <p:spPr>
            <a:xfrm>
              <a:off x="1368781" y="3562913"/>
              <a:ext cx="278141" cy="278141"/>
            </a:xfrm>
            <a:custGeom>
              <a:avLst/>
              <a:gdLst>
                <a:gd name="connsiteX0" fmla="*/ 235841 w 278141"/>
                <a:gd name="connsiteY0" fmla="*/ 99667 h 278141"/>
                <a:gd name="connsiteX1" fmla="*/ 243374 w 278141"/>
                <a:gd name="connsiteY1" fmla="*/ 139071 h 278141"/>
                <a:gd name="connsiteX2" fmla="*/ 139071 w 278141"/>
                <a:gd name="connsiteY2" fmla="*/ 243374 h 278141"/>
                <a:gd name="connsiteX3" fmla="*/ 34768 w 278141"/>
                <a:gd name="connsiteY3" fmla="*/ 139071 h 278141"/>
                <a:gd name="connsiteX4" fmla="*/ 139071 w 278141"/>
                <a:gd name="connsiteY4" fmla="*/ 34768 h 278141"/>
                <a:gd name="connsiteX5" fmla="*/ 178474 w 278141"/>
                <a:gd name="connsiteY5" fmla="*/ 42301 h 278141"/>
                <a:gd name="connsiteX6" fmla="*/ 204550 w 278141"/>
                <a:gd name="connsiteY6" fmla="*/ 16225 h 278141"/>
                <a:gd name="connsiteX7" fmla="*/ 139071 w 278141"/>
                <a:gd name="connsiteY7" fmla="*/ 0 h 278141"/>
                <a:gd name="connsiteX8" fmla="*/ 0 w 278141"/>
                <a:gd name="connsiteY8" fmla="*/ 139071 h 278141"/>
                <a:gd name="connsiteX9" fmla="*/ 139071 w 278141"/>
                <a:gd name="connsiteY9" fmla="*/ 278142 h 278141"/>
                <a:gd name="connsiteX10" fmla="*/ 278142 w 278141"/>
                <a:gd name="connsiteY10" fmla="*/ 139071 h 278141"/>
                <a:gd name="connsiteX11" fmla="*/ 261917 w 278141"/>
                <a:gd name="connsiteY11" fmla="*/ 73592 h 278141"/>
                <a:gd name="connsiteX12" fmla="*/ 235841 w 278141"/>
                <a:gd name="connsiteY12" fmla="*/ 99667 h 278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8141" h="278141">
                  <a:moveTo>
                    <a:pt x="235841" y="99667"/>
                  </a:moveTo>
                  <a:cubicBezTo>
                    <a:pt x="241056" y="111836"/>
                    <a:pt x="243374" y="125164"/>
                    <a:pt x="243374" y="139071"/>
                  </a:cubicBezTo>
                  <a:cubicBezTo>
                    <a:pt x="243374" y="196437"/>
                    <a:pt x="196437" y="243374"/>
                    <a:pt x="139071" y="243374"/>
                  </a:cubicBezTo>
                  <a:cubicBezTo>
                    <a:pt x="81704" y="243374"/>
                    <a:pt x="34768" y="196437"/>
                    <a:pt x="34768" y="139071"/>
                  </a:cubicBezTo>
                  <a:cubicBezTo>
                    <a:pt x="34768" y="81704"/>
                    <a:pt x="81704" y="34768"/>
                    <a:pt x="139071" y="34768"/>
                  </a:cubicBezTo>
                  <a:cubicBezTo>
                    <a:pt x="152978" y="34768"/>
                    <a:pt x="166305" y="37665"/>
                    <a:pt x="178474" y="42301"/>
                  </a:cubicBezTo>
                  <a:lnTo>
                    <a:pt x="204550" y="16225"/>
                  </a:lnTo>
                  <a:cubicBezTo>
                    <a:pt x="184848" y="5795"/>
                    <a:pt x="162829" y="0"/>
                    <a:pt x="139071" y="0"/>
                  </a:cubicBezTo>
                  <a:cubicBezTo>
                    <a:pt x="62582" y="0"/>
                    <a:pt x="0" y="62582"/>
                    <a:pt x="0" y="139071"/>
                  </a:cubicBezTo>
                  <a:cubicBezTo>
                    <a:pt x="0" y="215560"/>
                    <a:pt x="62582" y="278142"/>
                    <a:pt x="139071" y="278142"/>
                  </a:cubicBezTo>
                  <a:cubicBezTo>
                    <a:pt x="215560" y="278142"/>
                    <a:pt x="278142" y="215560"/>
                    <a:pt x="278142" y="139071"/>
                  </a:cubicBezTo>
                  <a:cubicBezTo>
                    <a:pt x="278142" y="115313"/>
                    <a:pt x="272347" y="93293"/>
                    <a:pt x="261917" y="73592"/>
                  </a:cubicBezTo>
                  <a:lnTo>
                    <a:pt x="235841" y="99667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" name="Graphic 33" descr="Stopwatch">
            <a:extLst>
              <a:ext uri="{FF2B5EF4-FFF2-40B4-BE49-F238E27FC236}">
                <a16:creationId xmlns:a16="http://schemas.microsoft.com/office/drawing/2014/main" id="{1AD7E6E8-EBB4-4A25-A18B-7D81C1231489}"/>
              </a:ext>
            </a:extLst>
          </p:cNvPr>
          <p:cNvGrpSpPr/>
          <p:nvPr/>
        </p:nvGrpSpPr>
        <p:grpSpPr>
          <a:xfrm>
            <a:off x="3136606" y="3122825"/>
            <a:ext cx="556283" cy="556283"/>
            <a:chOff x="3136606" y="3122825"/>
            <a:chExt cx="556283" cy="556283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DB00DA-29FA-4295-A244-1C363B8ADC8A}"/>
                </a:ext>
              </a:extLst>
            </p:cNvPr>
            <p:cNvSpPr/>
            <p:nvPr/>
          </p:nvSpPr>
          <p:spPr>
            <a:xfrm>
              <a:off x="3403158" y="3302458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FA499AB-DEA8-4F1B-B52D-AD3F190FD3B2}"/>
                </a:ext>
              </a:extLst>
            </p:cNvPr>
            <p:cNvSpPr/>
            <p:nvPr/>
          </p:nvSpPr>
          <p:spPr>
            <a:xfrm>
              <a:off x="3403158" y="3534242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2370C21-0308-46ED-A638-246EA58DE172}"/>
                </a:ext>
              </a:extLst>
            </p:cNvPr>
            <p:cNvSpPr/>
            <p:nvPr/>
          </p:nvSpPr>
          <p:spPr>
            <a:xfrm>
              <a:off x="3519050" y="3412555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4902756-B0F4-42D8-B75A-DECB19882C20}"/>
                </a:ext>
              </a:extLst>
            </p:cNvPr>
            <p:cNvSpPr/>
            <p:nvPr/>
          </p:nvSpPr>
          <p:spPr>
            <a:xfrm>
              <a:off x="3287265" y="3412555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0B4B359-FFBE-442F-B1CA-7471F40C3FF5}"/>
                </a:ext>
              </a:extLst>
            </p:cNvPr>
            <p:cNvSpPr/>
            <p:nvPr/>
          </p:nvSpPr>
          <p:spPr>
            <a:xfrm>
              <a:off x="3403158" y="3343020"/>
              <a:ext cx="77068" cy="146603"/>
            </a:xfrm>
            <a:custGeom>
              <a:avLst/>
              <a:gdLst>
                <a:gd name="connsiteX0" fmla="*/ 23178 w 77068"/>
                <a:gd name="connsiteY0" fmla="*/ 0 h 146603"/>
                <a:gd name="connsiteX1" fmla="*/ 0 w 77068"/>
                <a:gd name="connsiteY1" fmla="*/ 0 h 146603"/>
                <a:gd name="connsiteX2" fmla="*/ 0 w 77068"/>
                <a:gd name="connsiteY2" fmla="*/ 81125 h 146603"/>
                <a:gd name="connsiteX3" fmla="*/ 3477 w 77068"/>
                <a:gd name="connsiteY3" fmla="*/ 89237 h 146603"/>
                <a:gd name="connsiteX4" fmla="*/ 60843 w 77068"/>
                <a:gd name="connsiteY4" fmla="*/ 146604 h 146603"/>
                <a:gd name="connsiteX5" fmla="*/ 77068 w 77068"/>
                <a:gd name="connsiteY5" fmla="*/ 130379 h 146603"/>
                <a:gd name="connsiteX6" fmla="*/ 23178 w 77068"/>
                <a:gd name="connsiteY6" fmla="*/ 76489 h 146603"/>
                <a:gd name="connsiteX7" fmla="*/ 23178 w 77068"/>
                <a:gd name="connsiteY7" fmla="*/ 0 h 14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068" h="146603">
                  <a:moveTo>
                    <a:pt x="23178" y="0"/>
                  </a:moveTo>
                  <a:lnTo>
                    <a:pt x="0" y="0"/>
                  </a:lnTo>
                  <a:lnTo>
                    <a:pt x="0" y="81125"/>
                  </a:lnTo>
                  <a:cubicBezTo>
                    <a:pt x="0" y="84022"/>
                    <a:pt x="1159" y="86919"/>
                    <a:pt x="3477" y="89237"/>
                  </a:cubicBezTo>
                  <a:lnTo>
                    <a:pt x="60843" y="146604"/>
                  </a:lnTo>
                  <a:lnTo>
                    <a:pt x="77068" y="130379"/>
                  </a:lnTo>
                  <a:lnTo>
                    <a:pt x="23178" y="76489"/>
                  </a:lnTo>
                  <a:lnTo>
                    <a:pt x="23178" y="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4E8B937-81AB-40AB-B6F9-30E6B13DBBBC}"/>
                </a:ext>
              </a:extLst>
            </p:cNvPr>
            <p:cNvSpPr/>
            <p:nvPr/>
          </p:nvSpPr>
          <p:spPr>
            <a:xfrm>
              <a:off x="3217907" y="3174976"/>
              <a:ext cx="394378" cy="451663"/>
            </a:xfrm>
            <a:custGeom>
              <a:avLst/>
              <a:gdLst>
                <a:gd name="connsiteX0" fmla="*/ 196840 w 394378"/>
                <a:gd name="connsiteY0" fmla="*/ 417212 h 451663"/>
                <a:gd name="connsiteX1" fmla="*/ 34591 w 394378"/>
                <a:gd name="connsiteY1" fmla="*/ 254963 h 451663"/>
                <a:gd name="connsiteX2" fmla="*/ 196840 w 394378"/>
                <a:gd name="connsiteY2" fmla="*/ 92714 h 451663"/>
                <a:gd name="connsiteX3" fmla="*/ 359089 w 394378"/>
                <a:gd name="connsiteY3" fmla="*/ 254963 h 451663"/>
                <a:gd name="connsiteX4" fmla="*/ 196840 w 394378"/>
                <a:gd name="connsiteY4" fmla="*/ 417212 h 451663"/>
                <a:gd name="connsiteX5" fmla="*/ 196840 w 394378"/>
                <a:gd name="connsiteY5" fmla="*/ 417212 h 451663"/>
                <a:gd name="connsiteX6" fmla="*/ 334172 w 394378"/>
                <a:gd name="connsiteY6" fmla="*/ 113574 h 451663"/>
                <a:gd name="connsiteX7" fmla="*/ 351556 w 394378"/>
                <a:gd name="connsiteY7" fmla="*/ 96191 h 451663"/>
                <a:gd name="connsiteX8" fmla="*/ 350976 w 394378"/>
                <a:gd name="connsiteY8" fmla="*/ 71853 h 451663"/>
                <a:gd name="connsiteX9" fmla="*/ 326639 w 394378"/>
                <a:gd name="connsiteY9" fmla="*/ 71274 h 451663"/>
                <a:gd name="connsiteX10" fmla="*/ 306937 w 394378"/>
                <a:gd name="connsiteY10" fmla="*/ 91555 h 451663"/>
                <a:gd name="connsiteX11" fmla="*/ 214224 w 394378"/>
                <a:gd name="connsiteY11" fmla="*/ 59105 h 451663"/>
                <a:gd name="connsiteX12" fmla="*/ 214224 w 394378"/>
                <a:gd name="connsiteY12" fmla="*/ 34768 h 451663"/>
                <a:gd name="connsiteX13" fmla="*/ 266375 w 394378"/>
                <a:gd name="connsiteY13" fmla="*/ 34768 h 451663"/>
                <a:gd name="connsiteX14" fmla="*/ 266375 w 394378"/>
                <a:gd name="connsiteY14" fmla="*/ 0 h 451663"/>
                <a:gd name="connsiteX15" fmla="*/ 127304 w 394378"/>
                <a:gd name="connsiteY15" fmla="*/ 0 h 451663"/>
                <a:gd name="connsiteX16" fmla="*/ 127304 w 394378"/>
                <a:gd name="connsiteY16" fmla="*/ 34768 h 451663"/>
                <a:gd name="connsiteX17" fmla="*/ 179456 w 394378"/>
                <a:gd name="connsiteY17" fmla="*/ 34768 h 451663"/>
                <a:gd name="connsiteX18" fmla="*/ 179456 w 394378"/>
                <a:gd name="connsiteY18" fmla="*/ 58526 h 451663"/>
                <a:gd name="connsiteX19" fmla="*/ 1561 w 394378"/>
                <a:gd name="connsiteY19" fmla="*/ 230046 h 451663"/>
                <a:gd name="connsiteX20" fmla="*/ 131361 w 394378"/>
                <a:gd name="connsiteY20" fmla="*/ 440391 h 451663"/>
                <a:gd name="connsiteX21" fmla="*/ 364884 w 394378"/>
                <a:gd name="connsiteY21" fmla="*/ 358687 h 451663"/>
                <a:gd name="connsiteX22" fmla="*/ 334172 w 394378"/>
                <a:gd name="connsiteY22" fmla="*/ 113574 h 451663"/>
                <a:gd name="connsiteX23" fmla="*/ 334172 w 394378"/>
                <a:gd name="connsiteY23" fmla="*/ 113574 h 45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94378" h="451663">
                  <a:moveTo>
                    <a:pt x="196840" y="417212"/>
                  </a:moveTo>
                  <a:cubicBezTo>
                    <a:pt x="107023" y="417212"/>
                    <a:pt x="34591" y="344780"/>
                    <a:pt x="34591" y="254963"/>
                  </a:cubicBezTo>
                  <a:cubicBezTo>
                    <a:pt x="34591" y="165147"/>
                    <a:pt x="107023" y="92714"/>
                    <a:pt x="196840" y="92714"/>
                  </a:cubicBezTo>
                  <a:cubicBezTo>
                    <a:pt x="286656" y="92714"/>
                    <a:pt x="359089" y="165147"/>
                    <a:pt x="359089" y="254963"/>
                  </a:cubicBezTo>
                  <a:cubicBezTo>
                    <a:pt x="359089" y="344780"/>
                    <a:pt x="286656" y="417212"/>
                    <a:pt x="196840" y="417212"/>
                  </a:cubicBezTo>
                  <a:lnTo>
                    <a:pt x="196840" y="417212"/>
                  </a:lnTo>
                  <a:close/>
                  <a:moveTo>
                    <a:pt x="334172" y="113574"/>
                  </a:moveTo>
                  <a:lnTo>
                    <a:pt x="351556" y="96191"/>
                  </a:lnTo>
                  <a:cubicBezTo>
                    <a:pt x="357930" y="89237"/>
                    <a:pt x="357930" y="78807"/>
                    <a:pt x="350976" y="71853"/>
                  </a:cubicBezTo>
                  <a:cubicBezTo>
                    <a:pt x="344602" y="65479"/>
                    <a:pt x="333593" y="64900"/>
                    <a:pt x="326639" y="71274"/>
                  </a:cubicBezTo>
                  <a:lnTo>
                    <a:pt x="306937" y="91555"/>
                  </a:lnTo>
                  <a:cubicBezTo>
                    <a:pt x="279123" y="73012"/>
                    <a:pt x="247253" y="61423"/>
                    <a:pt x="214224" y="59105"/>
                  </a:cubicBezTo>
                  <a:lnTo>
                    <a:pt x="214224" y="34768"/>
                  </a:lnTo>
                  <a:lnTo>
                    <a:pt x="266375" y="34768"/>
                  </a:lnTo>
                  <a:lnTo>
                    <a:pt x="266375" y="0"/>
                  </a:lnTo>
                  <a:lnTo>
                    <a:pt x="127304" y="0"/>
                  </a:lnTo>
                  <a:lnTo>
                    <a:pt x="127304" y="34768"/>
                  </a:lnTo>
                  <a:lnTo>
                    <a:pt x="179456" y="34768"/>
                  </a:lnTo>
                  <a:lnTo>
                    <a:pt x="179456" y="58526"/>
                  </a:lnTo>
                  <a:cubicBezTo>
                    <a:pt x="87322" y="66638"/>
                    <a:pt x="13150" y="137912"/>
                    <a:pt x="1561" y="230046"/>
                  </a:cubicBezTo>
                  <a:cubicBezTo>
                    <a:pt x="-10028" y="322181"/>
                    <a:pt x="43862" y="409679"/>
                    <a:pt x="131361" y="440391"/>
                  </a:cubicBezTo>
                  <a:cubicBezTo>
                    <a:pt x="218859" y="471102"/>
                    <a:pt x="315629" y="437493"/>
                    <a:pt x="364884" y="358687"/>
                  </a:cubicBezTo>
                  <a:cubicBezTo>
                    <a:pt x="414138" y="279880"/>
                    <a:pt x="400231" y="177895"/>
                    <a:pt x="334172" y="113574"/>
                  </a:cubicBezTo>
                  <a:lnTo>
                    <a:pt x="334172" y="113574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37" descr="Research">
            <a:extLst>
              <a:ext uri="{FF2B5EF4-FFF2-40B4-BE49-F238E27FC236}">
                <a16:creationId xmlns:a16="http://schemas.microsoft.com/office/drawing/2014/main" id="{48B20279-1BC0-4049-A4EE-C6CAFEC489B7}"/>
              </a:ext>
            </a:extLst>
          </p:cNvPr>
          <p:cNvGrpSpPr/>
          <p:nvPr/>
        </p:nvGrpSpPr>
        <p:grpSpPr>
          <a:xfrm>
            <a:off x="8491518" y="3122825"/>
            <a:ext cx="556283" cy="556283"/>
            <a:chOff x="8491518" y="3122825"/>
            <a:chExt cx="556283" cy="556283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DB1DC57-BB78-4134-9BCE-9589B5A9F5D8}"/>
                </a:ext>
              </a:extLst>
            </p:cNvPr>
            <p:cNvSpPr/>
            <p:nvPr/>
          </p:nvSpPr>
          <p:spPr>
            <a:xfrm>
              <a:off x="8536712" y="3170917"/>
              <a:ext cx="458502" cy="459081"/>
            </a:xfrm>
            <a:custGeom>
              <a:avLst/>
              <a:gdLst>
                <a:gd name="connsiteX0" fmla="*/ 374915 w 458502"/>
                <a:gd name="connsiteY0" fmla="*/ 317548 h 459081"/>
                <a:gd name="connsiteX1" fmla="*/ 338988 w 458502"/>
                <a:gd name="connsiteY1" fmla="*/ 306538 h 459081"/>
                <a:gd name="connsiteX2" fmla="*/ 312912 w 458502"/>
                <a:gd name="connsiteY2" fmla="*/ 281042 h 459081"/>
                <a:gd name="connsiteX3" fmla="*/ 348839 w 458502"/>
                <a:gd name="connsiteY3" fmla="*/ 175580 h 459081"/>
                <a:gd name="connsiteX4" fmla="*/ 175001 w 458502"/>
                <a:gd name="connsiteY4" fmla="*/ 3 h 459081"/>
                <a:gd name="connsiteX5" fmla="*/ 3 w 458502"/>
                <a:gd name="connsiteY5" fmla="*/ 173842 h 459081"/>
                <a:gd name="connsiteX6" fmla="*/ 173842 w 458502"/>
                <a:gd name="connsiteY6" fmla="*/ 348839 h 459081"/>
                <a:gd name="connsiteX7" fmla="*/ 280463 w 458502"/>
                <a:gd name="connsiteY7" fmla="*/ 312912 h 459081"/>
                <a:gd name="connsiteX8" fmla="*/ 305959 w 458502"/>
                <a:gd name="connsiteY8" fmla="*/ 338409 h 459081"/>
                <a:gd name="connsiteX9" fmla="*/ 316969 w 458502"/>
                <a:gd name="connsiteY9" fmla="*/ 374915 h 459081"/>
                <a:gd name="connsiteX10" fmla="*/ 389401 w 458502"/>
                <a:gd name="connsiteY10" fmla="*/ 447347 h 459081"/>
                <a:gd name="connsiteX11" fmla="*/ 446768 w 458502"/>
                <a:gd name="connsiteY11" fmla="*/ 447347 h 459081"/>
                <a:gd name="connsiteX12" fmla="*/ 446768 w 458502"/>
                <a:gd name="connsiteY12" fmla="*/ 389981 h 459081"/>
                <a:gd name="connsiteX13" fmla="*/ 374915 w 458502"/>
                <a:gd name="connsiteY13" fmla="*/ 317548 h 459081"/>
                <a:gd name="connsiteX14" fmla="*/ 175001 w 458502"/>
                <a:gd name="connsiteY14" fmla="*/ 314071 h 459081"/>
                <a:gd name="connsiteX15" fmla="*/ 35930 w 458502"/>
                <a:gd name="connsiteY15" fmla="*/ 175001 h 459081"/>
                <a:gd name="connsiteX16" fmla="*/ 175001 w 458502"/>
                <a:gd name="connsiteY16" fmla="*/ 35930 h 459081"/>
                <a:gd name="connsiteX17" fmla="*/ 314071 w 458502"/>
                <a:gd name="connsiteY17" fmla="*/ 175001 h 459081"/>
                <a:gd name="connsiteX18" fmla="*/ 175001 w 458502"/>
                <a:gd name="connsiteY18" fmla="*/ 314071 h 45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8502" h="459081">
                  <a:moveTo>
                    <a:pt x="374915" y="317548"/>
                  </a:moveTo>
                  <a:cubicBezTo>
                    <a:pt x="365643" y="308277"/>
                    <a:pt x="351736" y="303641"/>
                    <a:pt x="338988" y="306538"/>
                  </a:cubicBezTo>
                  <a:lnTo>
                    <a:pt x="312912" y="281042"/>
                  </a:lnTo>
                  <a:cubicBezTo>
                    <a:pt x="336091" y="250910"/>
                    <a:pt x="348839" y="213824"/>
                    <a:pt x="348839" y="175580"/>
                  </a:cubicBezTo>
                  <a:cubicBezTo>
                    <a:pt x="349418" y="78810"/>
                    <a:pt x="271191" y="583"/>
                    <a:pt x="175001" y="3"/>
                  </a:cubicBezTo>
                  <a:cubicBezTo>
                    <a:pt x="78810" y="-576"/>
                    <a:pt x="583" y="77651"/>
                    <a:pt x="3" y="173842"/>
                  </a:cubicBezTo>
                  <a:cubicBezTo>
                    <a:pt x="-576" y="270032"/>
                    <a:pt x="77651" y="348260"/>
                    <a:pt x="173842" y="348839"/>
                  </a:cubicBezTo>
                  <a:cubicBezTo>
                    <a:pt x="212086" y="348839"/>
                    <a:pt x="249751" y="336091"/>
                    <a:pt x="280463" y="312912"/>
                  </a:cubicBezTo>
                  <a:lnTo>
                    <a:pt x="305959" y="338409"/>
                  </a:lnTo>
                  <a:cubicBezTo>
                    <a:pt x="303641" y="351736"/>
                    <a:pt x="307697" y="365064"/>
                    <a:pt x="316969" y="374915"/>
                  </a:cubicBezTo>
                  <a:lnTo>
                    <a:pt x="389401" y="447347"/>
                  </a:lnTo>
                  <a:cubicBezTo>
                    <a:pt x="405047" y="462993"/>
                    <a:pt x="431123" y="462993"/>
                    <a:pt x="446768" y="447347"/>
                  </a:cubicBezTo>
                  <a:cubicBezTo>
                    <a:pt x="462413" y="431702"/>
                    <a:pt x="462413" y="405626"/>
                    <a:pt x="446768" y="389981"/>
                  </a:cubicBezTo>
                  <a:lnTo>
                    <a:pt x="374915" y="317548"/>
                  </a:lnTo>
                  <a:close/>
                  <a:moveTo>
                    <a:pt x="175001" y="314071"/>
                  </a:moveTo>
                  <a:cubicBezTo>
                    <a:pt x="97932" y="314071"/>
                    <a:pt x="35930" y="252069"/>
                    <a:pt x="35930" y="175001"/>
                  </a:cubicBezTo>
                  <a:cubicBezTo>
                    <a:pt x="35930" y="97932"/>
                    <a:pt x="97932" y="35930"/>
                    <a:pt x="175001" y="35930"/>
                  </a:cubicBezTo>
                  <a:cubicBezTo>
                    <a:pt x="252069" y="35930"/>
                    <a:pt x="314071" y="97932"/>
                    <a:pt x="314071" y="175001"/>
                  </a:cubicBezTo>
                  <a:cubicBezTo>
                    <a:pt x="314071" y="251489"/>
                    <a:pt x="251489" y="314071"/>
                    <a:pt x="175001" y="31407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5931BFA-F14A-47FE-AC58-02E3875D4010}"/>
                </a:ext>
              </a:extLst>
            </p:cNvPr>
            <p:cNvSpPr/>
            <p:nvPr/>
          </p:nvSpPr>
          <p:spPr>
            <a:xfrm>
              <a:off x="8587129" y="3257038"/>
              <a:ext cx="249747" cy="183331"/>
            </a:xfrm>
            <a:custGeom>
              <a:avLst/>
              <a:gdLst>
                <a:gd name="connsiteX0" fmla="*/ 249168 w 249747"/>
                <a:gd name="connsiteY0" fmla="*/ 80188 h 183331"/>
                <a:gd name="connsiteX1" fmla="*/ 216139 w 249747"/>
                <a:gd name="connsiteY1" fmla="*/ 80188 h 183331"/>
                <a:gd name="connsiteX2" fmla="*/ 208606 w 249747"/>
                <a:gd name="connsiteY2" fmla="*/ 84823 h 183331"/>
                <a:gd name="connsiteX3" fmla="*/ 186587 w 249747"/>
                <a:gd name="connsiteY3" fmla="*/ 108581 h 183331"/>
                <a:gd name="connsiteX4" fmla="*/ 168044 w 249747"/>
                <a:gd name="connsiteY4" fmla="*/ 44261 h 183331"/>
                <a:gd name="connsiteX5" fmla="*/ 155296 w 249747"/>
                <a:gd name="connsiteY5" fmla="*/ 37308 h 183331"/>
                <a:gd name="connsiteX6" fmla="*/ 148342 w 249747"/>
                <a:gd name="connsiteY6" fmla="*/ 43682 h 183331"/>
                <a:gd name="connsiteX7" fmla="*/ 113574 w 249747"/>
                <a:gd name="connsiteY7" fmla="*/ 135816 h 183331"/>
                <a:gd name="connsiteX8" fmla="*/ 89817 w 249747"/>
                <a:gd name="connsiteY8" fmla="*/ 8335 h 183331"/>
                <a:gd name="connsiteX9" fmla="*/ 78227 w 249747"/>
                <a:gd name="connsiteY9" fmla="*/ 222 h 183331"/>
                <a:gd name="connsiteX10" fmla="*/ 70115 w 249747"/>
                <a:gd name="connsiteY10" fmla="*/ 7176 h 183331"/>
                <a:gd name="connsiteX11" fmla="*/ 45198 w 249747"/>
                <a:gd name="connsiteY11" fmla="*/ 80188 h 183331"/>
                <a:gd name="connsiteX12" fmla="*/ 0 w 249747"/>
                <a:gd name="connsiteY12" fmla="*/ 80188 h 183331"/>
                <a:gd name="connsiteX13" fmla="*/ 0 w 249747"/>
                <a:gd name="connsiteY13" fmla="*/ 103366 h 183331"/>
                <a:gd name="connsiteX14" fmla="*/ 52731 w 249747"/>
                <a:gd name="connsiteY14" fmla="*/ 103366 h 183331"/>
                <a:gd name="connsiteX15" fmla="*/ 62582 w 249747"/>
                <a:gd name="connsiteY15" fmla="*/ 94674 h 183331"/>
                <a:gd name="connsiteX16" fmla="*/ 77068 w 249747"/>
                <a:gd name="connsiteY16" fmla="*/ 50635 h 183331"/>
                <a:gd name="connsiteX17" fmla="*/ 100247 w 249747"/>
                <a:gd name="connsiteY17" fmla="*/ 175219 h 183331"/>
                <a:gd name="connsiteX18" fmla="*/ 109518 w 249747"/>
                <a:gd name="connsiteY18" fmla="*/ 183332 h 183331"/>
                <a:gd name="connsiteX19" fmla="*/ 110677 w 249747"/>
                <a:gd name="connsiteY19" fmla="*/ 183332 h 183331"/>
                <a:gd name="connsiteX20" fmla="*/ 120528 w 249747"/>
                <a:gd name="connsiteY20" fmla="*/ 176958 h 183331"/>
                <a:gd name="connsiteX21" fmla="*/ 157614 w 249747"/>
                <a:gd name="connsiteY21" fmla="*/ 79608 h 183331"/>
                <a:gd name="connsiteX22" fmla="*/ 172680 w 249747"/>
                <a:gd name="connsiteY22" fmla="*/ 131760 h 183331"/>
                <a:gd name="connsiteX23" fmla="*/ 185428 w 249747"/>
                <a:gd name="connsiteY23" fmla="*/ 138713 h 183331"/>
                <a:gd name="connsiteX24" fmla="*/ 190063 w 249747"/>
                <a:gd name="connsiteY24" fmla="*/ 135816 h 183331"/>
                <a:gd name="connsiteX25" fmla="*/ 221354 w 249747"/>
                <a:gd name="connsiteY25" fmla="*/ 103366 h 183331"/>
                <a:gd name="connsiteX26" fmla="*/ 249748 w 249747"/>
                <a:gd name="connsiteY26" fmla="*/ 103366 h 183331"/>
                <a:gd name="connsiteX27" fmla="*/ 249748 w 249747"/>
                <a:gd name="connsiteY27" fmla="*/ 80188 h 183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9747" h="183331">
                  <a:moveTo>
                    <a:pt x="249168" y="80188"/>
                  </a:moveTo>
                  <a:lnTo>
                    <a:pt x="216139" y="80188"/>
                  </a:lnTo>
                  <a:cubicBezTo>
                    <a:pt x="213242" y="80767"/>
                    <a:pt x="210345" y="82506"/>
                    <a:pt x="208606" y="84823"/>
                  </a:cubicBezTo>
                  <a:lnTo>
                    <a:pt x="186587" y="108581"/>
                  </a:lnTo>
                  <a:lnTo>
                    <a:pt x="168044" y="44261"/>
                  </a:lnTo>
                  <a:cubicBezTo>
                    <a:pt x="166305" y="39046"/>
                    <a:pt x="160511" y="35569"/>
                    <a:pt x="155296" y="37308"/>
                  </a:cubicBezTo>
                  <a:cubicBezTo>
                    <a:pt x="152398" y="38467"/>
                    <a:pt x="149501" y="40205"/>
                    <a:pt x="148342" y="43682"/>
                  </a:cubicBezTo>
                  <a:lnTo>
                    <a:pt x="113574" y="135816"/>
                  </a:lnTo>
                  <a:lnTo>
                    <a:pt x="89817" y="8335"/>
                  </a:lnTo>
                  <a:cubicBezTo>
                    <a:pt x="88658" y="2540"/>
                    <a:pt x="83442" y="-937"/>
                    <a:pt x="78227" y="222"/>
                  </a:cubicBezTo>
                  <a:cubicBezTo>
                    <a:pt x="74751" y="802"/>
                    <a:pt x="71853" y="3699"/>
                    <a:pt x="70115" y="7176"/>
                  </a:cubicBezTo>
                  <a:lnTo>
                    <a:pt x="45198" y="80188"/>
                  </a:lnTo>
                  <a:lnTo>
                    <a:pt x="0" y="80188"/>
                  </a:lnTo>
                  <a:lnTo>
                    <a:pt x="0" y="103366"/>
                  </a:lnTo>
                  <a:lnTo>
                    <a:pt x="52731" y="103366"/>
                  </a:lnTo>
                  <a:cubicBezTo>
                    <a:pt x="57367" y="102787"/>
                    <a:pt x="61423" y="99310"/>
                    <a:pt x="62582" y="94674"/>
                  </a:cubicBezTo>
                  <a:lnTo>
                    <a:pt x="77068" y="50635"/>
                  </a:lnTo>
                  <a:lnTo>
                    <a:pt x="100247" y="175219"/>
                  </a:lnTo>
                  <a:cubicBezTo>
                    <a:pt x="100826" y="179855"/>
                    <a:pt x="104883" y="183332"/>
                    <a:pt x="109518" y="183332"/>
                  </a:cubicBezTo>
                  <a:lnTo>
                    <a:pt x="110677" y="183332"/>
                  </a:lnTo>
                  <a:cubicBezTo>
                    <a:pt x="114733" y="183332"/>
                    <a:pt x="118790" y="181014"/>
                    <a:pt x="120528" y="176958"/>
                  </a:cubicBezTo>
                  <a:lnTo>
                    <a:pt x="157614" y="79608"/>
                  </a:lnTo>
                  <a:lnTo>
                    <a:pt x="172680" y="131760"/>
                  </a:lnTo>
                  <a:cubicBezTo>
                    <a:pt x="174418" y="136975"/>
                    <a:pt x="179633" y="140452"/>
                    <a:pt x="185428" y="138713"/>
                  </a:cubicBezTo>
                  <a:cubicBezTo>
                    <a:pt x="187166" y="138134"/>
                    <a:pt x="188904" y="136975"/>
                    <a:pt x="190063" y="135816"/>
                  </a:cubicBezTo>
                  <a:lnTo>
                    <a:pt x="221354" y="103366"/>
                  </a:lnTo>
                  <a:lnTo>
                    <a:pt x="249748" y="103366"/>
                  </a:lnTo>
                  <a:lnTo>
                    <a:pt x="249748" y="80188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aphic 35" descr="Gears">
            <a:extLst>
              <a:ext uri="{FF2B5EF4-FFF2-40B4-BE49-F238E27FC236}">
                <a16:creationId xmlns:a16="http://schemas.microsoft.com/office/drawing/2014/main" id="{0D205E6E-0262-4695-9B8D-5BC58EFCEE32}"/>
              </a:ext>
            </a:extLst>
          </p:cNvPr>
          <p:cNvGrpSpPr/>
          <p:nvPr/>
        </p:nvGrpSpPr>
        <p:grpSpPr>
          <a:xfrm>
            <a:off x="10478959" y="3464405"/>
            <a:ext cx="377808" cy="457195"/>
            <a:chOff x="10478959" y="3464405"/>
            <a:chExt cx="377808" cy="457195"/>
          </a:xfrm>
          <a:solidFill>
            <a:srgbClr val="000000"/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68CD7FC-731D-477F-86BF-FA7CD87DAE62}"/>
                </a:ext>
              </a:extLst>
            </p:cNvPr>
            <p:cNvSpPr/>
            <p:nvPr/>
          </p:nvSpPr>
          <p:spPr>
            <a:xfrm>
              <a:off x="10609917" y="3464405"/>
              <a:ext cx="246850" cy="246271"/>
            </a:xfrm>
            <a:custGeom>
              <a:avLst/>
              <a:gdLst>
                <a:gd name="connsiteX0" fmla="*/ 123425 w 246850"/>
                <a:gd name="connsiteY0" fmla="*/ 166885 h 246271"/>
                <a:gd name="connsiteX1" fmla="*/ 79966 w 246850"/>
                <a:gd name="connsiteY1" fmla="*/ 123425 h 246271"/>
                <a:gd name="connsiteX2" fmla="*/ 123425 w 246850"/>
                <a:gd name="connsiteY2" fmla="*/ 79966 h 246271"/>
                <a:gd name="connsiteX3" fmla="*/ 166885 w 246850"/>
                <a:gd name="connsiteY3" fmla="*/ 123425 h 246271"/>
                <a:gd name="connsiteX4" fmla="*/ 123425 w 246850"/>
                <a:gd name="connsiteY4" fmla="*/ 166885 h 246271"/>
                <a:gd name="connsiteX5" fmla="*/ 221354 w 246850"/>
                <a:gd name="connsiteY5" fmla="*/ 96191 h 246271"/>
                <a:gd name="connsiteX6" fmla="*/ 212083 w 246850"/>
                <a:gd name="connsiteY6" fmla="*/ 73592 h 246271"/>
                <a:gd name="connsiteX7" fmla="*/ 221354 w 246850"/>
                <a:gd name="connsiteY7" fmla="*/ 46357 h 246271"/>
                <a:gd name="connsiteX8" fmla="*/ 200494 w 246850"/>
                <a:gd name="connsiteY8" fmla="*/ 25496 h 246271"/>
                <a:gd name="connsiteX9" fmla="*/ 173259 w 246850"/>
                <a:gd name="connsiteY9" fmla="*/ 34768 h 246271"/>
                <a:gd name="connsiteX10" fmla="*/ 150660 w 246850"/>
                <a:gd name="connsiteY10" fmla="*/ 25496 h 246271"/>
                <a:gd name="connsiteX11" fmla="*/ 137912 w 246850"/>
                <a:gd name="connsiteY11" fmla="*/ 0 h 246271"/>
                <a:gd name="connsiteX12" fmla="*/ 108939 w 246850"/>
                <a:gd name="connsiteY12" fmla="*/ 0 h 246271"/>
                <a:gd name="connsiteX13" fmla="*/ 96191 w 246850"/>
                <a:gd name="connsiteY13" fmla="*/ 25496 h 246271"/>
                <a:gd name="connsiteX14" fmla="*/ 73592 w 246850"/>
                <a:gd name="connsiteY14" fmla="*/ 34768 h 246271"/>
                <a:gd name="connsiteX15" fmla="*/ 46357 w 246850"/>
                <a:gd name="connsiteY15" fmla="*/ 25496 h 246271"/>
                <a:gd name="connsiteX16" fmla="*/ 25496 w 246850"/>
                <a:gd name="connsiteY16" fmla="*/ 46357 h 246271"/>
                <a:gd name="connsiteX17" fmla="*/ 34768 w 246850"/>
                <a:gd name="connsiteY17" fmla="*/ 73592 h 246271"/>
                <a:gd name="connsiteX18" fmla="*/ 25496 w 246850"/>
                <a:gd name="connsiteY18" fmla="*/ 96191 h 246271"/>
                <a:gd name="connsiteX19" fmla="*/ 0 w 246850"/>
                <a:gd name="connsiteY19" fmla="*/ 108939 h 246271"/>
                <a:gd name="connsiteX20" fmla="*/ 0 w 246850"/>
                <a:gd name="connsiteY20" fmla="*/ 137912 h 246271"/>
                <a:gd name="connsiteX21" fmla="*/ 25496 w 246850"/>
                <a:gd name="connsiteY21" fmla="*/ 150660 h 246271"/>
                <a:gd name="connsiteX22" fmla="*/ 34768 w 246850"/>
                <a:gd name="connsiteY22" fmla="*/ 173259 h 246271"/>
                <a:gd name="connsiteX23" fmla="*/ 25496 w 246850"/>
                <a:gd name="connsiteY23" fmla="*/ 200494 h 246271"/>
                <a:gd name="connsiteX24" fmla="*/ 45777 w 246850"/>
                <a:gd name="connsiteY24" fmla="*/ 220775 h 246271"/>
                <a:gd name="connsiteX25" fmla="*/ 73012 w 246850"/>
                <a:gd name="connsiteY25" fmla="*/ 211503 h 246271"/>
                <a:gd name="connsiteX26" fmla="*/ 95611 w 246850"/>
                <a:gd name="connsiteY26" fmla="*/ 220775 h 246271"/>
                <a:gd name="connsiteX27" fmla="*/ 108359 w 246850"/>
                <a:gd name="connsiteY27" fmla="*/ 246271 h 246271"/>
                <a:gd name="connsiteX28" fmla="*/ 137332 w 246850"/>
                <a:gd name="connsiteY28" fmla="*/ 246271 h 246271"/>
                <a:gd name="connsiteX29" fmla="*/ 150081 w 246850"/>
                <a:gd name="connsiteY29" fmla="*/ 220775 h 246271"/>
                <a:gd name="connsiteX30" fmla="*/ 172680 w 246850"/>
                <a:gd name="connsiteY30" fmla="*/ 211503 h 246271"/>
                <a:gd name="connsiteX31" fmla="*/ 199914 w 246850"/>
                <a:gd name="connsiteY31" fmla="*/ 220775 h 246271"/>
                <a:gd name="connsiteX32" fmla="*/ 220775 w 246850"/>
                <a:gd name="connsiteY32" fmla="*/ 200494 h 246271"/>
                <a:gd name="connsiteX33" fmla="*/ 211503 w 246850"/>
                <a:gd name="connsiteY33" fmla="*/ 173259 h 246271"/>
                <a:gd name="connsiteX34" fmla="*/ 221354 w 246850"/>
                <a:gd name="connsiteY34" fmla="*/ 150660 h 246271"/>
                <a:gd name="connsiteX35" fmla="*/ 246851 w 246850"/>
                <a:gd name="connsiteY35" fmla="*/ 137912 h 246271"/>
                <a:gd name="connsiteX36" fmla="*/ 246851 w 246850"/>
                <a:gd name="connsiteY36" fmla="*/ 108939 h 246271"/>
                <a:gd name="connsiteX37" fmla="*/ 221354 w 246850"/>
                <a:gd name="connsiteY37" fmla="*/ 96191 h 246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46850" h="246271">
                  <a:moveTo>
                    <a:pt x="123425" y="166885"/>
                  </a:moveTo>
                  <a:cubicBezTo>
                    <a:pt x="99088" y="166885"/>
                    <a:pt x="79966" y="147183"/>
                    <a:pt x="79966" y="123425"/>
                  </a:cubicBezTo>
                  <a:cubicBezTo>
                    <a:pt x="79966" y="99667"/>
                    <a:pt x="99667" y="79966"/>
                    <a:pt x="123425" y="79966"/>
                  </a:cubicBezTo>
                  <a:cubicBezTo>
                    <a:pt x="147763" y="79966"/>
                    <a:pt x="166885" y="99667"/>
                    <a:pt x="166885" y="123425"/>
                  </a:cubicBezTo>
                  <a:cubicBezTo>
                    <a:pt x="166885" y="147183"/>
                    <a:pt x="147183" y="166885"/>
                    <a:pt x="123425" y="166885"/>
                  </a:cubicBezTo>
                  <a:close/>
                  <a:moveTo>
                    <a:pt x="221354" y="96191"/>
                  </a:moveTo>
                  <a:cubicBezTo>
                    <a:pt x="219036" y="88078"/>
                    <a:pt x="216139" y="80545"/>
                    <a:pt x="212083" y="73592"/>
                  </a:cubicBezTo>
                  <a:lnTo>
                    <a:pt x="221354" y="46357"/>
                  </a:lnTo>
                  <a:lnTo>
                    <a:pt x="200494" y="25496"/>
                  </a:lnTo>
                  <a:lnTo>
                    <a:pt x="173259" y="34768"/>
                  </a:lnTo>
                  <a:cubicBezTo>
                    <a:pt x="166305" y="30711"/>
                    <a:pt x="158772" y="27814"/>
                    <a:pt x="150660" y="25496"/>
                  </a:cubicBezTo>
                  <a:lnTo>
                    <a:pt x="137912" y="0"/>
                  </a:lnTo>
                  <a:lnTo>
                    <a:pt x="108939" y="0"/>
                  </a:lnTo>
                  <a:lnTo>
                    <a:pt x="96191" y="25496"/>
                  </a:lnTo>
                  <a:cubicBezTo>
                    <a:pt x="88078" y="27814"/>
                    <a:pt x="80545" y="30711"/>
                    <a:pt x="73592" y="34768"/>
                  </a:cubicBezTo>
                  <a:lnTo>
                    <a:pt x="46357" y="25496"/>
                  </a:lnTo>
                  <a:lnTo>
                    <a:pt x="25496" y="46357"/>
                  </a:lnTo>
                  <a:lnTo>
                    <a:pt x="34768" y="73592"/>
                  </a:lnTo>
                  <a:cubicBezTo>
                    <a:pt x="30711" y="80545"/>
                    <a:pt x="27814" y="88078"/>
                    <a:pt x="25496" y="96191"/>
                  </a:cubicBezTo>
                  <a:lnTo>
                    <a:pt x="0" y="108939"/>
                  </a:lnTo>
                  <a:lnTo>
                    <a:pt x="0" y="137912"/>
                  </a:lnTo>
                  <a:lnTo>
                    <a:pt x="25496" y="150660"/>
                  </a:lnTo>
                  <a:cubicBezTo>
                    <a:pt x="27814" y="158772"/>
                    <a:pt x="30711" y="166305"/>
                    <a:pt x="34768" y="173259"/>
                  </a:cubicBezTo>
                  <a:lnTo>
                    <a:pt x="25496" y="200494"/>
                  </a:lnTo>
                  <a:lnTo>
                    <a:pt x="45777" y="220775"/>
                  </a:lnTo>
                  <a:lnTo>
                    <a:pt x="73012" y="211503"/>
                  </a:lnTo>
                  <a:cubicBezTo>
                    <a:pt x="79966" y="215560"/>
                    <a:pt x="87499" y="218457"/>
                    <a:pt x="95611" y="220775"/>
                  </a:cubicBezTo>
                  <a:lnTo>
                    <a:pt x="108359" y="246271"/>
                  </a:lnTo>
                  <a:lnTo>
                    <a:pt x="137332" y="246271"/>
                  </a:lnTo>
                  <a:lnTo>
                    <a:pt x="150081" y="220775"/>
                  </a:lnTo>
                  <a:cubicBezTo>
                    <a:pt x="158193" y="218457"/>
                    <a:pt x="165726" y="215560"/>
                    <a:pt x="172680" y="211503"/>
                  </a:cubicBezTo>
                  <a:lnTo>
                    <a:pt x="199914" y="220775"/>
                  </a:lnTo>
                  <a:lnTo>
                    <a:pt x="220775" y="200494"/>
                  </a:lnTo>
                  <a:lnTo>
                    <a:pt x="211503" y="173259"/>
                  </a:lnTo>
                  <a:cubicBezTo>
                    <a:pt x="215560" y="166305"/>
                    <a:pt x="219036" y="158193"/>
                    <a:pt x="221354" y="150660"/>
                  </a:cubicBezTo>
                  <a:lnTo>
                    <a:pt x="246851" y="137912"/>
                  </a:lnTo>
                  <a:lnTo>
                    <a:pt x="246851" y="108939"/>
                  </a:lnTo>
                  <a:lnTo>
                    <a:pt x="221354" y="96191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948C234-F30F-4874-8C08-124F817AE6E1}"/>
                </a:ext>
              </a:extLst>
            </p:cNvPr>
            <p:cNvSpPr/>
            <p:nvPr/>
          </p:nvSpPr>
          <p:spPr>
            <a:xfrm>
              <a:off x="10478959" y="3675329"/>
              <a:ext cx="246850" cy="246271"/>
            </a:xfrm>
            <a:custGeom>
              <a:avLst/>
              <a:gdLst>
                <a:gd name="connsiteX0" fmla="*/ 123425 w 246850"/>
                <a:gd name="connsiteY0" fmla="*/ 166885 h 246271"/>
                <a:gd name="connsiteX1" fmla="*/ 79966 w 246850"/>
                <a:gd name="connsiteY1" fmla="*/ 123425 h 246271"/>
                <a:gd name="connsiteX2" fmla="*/ 123425 w 246850"/>
                <a:gd name="connsiteY2" fmla="*/ 79966 h 246271"/>
                <a:gd name="connsiteX3" fmla="*/ 166885 w 246850"/>
                <a:gd name="connsiteY3" fmla="*/ 123425 h 246271"/>
                <a:gd name="connsiteX4" fmla="*/ 123425 w 246850"/>
                <a:gd name="connsiteY4" fmla="*/ 166885 h 246271"/>
                <a:gd name="connsiteX5" fmla="*/ 123425 w 246850"/>
                <a:gd name="connsiteY5" fmla="*/ 166885 h 246271"/>
                <a:gd name="connsiteX6" fmla="*/ 212083 w 246850"/>
                <a:gd name="connsiteY6" fmla="*/ 73592 h 246271"/>
                <a:gd name="connsiteX7" fmla="*/ 221354 w 246850"/>
                <a:gd name="connsiteY7" fmla="*/ 46357 h 246271"/>
                <a:gd name="connsiteX8" fmla="*/ 200494 w 246850"/>
                <a:gd name="connsiteY8" fmla="*/ 25496 h 246271"/>
                <a:gd name="connsiteX9" fmla="*/ 173259 w 246850"/>
                <a:gd name="connsiteY9" fmla="*/ 34768 h 246271"/>
                <a:gd name="connsiteX10" fmla="*/ 150660 w 246850"/>
                <a:gd name="connsiteY10" fmla="*/ 25496 h 246271"/>
                <a:gd name="connsiteX11" fmla="*/ 137912 w 246850"/>
                <a:gd name="connsiteY11" fmla="*/ 0 h 246271"/>
                <a:gd name="connsiteX12" fmla="*/ 108939 w 246850"/>
                <a:gd name="connsiteY12" fmla="*/ 0 h 246271"/>
                <a:gd name="connsiteX13" fmla="*/ 96191 w 246850"/>
                <a:gd name="connsiteY13" fmla="*/ 25496 h 246271"/>
                <a:gd name="connsiteX14" fmla="*/ 73592 w 246850"/>
                <a:gd name="connsiteY14" fmla="*/ 34768 h 246271"/>
                <a:gd name="connsiteX15" fmla="*/ 46357 w 246850"/>
                <a:gd name="connsiteY15" fmla="*/ 25496 h 246271"/>
                <a:gd name="connsiteX16" fmla="*/ 26076 w 246850"/>
                <a:gd name="connsiteY16" fmla="*/ 45777 h 246271"/>
                <a:gd name="connsiteX17" fmla="*/ 34768 w 246850"/>
                <a:gd name="connsiteY17" fmla="*/ 73012 h 246271"/>
                <a:gd name="connsiteX18" fmla="*/ 25496 w 246850"/>
                <a:gd name="connsiteY18" fmla="*/ 95611 h 246271"/>
                <a:gd name="connsiteX19" fmla="*/ 0 w 246850"/>
                <a:gd name="connsiteY19" fmla="*/ 108359 h 246271"/>
                <a:gd name="connsiteX20" fmla="*/ 0 w 246850"/>
                <a:gd name="connsiteY20" fmla="*/ 137332 h 246271"/>
                <a:gd name="connsiteX21" fmla="*/ 25496 w 246850"/>
                <a:gd name="connsiteY21" fmla="*/ 150081 h 246271"/>
                <a:gd name="connsiteX22" fmla="*/ 34768 w 246850"/>
                <a:gd name="connsiteY22" fmla="*/ 172679 h 246271"/>
                <a:gd name="connsiteX23" fmla="*/ 26076 w 246850"/>
                <a:gd name="connsiteY23" fmla="*/ 199914 h 246271"/>
                <a:gd name="connsiteX24" fmla="*/ 46357 w 246850"/>
                <a:gd name="connsiteY24" fmla="*/ 220195 h 246271"/>
                <a:gd name="connsiteX25" fmla="*/ 73592 w 246850"/>
                <a:gd name="connsiteY25" fmla="*/ 211503 h 246271"/>
                <a:gd name="connsiteX26" fmla="*/ 96191 w 246850"/>
                <a:gd name="connsiteY26" fmla="*/ 220775 h 246271"/>
                <a:gd name="connsiteX27" fmla="*/ 108939 w 246850"/>
                <a:gd name="connsiteY27" fmla="*/ 246271 h 246271"/>
                <a:gd name="connsiteX28" fmla="*/ 137912 w 246850"/>
                <a:gd name="connsiteY28" fmla="*/ 246271 h 246271"/>
                <a:gd name="connsiteX29" fmla="*/ 150660 w 246850"/>
                <a:gd name="connsiteY29" fmla="*/ 220775 h 246271"/>
                <a:gd name="connsiteX30" fmla="*/ 173259 w 246850"/>
                <a:gd name="connsiteY30" fmla="*/ 211503 h 246271"/>
                <a:gd name="connsiteX31" fmla="*/ 200494 w 246850"/>
                <a:gd name="connsiteY31" fmla="*/ 220775 h 246271"/>
                <a:gd name="connsiteX32" fmla="*/ 220775 w 246850"/>
                <a:gd name="connsiteY32" fmla="*/ 199914 h 246271"/>
                <a:gd name="connsiteX33" fmla="*/ 212083 w 246850"/>
                <a:gd name="connsiteY33" fmla="*/ 173259 h 246271"/>
                <a:gd name="connsiteX34" fmla="*/ 221354 w 246850"/>
                <a:gd name="connsiteY34" fmla="*/ 150660 h 246271"/>
                <a:gd name="connsiteX35" fmla="*/ 246851 w 246850"/>
                <a:gd name="connsiteY35" fmla="*/ 137912 h 246271"/>
                <a:gd name="connsiteX36" fmla="*/ 246851 w 246850"/>
                <a:gd name="connsiteY36" fmla="*/ 108939 h 246271"/>
                <a:gd name="connsiteX37" fmla="*/ 221354 w 246850"/>
                <a:gd name="connsiteY37" fmla="*/ 96191 h 246271"/>
                <a:gd name="connsiteX38" fmla="*/ 212083 w 246850"/>
                <a:gd name="connsiteY38" fmla="*/ 73592 h 246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46850" h="246271">
                  <a:moveTo>
                    <a:pt x="123425" y="166885"/>
                  </a:moveTo>
                  <a:cubicBezTo>
                    <a:pt x="99088" y="166885"/>
                    <a:pt x="79966" y="147183"/>
                    <a:pt x="79966" y="123425"/>
                  </a:cubicBezTo>
                  <a:cubicBezTo>
                    <a:pt x="79966" y="99088"/>
                    <a:pt x="99667" y="79966"/>
                    <a:pt x="123425" y="79966"/>
                  </a:cubicBezTo>
                  <a:cubicBezTo>
                    <a:pt x="147763" y="79966"/>
                    <a:pt x="166885" y="99667"/>
                    <a:pt x="166885" y="123425"/>
                  </a:cubicBezTo>
                  <a:cubicBezTo>
                    <a:pt x="166885" y="147183"/>
                    <a:pt x="147763" y="166885"/>
                    <a:pt x="123425" y="166885"/>
                  </a:cubicBezTo>
                  <a:lnTo>
                    <a:pt x="123425" y="166885"/>
                  </a:lnTo>
                  <a:close/>
                  <a:moveTo>
                    <a:pt x="212083" y="73592"/>
                  </a:moveTo>
                  <a:lnTo>
                    <a:pt x="221354" y="46357"/>
                  </a:lnTo>
                  <a:lnTo>
                    <a:pt x="200494" y="25496"/>
                  </a:lnTo>
                  <a:lnTo>
                    <a:pt x="173259" y="34768"/>
                  </a:lnTo>
                  <a:cubicBezTo>
                    <a:pt x="166305" y="30711"/>
                    <a:pt x="158193" y="27814"/>
                    <a:pt x="150660" y="25496"/>
                  </a:cubicBezTo>
                  <a:lnTo>
                    <a:pt x="137912" y="0"/>
                  </a:lnTo>
                  <a:lnTo>
                    <a:pt x="108939" y="0"/>
                  </a:lnTo>
                  <a:lnTo>
                    <a:pt x="96191" y="25496"/>
                  </a:lnTo>
                  <a:cubicBezTo>
                    <a:pt x="88078" y="27814"/>
                    <a:pt x="80545" y="30711"/>
                    <a:pt x="73592" y="34768"/>
                  </a:cubicBezTo>
                  <a:lnTo>
                    <a:pt x="46357" y="25496"/>
                  </a:lnTo>
                  <a:lnTo>
                    <a:pt x="26076" y="45777"/>
                  </a:lnTo>
                  <a:lnTo>
                    <a:pt x="34768" y="73012"/>
                  </a:lnTo>
                  <a:cubicBezTo>
                    <a:pt x="30711" y="79966"/>
                    <a:pt x="27814" y="88078"/>
                    <a:pt x="25496" y="95611"/>
                  </a:cubicBezTo>
                  <a:lnTo>
                    <a:pt x="0" y="108359"/>
                  </a:lnTo>
                  <a:lnTo>
                    <a:pt x="0" y="137332"/>
                  </a:lnTo>
                  <a:lnTo>
                    <a:pt x="25496" y="150081"/>
                  </a:lnTo>
                  <a:cubicBezTo>
                    <a:pt x="27814" y="158193"/>
                    <a:pt x="30711" y="165726"/>
                    <a:pt x="34768" y="172679"/>
                  </a:cubicBezTo>
                  <a:lnTo>
                    <a:pt x="26076" y="199914"/>
                  </a:lnTo>
                  <a:lnTo>
                    <a:pt x="46357" y="220195"/>
                  </a:lnTo>
                  <a:lnTo>
                    <a:pt x="73592" y="211503"/>
                  </a:lnTo>
                  <a:cubicBezTo>
                    <a:pt x="80545" y="215560"/>
                    <a:pt x="88078" y="218457"/>
                    <a:pt x="96191" y="220775"/>
                  </a:cubicBezTo>
                  <a:lnTo>
                    <a:pt x="108939" y="246271"/>
                  </a:lnTo>
                  <a:lnTo>
                    <a:pt x="137912" y="246271"/>
                  </a:lnTo>
                  <a:lnTo>
                    <a:pt x="150660" y="220775"/>
                  </a:lnTo>
                  <a:cubicBezTo>
                    <a:pt x="158772" y="218457"/>
                    <a:pt x="166305" y="215560"/>
                    <a:pt x="173259" y="211503"/>
                  </a:cubicBezTo>
                  <a:lnTo>
                    <a:pt x="200494" y="220775"/>
                  </a:lnTo>
                  <a:lnTo>
                    <a:pt x="220775" y="199914"/>
                  </a:lnTo>
                  <a:lnTo>
                    <a:pt x="212083" y="173259"/>
                  </a:lnTo>
                  <a:cubicBezTo>
                    <a:pt x="216139" y="166305"/>
                    <a:pt x="219036" y="158772"/>
                    <a:pt x="221354" y="150660"/>
                  </a:cubicBezTo>
                  <a:lnTo>
                    <a:pt x="246851" y="137912"/>
                  </a:lnTo>
                  <a:lnTo>
                    <a:pt x="246851" y="108939"/>
                  </a:lnTo>
                  <a:lnTo>
                    <a:pt x="221354" y="96191"/>
                  </a:lnTo>
                  <a:cubicBezTo>
                    <a:pt x="219036" y="88078"/>
                    <a:pt x="216139" y="80545"/>
                    <a:pt x="212083" y="73592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3728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8497</TotalTime>
  <Words>469</Words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Banner Podium – Slide Template</vt:lpstr>
      <vt:lpstr>Banner Podium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 Podium</dc:title>
  <dc:creator>PresentationGO.com</dc:creator>
  <dc:description>© Copyright PresentationGO.com</dc:description>
  <dcterms:created xsi:type="dcterms:W3CDTF">2014-11-26T05:14:11Z</dcterms:created>
  <dcterms:modified xsi:type="dcterms:W3CDTF">2020-08-06T19:30:44Z</dcterms:modified>
  <cp:category>Text &amp; Tables</cp:category>
</cp:coreProperties>
</file>