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40" d="100"/>
          <a:sy n="140" d="100"/>
        </p:scale>
        <p:origin x="120" y="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6468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D4282C5D-6C5E-4E42-8C10-2A6AFC2BF369}"/>
              </a:ext>
            </a:extLst>
          </p:cNvPr>
          <p:cNvSpPr/>
          <p:nvPr/>
        </p:nvSpPr>
        <p:spPr>
          <a:xfrm>
            <a:off x="4107995" y="4229062"/>
            <a:ext cx="1409697" cy="1409685"/>
          </a:xfrm>
          <a:custGeom>
            <a:avLst/>
            <a:gdLst>
              <a:gd name="connsiteX0" fmla="*/ 704849 w 1409697"/>
              <a:gd name="connsiteY0" fmla="*/ 0 h 1409685"/>
              <a:gd name="connsiteX1" fmla="*/ 1409697 w 1409697"/>
              <a:gd name="connsiteY1" fmla="*/ 704843 h 1409685"/>
              <a:gd name="connsiteX2" fmla="*/ 704849 w 1409697"/>
              <a:gd name="connsiteY2" fmla="*/ 1409685 h 1409685"/>
              <a:gd name="connsiteX3" fmla="*/ 0 w 1409697"/>
              <a:gd name="connsiteY3" fmla="*/ 704843 h 1409685"/>
              <a:gd name="connsiteX4" fmla="*/ 704849 w 1409697"/>
              <a:gd name="connsiteY4" fmla="*/ 0 h 1409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9697" h="1409685">
                <a:moveTo>
                  <a:pt x="704849" y="0"/>
                </a:moveTo>
                <a:cubicBezTo>
                  <a:pt x="1093490" y="0"/>
                  <a:pt x="1409697" y="314979"/>
                  <a:pt x="1409697" y="704843"/>
                </a:cubicBezTo>
                <a:cubicBezTo>
                  <a:pt x="1409697" y="1093544"/>
                  <a:pt x="1094779" y="1409685"/>
                  <a:pt x="704849" y="1409685"/>
                </a:cubicBezTo>
                <a:cubicBezTo>
                  <a:pt x="316283" y="1409685"/>
                  <a:pt x="0" y="1094706"/>
                  <a:pt x="0" y="704843"/>
                </a:cubicBezTo>
                <a:cubicBezTo>
                  <a:pt x="0" y="316308"/>
                  <a:pt x="314994" y="0"/>
                  <a:pt x="704849" y="0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07069C5B-8CDE-4B03-B2E8-03E1A2645847}"/>
              </a:ext>
            </a:extLst>
          </p:cNvPr>
          <p:cNvSpPr/>
          <p:nvPr/>
        </p:nvSpPr>
        <p:spPr>
          <a:xfrm>
            <a:off x="6642516" y="4825962"/>
            <a:ext cx="1409696" cy="1409685"/>
          </a:xfrm>
          <a:custGeom>
            <a:avLst/>
            <a:gdLst>
              <a:gd name="connsiteX0" fmla="*/ 704848 w 1409696"/>
              <a:gd name="connsiteY0" fmla="*/ 0 h 1409685"/>
              <a:gd name="connsiteX1" fmla="*/ 1409696 w 1409696"/>
              <a:gd name="connsiteY1" fmla="*/ 704843 h 1409685"/>
              <a:gd name="connsiteX2" fmla="*/ 704848 w 1409696"/>
              <a:gd name="connsiteY2" fmla="*/ 1409685 h 1409685"/>
              <a:gd name="connsiteX3" fmla="*/ 0 w 1409696"/>
              <a:gd name="connsiteY3" fmla="*/ 704843 h 1409685"/>
              <a:gd name="connsiteX4" fmla="*/ 704848 w 1409696"/>
              <a:gd name="connsiteY4" fmla="*/ 0 h 1409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9696" h="1409685">
                <a:moveTo>
                  <a:pt x="704848" y="0"/>
                </a:moveTo>
                <a:cubicBezTo>
                  <a:pt x="1093489" y="0"/>
                  <a:pt x="1409696" y="314979"/>
                  <a:pt x="1409696" y="704843"/>
                </a:cubicBezTo>
                <a:cubicBezTo>
                  <a:pt x="1408407" y="1093544"/>
                  <a:pt x="1093489" y="1409685"/>
                  <a:pt x="704848" y="1409685"/>
                </a:cubicBezTo>
                <a:cubicBezTo>
                  <a:pt x="316207" y="1409685"/>
                  <a:pt x="0" y="1094706"/>
                  <a:pt x="0" y="704843"/>
                </a:cubicBezTo>
                <a:cubicBezTo>
                  <a:pt x="0" y="316308"/>
                  <a:pt x="314993" y="0"/>
                  <a:pt x="704848" y="0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E2486C90-1FF5-4329-9712-F9B2F9E9BDD3}"/>
              </a:ext>
            </a:extLst>
          </p:cNvPr>
          <p:cNvSpPr/>
          <p:nvPr/>
        </p:nvSpPr>
        <p:spPr>
          <a:xfrm>
            <a:off x="9175752" y="4229062"/>
            <a:ext cx="1409700" cy="1409685"/>
          </a:xfrm>
          <a:custGeom>
            <a:avLst/>
            <a:gdLst>
              <a:gd name="connsiteX0" fmla="*/ 704850 w 1409700"/>
              <a:gd name="connsiteY0" fmla="*/ 0 h 1409685"/>
              <a:gd name="connsiteX1" fmla="*/ 1409700 w 1409700"/>
              <a:gd name="connsiteY1" fmla="*/ 704843 h 1409685"/>
              <a:gd name="connsiteX2" fmla="*/ 704850 w 1409700"/>
              <a:gd name="connsiteY2" fmla="*/ 1409685 h 1409685"/>
              <a:gd name="connsiteX3" fmla="*/ 0 w 1409700"/>
              <a:gd name="connsiteY3" fmla="*/ 704843 h 1409685"/>
              <a:gd name="connsiteX4" fmla="*/ 704850 w 1409700"/>
              <a:gd name="connsiteY4" fmla="*/ 0 h 1409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9700" h="1409685">
                <a:moveTo>
                  <a:pt x="704850" y="0"/>
                </a:moveTo>
                <a:cubicBezTo>
                  <a:pt x="1093492" y="0"/>
                  <a:pt x="1409700" y="314979"/>
                  <a:pt x="1409700" y="704843"/>
                </a:cubicBezTo>
                <a:cubicBezTo>
                  <a:pt x="1408410" y="1093544"/>
                  <a:pt x="1093492" y="1409685"/>
                  <a:pt x="704850" y="1409685"/>
                </a:cubicBezTo>
                <a:cubicBezTo>
                  <a:pt x="316208" y="1409685"/>
                  <a:pt x="0" y="1094706"/>
                  <a:pt x="0" y="704843"/>
                </a:cubicBezTo>
                <a:cubicBezTo>
                  <a:pt x="0" y="316308"/>
                  <a:pt x="314994" y="0"/>
                  <a:pt x="704850" y="0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B7D36FFA-3B1C-4042-8E25-BE2F6E7A1D60}"/>
              </a:ext>
            </a:extLst>
          </p:cNvPr>
          <p:cNvSpPr/>
          <p:nvPr/>
        </p:nvSpPr>
        <p:spPr>
          <a:xfrm>
            <a:off x="1574765" y="4825962"/>
            <a:ext cx="1409697" cy="1409685"/>
          </a:xfrm>
          <a:custGeom>
            <a:avLst/>
            <a:gdLst>
              <a:gd name="connsiteX0" fmla="*/ 704848 w 1409697"/>
              <a:gd name="connsiteY0" fmla="*/ 0 h 1409685"/>
              <a:gd name="connsiteX1" fmla="*/ 1409697 w 1409697"/>
              <a:gd name="connsiteY1" fmla="*/ 704843 h 1409685"/>
              <a:gd name="connsiteX2" fmla="*/ 704848 w 1409697"/>
              <a:gd name="connsiteY2" fmla="*/ 1409685 h 1409685"/>
              <a:gd name="connsiteX3" fmla="*/ 0 w 1409697"/>
              <a:gd name="connsiteY3" fmla="*/ 704843 h 1409685"/>
              <a:gd name="connsiteX4" fmla="*/ 704848 w 1409697"/>
              <a:gd name="connsiteY4" fmla="*/ 0 h 1409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9697" h="1409685">
                <a:moveTo>
                  <a:pt x="704848" y="0"/>
                </a:moveTo>
                <a:cubicBezTo>
                  <a:pt x="1093490" y="0"/>
                  <a:pt x="1409697" y="314979"/>
                  <a:pt x="1409697" y="704843"/>
                </a:cubicBezTo>
                <a:cubicBezTo>
                  <a:pt x="1409697" y="1093544"/>
                  <a:pt x="1094779" y="1409685"/>
                  <a:pt x="704848" y="1409685"/>
                </a:cubicBezTo>
                <a:cubicBezTo>
                  <a:pt x="316283" y="1409685"/>
                  <a:pt x="0" y="1094706"/>
                  <a:pt x="0" y="704843"/>
                </a:cubicBezTo>
                <a:cubicBezTo>
                  <a:pt x="0" y="316308"/>
                  <a:pt x="314994" y="0"/>
                  <a:pt x="704848" y="0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Banners on Hangers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DCD04E91-133F-A24C-83FD-C9A8A3FB7035}"/>
              </a:ext>
            </a:extLst>
          </p:cNvPr>
          <p:cNvSpPr/>
          <p:nvPr/>
        </p:nvSpPr>
        <p:spPr>
          <a:xfrm>
            <a:off x="1360156" y="2766059"/>
            <a:ext cx="1871983" cy="1117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21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0325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1E0CFED0-C562-0E47-A7DE-8C10060CBBE7}"/>
              </a:ext>
            </a:extLst>
          </p:cNvPr>
          <p:cNvSpPr/>
          <p:nvPr/>
        </p:nvSpPr>
        <p:spPr>
          <a:xfrm>
            <a:off x="1043810" y="1597660"/>
            <a:ext cx="2504674" cy="13291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8" h="21407" extrusionOk="0">
                <a:moveTo>
                  <a:pt x="21557" y="20598"/>
                </a:moveTo>
                <a:cubicBezTo>
                  <a:pt x="21513" y="19616"/>
                  <a:pt x="21131" y="18736"/>
                  <a:pt x="20770" y="18286"/>
                </a:cubicBezTo>
                <a:cubicBezTo>
                  <a:pt x="20267" y="17652"/>
                  <a:pt x="17272" y="15505"/>
                  <a:pt x="15468" y="13889"/>
                </a:cubicBezTo>
                <a:cubicBezTo>
                  <a:pt x="13654" y="12293"/>
                  <a:pt x="13927" y="11373"/>
                  <a:pt x="13064" y="9164"/>
                </a:cubicBezTo>
                <a:cubicBezTo>
                  <a:pt x="12473" y="7650"/>
                  <a:pt x="11632" y="7200"/>
                  <a:pt x="11151" y="7077"/>
                </a:cubicBezTo>
                <a:lnTo>
                  <a:pt x="11151" y="6280"/>
                </a:lnTo>
                <a:cubicBezTo>
                  <a:pt x="11151" y="5891"/>
                  <a:pt x="11227" y="5502"/>
                  <a:pt x="11358" y="5195"/>
                </a:cubicBezTo>
                <a:cubicBezTo>
                  <a:pt x="11522" y="4827"/>
                  <a:pt x="11686" y="4439"/>
                  <a:pt x="11850" y="4050"/>
                </a:cubicBezTo>
                <a:cubicBezTo>
                  <a:pt x="12134" y="3375"/>
                  <a:pt x="12167" y="2434"/>
                  <a:pt x="11949" y="1595"/>
                </a:cubicBezTo>
                <a:cubicBezTo>
                  <a:pt x="11697" y="614"/>
                  <a:pt x="11162" y="0"/>
                  <a:pt x="10571" y="0"/>
                </a:cubicBezTo>
                <a:cubicBezTo>
                  <a:pt x="9424" y="0"/>
                  <a:pt x="8943" y="1943"/>
                  <a:pt x="8921" y="2025"/>
                </a:cubicBezTo>
                <a:cubicBezTo>
                  <a:pt x="8833" y="2373"/>
                  <a:pt x="8921" y="2761"/>
                  <a:pt x="9106" y="2925"/>
                </a:cubicBezTo>
                <a:cubicBezTo>
                  <a:pt x="9292" y="3089"/>
                  <a:pt x="9500" y="2925"/>
                  <a:pt x="9587" y="2598"/>
                </a:cubicBezTo>
                <a:cubicBezTo>
                  <a:pt x="9598" y="2557"/>
                  <a:pt x="9894" y="1391"/>
                  <a:pt x="10571" y="1391"/>
                </a:cubicBezTo>
                <a:cubicBezTo>
                  <a:pt x="10954" y="1391"/>
                  <a:pt x="11194" y="1820"/>
                  <a:pt x="11293" y="2209"/>
                </a:cubicBezTo>
                <a:cubicBezTo>
                  <a:pt x="11391" y="2577"/>
                  <a:pt x="11380" y="2966"/>
                  <a:pt x="11271" y="3232"/>
                </a:cubicBezTo>
                <a:cubicBezTo>
                  <a:pt x="11107" y="3620"/>
                  <a:pt x="10954" y="3989"/>
                  <a:pt x="10790" y="4336"/>
                </a:cubicBezTo>
                <a:cubicBezTo>
                  <a:pt x="10549" y="4889"/>
                  <a:pt x="10407" y="5584"/>
                  <a:pt x="10407" y="6279"/>
                </a:cubicBezTo>
                <a:lnTo>
                  <a:pt x="10407" y="7077"/>
                </a:lnTo>
                <a:cubicBezTo>
                  <a:pt x="9937" y="7220"/>
                  <a:pt x="9096" y="7670"/>
                  <a:pt x="8494" y="9164"/>
                </a:cubicBezTo>
                <a:cubicBezTo>
                  <a:pt x="7620" y="11373"/>
                  <a:pt x="7893" y="12273"/>
                  <a:pt x="6090" y="13889"/>
                </a:cubicBezTo>
                <a:cubicBezTo>
                  <a:pt x="4275" y="15484"/>
                  <a:pt x="1291" y="17632"/>
                  <a:pt x="788" y="18286"/>
                </a:cubicBezTo>
                <a:cubicBezTo>
                  <a:pt x="427" y="18736"/>
                  <a:pt x="45" y="19616"/>
                  <a:pt x="1" y="20598"/>
                </a:cubicBezTo>
                <a:cubicBezTo>
                  <a:pt x="-21" y="21191"/>
                  <a:pt x="318" y="21600"/>
                  <a:pt x="602" y="21314"/>
                </a:cubicBezTo>
                <a:lnTo>
                  <a:pt x="810" y="21109"/>
                </a:lnTo>
                <a:lnTo>
                  <a:pt x="20759" y="21109"/>
                </a:lnTo>
                <a:lnTo>
                  <a:pt x="20967" y="21314"/>
                </a:lnTo>
                <a:cubicBezTo>
                  <a:pt x="21229" y="21600"/>
                  <a:pt x="21579" y="21191"/>
                  <a:pt x="21557" y="20598"/>
                </a:cubicBezTo>
                <a:close/>
                <a:moveTo>
                  <a:pt x="1783" y="20107"/>
                </a:moveTo>
                <a:lnTo>
                  <a:pt x="8604" y="13214"/>
                </a:lnTo>
                <a:cubicBezTo>
                  <a:pt x="9959" y="11843"/>
                  <a:pt x="11599" y="11843"/>
                  <a:pt x="12954" y="13214"/>
                </a:cubicBezTo>
                <a:lnTo>
                  <a:pt x="19775" y="20107"/>
                </a:lnTo>
                <a:lnTo>
                  <a:pt x="1783" y="20107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2D1702C6-6FAD-A942-999B-0189A1D078F7}"/>
              </a:ext>
            </a:extLst>
          </p:cNvPr>
          <p:cNvSpPr/>
          <p:nvPr/>
        </p:nvSpPr>
        <p:spPr>
          <a:xfrm>
            <a:off x="1476997" y="2766060"/>
            <a:ext cx="1638300" cy="35864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16667"/>
                </a:lnTo>
                <a:cubicBezTo>
                  <a:pt x="0" y="19390"/>
                  <a:pt x="4839" y="21600"/>
                  <a:pt x="10800" y="21600"/>
                </a:cubicBezTo>
                <a:lnTo>
                  <a:pt x="10800" y="21600"/>
                </a:lnTo>
                <a:cubicBezTo>
                  <a:pt x="16761" y="21600"/>
                  <a:pt x="21600" y="19390"/>
                  <a:pt x="21600" y="16667"/>
                </a:cubicBezTo>
                <a:lnTo>
                  <a:pt x="21600" y="0"/>
                </a:lnTo>
                <a:lnTo>
                  <a:pt x="0" y="0"/>
                </a:lnTo>
                <a:close/>
                <a:moveTo>
                  <a:pt x="10582" y="20896"/>
                </a:moveTo>
                <a:cubicBezTo>
                  <a:pt x="5459" y="20896"/>
                  <a:pt x="1289" y="18999"/>
                  <a:pt x="1289" y="16651"/>
                </a:cubicBezTo>
                <a:cubicBezTo>
                  <a:pt x="1289" y="14311"/>
                  <a:pt x="5442" y="12406"/>
                  <a:pt x="10582" y="12406"/>
                </a:cubicBezTo>
                <a:cubicBezTo>
                  <a:pt x="15706" y="12406"/>
                  <a:pt x="19875" y="14303"/>
                  <a:pt x="19875" y="16651"/>
                </a:cubicBezTo>
                <a:cubicBezTo>
                  <a:pt x="19875" y="18992"/>
                  <a:pt x="15723" y="20896"/>
                  <a:pt x="10582" y="20896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8CB18BF-1164-3A40-81EB-1A31BB04E48D}"/>
              </a:ext>
            </a:extLst>
          </p:cNvPr>
          <p:cNvGrpSpPr/>
          <p:nvPr/>
        </p:nvGrpSpPr>
        <p:grpSpPr>
          <a:xfrm>
            <a:off x="1656067" y="3126200"/>
            <a:ext cx="1280160" cy="1382486"/>
            <a:chOff x="332936" y="2720099"/>
            <a:chExt cx="2975111" cy="1382486"/>
          </a:xfrm>
        </p:grpSpPr>
        <p:sp>
          <p:nvSpPr>
            <p:cNvPr id="33" name="TextBox 16">
              <a:extLst>
                <a:ext uri="{FF2B5EF4-FFF2-40B4-BE49-F238E27FC236}">
                  <a16:creationId xmlns:a16="http://schemas.microsoft.com/office/drawing/2014/main" id="{15CFD441-862A-D049-AC00-CB017396B7D3}"/>
                </a:ext>
              </a:extLst>
            </p:cNvPr>
            <p:cNvSpPr txBox="1"/>
            <p:nvPr/>
          </p:nvSpPr>
          <p:spPr>
            <a:xfrm>
              <a:off x="332936" y="2720099"/>
              <a:ext cx="2975111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4" name="TextBox 17">
              <a:extLst>
                <a:ext uri="{FF2B5EF4-FFF2-40B4-BE49-F238E27FC236}">
                  <a16:creationId xmlns:a16="http://schemas.microsoft.com/office/drawing/2014/main" id="{64713C69-3E66-104E-9692-90B56A73900B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>
                  <a:solidFill>
                    <a:schemeClr val="bg1"/>
                  </a:solidFill>
                </a:rPr>
                <a:t>Lorem ipsum dolor sit amet, consectetur adipiscing elit, sed do eiusmod tempor.</a:t>
              </a:r>
            </a:p>
          </p:txBody>
        </p:sp>
      </p:grpSp>
      <p:sp>
        <p:nvSpPr>
          <p:cNvPr id="23" name="TextBox 2">
            <a:extLst>
              <a:ext uri="{FF2B5EF4-FFF2-40B4-BE49-F238E27FC236}">
                <a16:creationId xmlns:a16="http://schemas.microsoft.com/office/drawing/2014/main" id="{AAF283C8-FD80-1143-B3CA-AD7761DDE984}"/>
              </a:ext>
            </a:extLst>
          </p:cNvPr>
          <p:cNvSpPr txBox="1"/>
          <p:nvPr/>
        </p:nvSpPr>
        <p:spPr>
          <a:xfrm>
            <a:off x="2112443" y="2060777"/>
            <a:ext cx="367408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9CBBAF0E-C568-9D42-90C3-03C26D2B905A}"/>
              </a:ext>
            </a:extLst>
          </p:cNvPr>
          <p:cNvSpPr/>
          <p:nvPr/>
        </p:nvSpPr>
        <p:spPr>
          <a:xfrm>
            <a:off x="3893388" y="2169160"/>
            <a:ext cx="1871979" cy="1117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21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0325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39889761-26AC-6F40-AF98-644DD9E1F7FE}"/>
              </a:ext>
            </a:extLst>
          </p:cNvPr>
          <p:cNvSpPr/>
          <p:nvPr/>
        </p:nvSpPr>
        <p:spPr>
          <a:xfrm>
            <a:off x="3577040" y="1000760"/>
            <a:ext cx="2504674" cy="13291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8" h="21407" extrusionOk="0">
                <a:moveTo>
                  <a:pt x="21557" y="20598"/>
                </a:moveTo>
                <a:cubicBezTo>
                  <a:pt x="21513" y="19616"/>
                  <a:pt x="21131" y="18736"/>
                  <a:pt x="20770" y="18286"/>
                </a:cubicBezTo>
                <a:cubicBezTo>
                  <a:pt x="20267" y="17652"/>
                  <a:pt x="17272" y="15505"/>
                  <a:pt x="15468" y="13889"/>
                </a:cubicBezTo>
                <a:cubicBezTo>
                  <a:pt x="13654" y="12293"/>
                  <a:pt x="13927" y="11373"/>
                  <a:pt x="13064" y="9164"/>
                </a:cubicBezTo>
                <a:cubicBezTo>
                  <a:pt x="12473" y="7650"/>
                  <a:pt x="11632" y="7200"/>
                  <a:pt x="11151" y="7077"/>
                </a:cubicBezTo>
                <a:lnTo>
                  <a:pt x="11151" y="6280"/>
                </a:lnTo>
                <a:cubicBezTo>
                  <a:pt x="11151" y="5891"/>
                  <a:pt x="11227" y="5502"/>
                  <a:pt x="11358" y="5196"/>
                </a:cubicBezTo>
                <a:cubicBezTo>
                  <a:pt x="11522" y="4827"/>
                  <a:pt x="11686" y="4439"/>
                  <a:pt x="11850" y="4050"/>
                </a:cubicBezTo>
                <a:cubicBezTo>
                  <a:pt x="12134" y="3375"/>
                  <a:pt x="12167" y="2434"/>
                  <a:pt x="11949" y="1595"/>
                </a:cubicBezTo>
                <a:cubicBezTo>
                  <a:pt x="11697" y="614"/>
                  <a:pt x="11162" y="0"/>
                  <a:pt x="10571" y="0"/>
                </a:cubicBezTo>
                <a:cubicBezTo>
                  <a:pt x="9424" y="0"/>
                  <a:pt x="8943" y="1943"/>
                  <a:pt x="8921" y="2025"/>
                </a:cubicBezTo>
                <a:cubicBezTo>
                  <a:pt x="8833" y="2373"/>
                  <a:pt x="8921" y="2761"/>
                  <a:pt x="9106" y="2925"/>
                </a:cubicBezTo>
                <a:cubicBezTo>
                  <a:pt x="9292" y="3089"/>
                  <a:pt x="9500" y="2925"/>
                  <a:pt x="9587" y="2598"/>
                </a:cubicBezTo>
                <a:cubicBezTo>
                  <a:pt x="9598" y="2557"/>
                  <a:pt x="9894" y="1391"/>
                  <a:pt x="10571" y="1391"/>
                </a:cubicBezTo>
                <a:cubicBezTo>
                  <a:pt x="10954" y="1391"/>
                  <a:pt x="11194" y="1820"/>
                  <a:pt x="11293" y="2209"/>
                </a:cubicBezTo>
                <a:cubicBezTo>
                  <a:pt x="11391" y="2577"/>
                  <a:pt x="11380" y="2966"/>
                  <a:pt x="11271" y="3232"/>
                </a:cubicBezTo>
                <a:cubicBezTo>
                  <a:pt x="11107" y="3620"/>
                  <a:pt x="10954" y="3989"/>
                  <a:pt x="10790" y="4336"/>
                </a:cubicBezTo>
                <a:cubicBezTo>
                  <a:pt x="10549" y="4889"/>
                  <a:pt x="10407" y="5584"/>
                  <a:pt x="10407" y="6280"/>
                </a:cubicBezTo>
                <a:lnTo>
                  <a:pt x="10407" y="7077"/>
                </a:lnTo>
                <a:cubicBezTo>
                  <a:pt x="9937" y="7220"/>
                  <a:pt x="9096" y="7670"/>
                  <a:pt x="8494" y="9164"/>
                </a:cubicBezTo>
                <a:cubicBezTo>
                  <a:pt x="7620" y="11373"/>
                  <a:pt x="7893" y="12273"/>
                  <a:pt x="6090" y="13889"/>
                </a:cubicBezTo>
                <a:cubicBezTo>
                  <a:pt x="4275" y="15484"/>
                  <a:pt x="1291" y="17632"/>
                  <a:pt x="788" y="18286"/>
                </a:cubicBezTo>
                <a:cubicBezTo>
                  <a:pt x="427" y="18736"/>
                  <a:pt x="45" y="19616"/>
                  <a:pt x="1" y="20598"/>
                </a:cubicBezTo>
                <a:cubicBezTo>
                  <a:pt x="-21" y="21191"/>
                  <a:pt x="318" y="21600"/>
                  <a:pt x="602" y="21314"/>
                </a:cubicBezTo>
                <a:lnTo>
                  <a:pt x="810" y="21109"/>
                </a:lnTo>
                <a:lnTo>
                  <a:pt x="20759" y="21109"/>
                </a:lnTo>
                <a:lnTo>
                  <a:pt x="20967" y="21314"/>
                </a:lnTo>
                <a:cubicBezTo>
                  <a:pt x="21229" y="21580"/>
                  <a:pt x="21579" y="21191"/>
                  <a:pt x="21557" y="20598"/>
                </a:cubicBezTo>
                <a:close/>
                <a:moveTo>
                  <a:pt x="1783" y="20107"/>
                </a:moveTo>
                <a:lnTo>
                  <a:pt x="8604" y="13214"/>
                </a:lnTo>
                <a:cubicBezTo>
                  <a:pt x="9959" y="11843"/>
                  <a:pt x="11599" y="11843"/>
                  <a:pt x="12954" y="13214"/>
                </a:cubicBezTo>
                <a:lnTo>
                  <a:pt x="19775" y="20107"/>
                </a:lnTo>
                <a:lnTo>
                  <a:pt x="1783" y="20107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58CEBEA4-19C4-4A45-973F-488D8758AFB0}"/>
              </a:ext>
            </a:extLst>
          </p:cNvPr>
          <p:cNvSpPr/>
          <p:nvPr/>
        </p:nvSpPr>
        <p:spPr>
          <a:xfrm>
            <a:off x="4010227" y="2169160"/>
            <a:ext cx="1638300" cy="35864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16667"/>
                </a:lnTo>
                <a:cubicBezTo>
                  <a:pt x="0" y="19390"/>
                  <a:pt x="4839" y="21600"/>
                  <a:pt x="10800" y="21600"/>
                </a:cubicBezTo>
                <a:lnTo>
                  <a:pt x="10800" y="21600"/>
                </a:lnTo>
                <a:cubicBezTo>
                  <a:pt x="16761" y="21600"/>
                  <a:pt x="21600" y="19390"/>
                  <a:pt x="21600" y="16667"/>
                </a:cubicBezTo>
                <a:lnTo>
                  <a:pt x="21600" y="0"/>
                </a:lnTo>
                <a:lnTo>
                  <a:pt x="0" y="0"/>
                </a:lnTo>
                <a:close/>
                <a:moveTo>
                  <a:pt x="10582" y="20896"/>
                </a:moveTo>
                <a:cubicBezTo>
                  <a:pt x="5459" y="20896"/>
                  <a:pt x="1289" y="18999"/>
                  <a:pt x="1289" y="16651"/>
                </a:cubicBezTo>
                <a:cubicBezTo>
                  <a:pt x="1289" y="14311"/>
                  <a:pt x="5442" y="12406"/>
                  <a:pt x="10582" y="12406"/>
                </a:cubicBezTo>
                <a:cubicBezTo>
                  <a:pt x="15706" y="12406"/>
                  <a:pt x="19875" y="14303"/>
                  <a:pt x="19875" y="16651"/>
                </a:cubicBezTo>
                <a:cubicBezTo>
                  <a:pt x="19875" y="18992"/>
                  <a:pt x="15723" y="20896"/>
                  <a:pt x="10582" y="2089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E6E7F0E-EE7A-9547-A8F5-411EC3E56C4D}"/>
              </a:ext>
            </a:extLst>
          </p:cNvPr>
          <p:cNvGrpSpPr/>
          <p:nvPr/>
        </p:nvGrpSpPr>
        <p:grpSpPr>
          <a:xfrm>
            <a:off x="4189297" y="2566802"/>
            <a:ext cx="1280160" cy="1382486"/>
            <a:chOff x="332936" y="2720099"/>
            <a:chExt cx="2975111" cy="1382486"/>
          </a:xfrm>
        </p:grpSpPr>
        <p:sp>
          <p:nvSpPr>
            <p:cNvPr id="29" name="TextBox 22">
              <a:extLst>
                <a:ext uri="{FF2B5EF4-FFF2-40B4-BE49-F238E27FC236}">
                  <a16:creationId xmlns:a16="http://schemas.microsoft.com/office/drawing/2014/main" id="{68072F9E-A41A-E443-92F5-A0AC66B3824E}"/>
                </a:ext>
              </a:extLst>
            </p:cNvPr>
            <p:cNvSpPr txBox="1"/>
            <p:nvPr/>
          </p:nvSpPr>
          <p:spPr>
            <a:xfrm>
              <a:off x="332936" y="2720099"/>
              <a:ext cx="2975111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0" name="TextBox 23">
              <a:extLst>
                <a:ext uri="{FF2B5EF4-FFF2-40B4-BE49-F238E27FC236}">
                  <a16:creationId xmlns:a16="http://schemas.microsoft.com/office/drawing/2014/main" id="{1D860FC6-6363-DE42-8A4E-4F17D8C1CD5E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consectetur adipiscing elit, sed do eiusmod tempor.</a:t>
              </a:r>
            </a:p>
          </p:txBody>
        </p:sp>
      </p:grpSp>
      <p:sp>
        <p:nvSpPr>
          <p:cNvPr id="24" name="TextBox 31">
            <a:extLst>
              <a:ext uri="{FF2B5EF4-FFF2-40B4-BE49-F238E27FC236}">
                <a16:creationId xmlns:a16="http://schemas.microsoft.com/office/drawing/2014/main" id="{3E636F9C-4BEF-D84F-A8FD-6269D390413E}"/>
              </a:ext>
            </a:extLst>
          </p:cNvPr>
          <p:cNvSpPr txBox="1"/>
          <p:nvPr/>
        </p:nvSpPr>
        <p:spPr>
          <a:xfrm>
            <a:off x="4645673" y="1469106"/>
            <a:ext cx="367408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2C5C6C90-9415-D242-833D-7048B2522D61}"/>
              </a:ext>
            </a:extLst>
          </p:cNvPr>
          <p:cNvSpPr/>
          <p:nvPr/>
        </p:nvSpPr>
        <p:spPr>
          <a:xfrm>
            <a:off x="6426620" y="2766059"/>
            <a:ext cx="1871979" cy="1117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21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0325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59D470D4-8FFA-0C4C-AAEC-51455CE448C6}"/>
              </a:ext>
            </a:extLst>
          </p:cNvPr>
          <p:cNvSpPr/>
          <p:nvPr/>
        </p:nvSpPr>
        <p:spPr>
          <a:xfrm>
            <a:off x="6110270" y="1597660"/>
            <a:ext cx="2504678" cy="13291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8" h="21407" extrusionOk="0">
                <a:moveTo>
                  <a:pt x="21557" y="20598"/>
                </a:moveTo>
                <a:cubicBezTo>
                  <a:pt x="21513" y="19616"/>
                  <a:pt x="21131" y="18736"/>
                  <a:pt x="20770" y="18286"/>
                </a:cubicBezTo>
                <a:cubicBezTo>
                  <a:pt x="20267" y="17652"/>
                  <a:pt x="17272" y="15505"/>
                  <a:pt x="15468" y="13889"/>
                </a:cubicBezTo>
                <a:cubicBezTo>
                  <a:pt x="13654" y="12293"/>
                  <a:pt x="13927" y="11373"/>
                  <a:pt x="13064" y="9164"/>
                </a:cubicBezTo>
                <a:cubicBezTo>
                  <a:pt x="12473" y="7650"/>
                  <a:pt x="11632" y="7200"/>
                  <a:pt x="11151" y="7077"/>
                </a:cubicBezTo>
                <a:lnTo>
                  <a:pt x="11151" y="6280"/>
                </a:lnTo>
                <a:cubicBezTo>
                  <a:pt x="11151" y="5891"/>
                  <a:pt x="11227" y="5502"/>
                  <a:pt x="11358" y="5195"/>
                </a:cubicBezTo>
                <a:cubicBezTo>
                  <a:pt x="11522" y="4827"/>
                  <a:pt x="11686" y="4439"/>
                  <a:pt x="11850" y="4050"/>
                </a:cubicBezTo>
                <a:cubicBezTo>
                  <a:pt x="12134" y="3375"/>
                  <a:pt x="12167" y="2434"/>
                  <a:pt x="11949" y="1595"/>
                </a:cubicBezTo>
                <a:cubicBezTo>
                  <a:pt x="11697" y="614"/>
                  <a:pt x="11162" y="0"/>
                  <a:pt x="10571" y="0"/>
                </a:cubicBezTo>
                <a:cubicBezTo>
                  <a:pt x="9424" y="0"/>
                  <a:pt x="8943" y="1943"/>
                  <a:pt x="8921" y="2025"/>
                </a:cubicBezTo>
                <a:cubicBezTo>
                  <a:pt x="8833" y="2373"/>
                  <a:pt x="8921" y="2761"/>
                  <a:pt x="9106" y="2925"/>
                </a:cubicBezTo>
                <a:cubicBezTo>
                  <a:pt x="9292" y="3089"/>
                  <a:pt x="9500" y="2925"/>
                  <a:pt x="9587" y="2598"/>
                </a:cubicBezTo>
                <a:cubicBezTo>
                  <a:pt x="9598" y="2557"/>
                  <a:pt x="9894" y="1391"/>
                  <a:pt x="10571" y="1391"/>
                </a:cubicBezTo>
                <a:cubicBezTo>
                  <a:pt x="10954" y="1391"/>
                  <a:pt x="11194" y="1820"/>
                  <a:pt x="11293" y="2209"/>
                </a:cubicBezTo>
                <a:cubicBezTo>
                  <a:pt x="11391" y="2577"/>
                  <a:pt x="11380" y="2966"/>
                  <a:pt x="11271" y="3232"/>
                </a:cubicBezTo>
                <a:cubicBezTo>
                  <a:pt x="11107" y="3620"/>
                  <a:pt x="10954" y="3989"/>
                  <a:pt x="10790" y="4336"/>
                </a:cubicBezTo>
                <a:cubicBezTo>
                  <a:pt x="10549" y="4889"/>
                  <a:pt x="10407" y="5584"/>
                  <a:pt x="10407" y="6279"/>
                </a:cubicBezTo>
                <a:lnTo>
                  <a:pt x="10407" y="7077"/>
                </a:lnTo>
                <a:cubicBezTo>
                  <a:pt x="9937" y="7220"/>
                  <a:pt x="9096" y="7670"/>
                  <a:pt x="8494" y="9164"/>
                </a:cubicBezTo>
                <a:cubicBezTo>
                  <a:pt x="7620" y="11373"/>
                  <a:pt x="7893" y="12273"/>
                  <a:pt x="6090" y="13889"/>
                </a:cubicBezTo>
                <a:cubicBezTo>
                  <a:pt x="4275" y="15484"/>
                  <a:pt x="1291" y="17632"/>
                  <a:pt x="788" y="18286"/>
                </a:cubicBezTo>
                <a:cubicBezTo>
                  <a:pt x="427" y="18736"/>
                  <a:pt x="45" y="19616"/>
                  <a:pt x="1" y="20598"/>
                </a:cubicBezTo>
                <a:cubicBezTo>
                  <a:pt x="-21" y="21191"/>
                  <a:pt x="318" y="21600"/>
                  <a:pt x="602" y="21314"/>
                </a:cubicBezTo>
                <a:lnTo>
                  <a:pt x="810" y="21109"/>
                </a:lnTo>
                <a:lnTo>
                  <a:pt x="20759" y="21109"/>
                </a:lnTo>
                <a:lnTo>
                  <a:pt x="20967" y="21314"/>
                </a:lnTo>
                <a:cubicBezTo>
                  <a:pt x="21240" y="21600"/>
                  <a:pt x="21579" y="21191"/>
                  <a:pt x="21557" y="20598"/>
                </a:cubicBezTo>
                <a:close/>
                <a:moveTo>
                  <a:pt x="1783" y="20107"/>
                </a:moveTo>
                <a:lnTo>
                  <a:pt x="8604" y="13214"/>
                </a:lnTo>
                <a:cubicBezTo>
                  <a:pt x="9959" y="11843"/>
                  <a:pt x="11599" y="11843"/>
                  <a:pt x="12954" y="13214"/>
                </a:cubicBezTo>
                <a:lnTo>
                  <a:pt x="19775" y="20107"/>
                </a:lnTo>
                <a:lnTo>
                  <a:pt x="1783" y="20107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0DFFDE3E-C983-D647-B655-B23FFA625512}"/>
              </a:ext>
            </a:extLst>
          </p:cNvPr>
          <p:cNvSpPr/>
          <p:nvPr/>
        </p:nvSpPr>
        <p:spPr>
          <a:xfrm>
            <a:off x="6543459" y="2766060"/>
            <a:ext cx="1638300" cy="35864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16667"/>
                </a:lnTo>
                <a:cubicBezTo>
                  <a:pt x="0" y="19390"/>
                  <a:pt x="4839" y="21600"/>
                  <a:pt x="10800" y="21600"/>
                </a:cubicBezTo>
                <a:lnTo>
                  <a:pt x="10800" y="21600"/>
                </a:lnTo>
                <a:cubicBezTo>
                  <a:pt x="16761" y="21600"/>
                  <a:pt x="21600" y="19390"/>
                  <a:pt x="21600" y="16667"/>
                </a:cubicBezTo>
                <a:lnTo>
                  <a:pt x="21600" y="0"/>
                </a:lnTo>
                <a:lnTo>
                  <a:pt x="0" y="0"/>
                </a:lnTo>
                <a:close/>
                <a:moveTo>
                  <a:pt x="10599" y="20896"/>
                </a:moveTo>
                <a:cubicBezTo>
                  <a:pt x="5475" y="20896"/>
                  <a:pt x="1306" y="18999"/>
                  <a:pt x="1306" y="16651"/>
                </a:cubicBezTo>
                <a:cubicBezTo>
                  <a:pt x="1306" y="14311"/>
                  <a:pt x="5459" y="12406"/>
                  <a:pt x="10599" y="12406"/>
                </a:cubicBezTo>
                <a:cubicBezTo>
                  <a:pt x="15723" y="12406"/>
                  <a:pt x="19892" y="14303"/>
                  <a:pt x="19892" y="16651"/>
                </a:cubicBezTo>
                <a:cubicBezTo>
                  <a:pt x="19875" y="18992"/>
                  <a:pt x="15723" y="20896"/>
                  <a:pt x="10599" y="2089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7D581006-0070-DA4E-9AF0-D0E619812B15}"/>
              </a:ext>
            </a:extLst>
          </p:cNvPr>
          <p:cNvGrpSpPr/>
          <p:nvPr/>
        </p:nvGrpSpPr>
        <p:grpSpPr>
          <a:xfrm>
            <a:off x="6722529" y="3126200"/>
            <a:ext cx="1280160" cy="1382486"/>
            <a:chOff x="332936" y="2720099"/>
            <a:chExt cx="2975111" cy="1382486"/>
          </a:xfrm>
        </p:grpSpPr>
        <p:sp>
          <p:nvSpPr>
            <p:cNvPr id="31" name="TextBox 19">
              <a:extLst>
                <a:ext uri="{FF2B5EF4-FFF2-40B4-BE49-F238E27FC236}">
                  <a16:creationId xmlns:a16="http://schemas.microsoft.com/office/drawing/2014/main" id="{E85DAFDF-1328-504F-85F2-7C4DB393A170}"/>
                </a:ext>
              </a:extLst>
            </p:cNvPr>
            <p:cNvSpPr txBox="1"/>
            <p:nvPr/>
          </p:nvSpPr>
          <p:spPr>
            <a:xfrm>
              <a:off x="332936" y="2720099"/>
              <a:ext cx="2975111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2" name="TextBox 20">
              <a:extLst>
                <a:ext uri="{FF2B5EF4-FFF2-40B4-BE49-F238E27FC236}">
                  <a16:creationId xmlns:a16="http://schemas.microsoft.com/office/drawing/2014/main" id="{F2FCF911-66C2-C547-8D76-B3CEB1473281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consectetur adipiscing elit, sed do eiusmod tempor.</a:t>
              </a:r>
            </a:p>
          </p:txBody>
        </p:sp>
      </p:grpSp>
      <p:sp>
        <p:nvSpPr>
          <p:cNvPr id="25" name="TextBox 32">
            <a:extLst>
              <a:ext uri="{FF2B5EF4-FFF2-40B4-BE49-F238E27FC236}">
                <a16:creationId xmlns:a16="http://schemas.microsoft.com/office/drawing/2014/main" id="{3FF3E330-4960-BF42-ADD9-25AFCE7B1728}"/>
              </a:ext>
            </a:extLst>
          </p:cNvPr>
          <p:cNvSpPr txBox="1"/>
          <p:nvPr/>
        </p:nvSpPr>
        <p:spPr>
          <a:xfrm>
            <a:off x="7178905" y="2060777"/>
            <a:ext cx="367408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EF2B5740-8B0B-B04F-97DC-A985F421D215}"/>
              </a:ext>
            </a:extLst>
          </p:cNvPr>
          <p:cNvSpPr/>
          <p:nvPr/>
        </p:nvSpPr>
        <p:spPr>
          <a:xfrm>
            <a:off x="8959858" y="2169160"/>
            <a:ext cx="1871979" cy="1117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21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0325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066A27BB-21EB-F345-99B6-6F471F56E9B4}"/>
              </a:ext>
            </a:extLst>
          </p:cNvPr>
          <p:cNvSpPr/>
          <p:nvPr/>
        </p:nvSpPr>
        <p:spPr>
          <a:xfrm>
            <a:off x="8643504" y="1000760"/>
            <a:ext cx="2504687" cy="13291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8" h="21407" extrusionOk="0">
                <a:moveTo>
                  <a:pt x="21557" y="20598"/>
                </a:moveTo>
                <a:cubicBezTo>
                  <a:pt x="21513" y="19616"/>
                  <a:pt x="21131" y="18736"/>
                  <a:pt x="20770" y="18286"/>
                </a:cubicBezTo>
                <a:cubicBezTo>
                  <a:pt x="20267" y="17652"/>
                  <a:pt x="17272" y="15505"/>
                  <a:pt x="15468" y="13889"/>
                </a:cubicBezTo>
                <a:cubicBezTo>
                  <a:pt x="13654" y="12293"/>
                  <a:pt x="13927" y="11373"/>
                  <a:pt x="13064" y="9164"/>
                </a:cubicBezTo>
                <a:cubicBezTo>
                  <a:pt x="12473" y="7650"/>
                  <a:pt x="11632" y="7200"/>
                  <a:pt x="11151" y="7077"/>
                </a:cubicBezTo>
                <a:lnTo>
                  <a:pt x="11151" y="6280"/>
                </a:lnTo>
                <a:cubicBezTo>
                  <a:pt x="11151" y="5891"/>
                  <a:pt x="11227" y="5502"/>
                  <a:pt x="11358" y="5196"/>
                </a:cubicBezTo>
                <a:cubicBezTo>
                  <a:pt x="11522" y="4827"/>
                  <a:pt x="11686" y="4439"/>
                  <a:pt x="11850" y="4050"/>
                </a:cubicBezTo>
                <a:cubicBezTo>
                  <a:pt x="12134" y="3375"/>
                  <a:pt x="12167" y="2434"/>
                  <a:pt x="11949" y="1595"/>
                </a:cubicBezTo>
                <a:cubicBezTo>
                  <a:pt x="11697" y="614"/>
                  <a:pt x="11162" y="0"/>
                  <a:pt x="10571" y="0"/>
                </a:cubicBezTo>
                <a:cubicBezTo>
                  <a:pt x="9424" y="0"/>
                  <a:pt x="8943" y="1943"/>
                  <a:pt x="8921" y="2025"/>
                </a:cubicBezTo>
                <a:cubicBezTo>
                  <a:pt x="8833" y="2373"/>
                  <a:pt x="8921" y="2761"/>
                  <a:pt x="9107" y="2925"/>
                </a:cubicBezTo>
                <a:cubicBezTo>
                  <a:pt x="9292" y="3089"/>
                  <a:pt x="9500" y="2925"/>
                  <a:pt x="9587" y="2598"/>
                </a:cubicBezTo>
                <a:cubicBezTo>
                  <a:pt x="9598" y="2557"/>
                  <a:pt x="9894" y="1391"/>
                  <a:pt x="10571" y="1391"/>
                </a:cubicBezTo>
                <a:cubicBezTo>
                  <a:pt x="10954" y="1391"/>
                  <a:pt x="11194" y="1820"/>
                  <a:pt x="11293" y="2209"/>
                </a:cubicBezTo>
                <a:cubicBezTo>
                  <a:pt x="11391" y="2577"/>
                  <a:pt x="11380" y="2966"/>
                  <a:pt x="11271" y="3232"/>
                </a:cubicBezTo>
                <a:cubicBezTo>
                  <a:pt x="11107" y="3620"/>
                  <a:pt x="10954" y="3989"/>
                  <a:pt x="10790" y="4336"/>
                </a:cubicBezTo>
                <a:cubicBezTo>
                  <a:pt x="10549" y="4889"/>
                  <a:pt x="10407" y="5584"/>
                  <a:pt x="10407" y="6280"/>
                </a:cubicBezTo>
                <a:lnTo>
                  <a:pt x="10407" y="7077"/>
                </a:lnTo>
                <a:cubicBezTo>
                  <a:pt x="9937" y="7220"/>
                  <a:pt x="9096" y="7670"/>
                  <a:pt x="8494" y="9164"/>
                </a:cubicBezTo>
                <a:cubicBezTo>
                  <a:pt x="7620" y="11373"/>
                  <a:pt x="7893" y="12273"/>
                  <a:pt x="6089" y="13889"/>
                </a:cubicBezTo>
                <a:cubicBezTo>
                  <a:pt x="4275" y="15484"/>
                  <a:pt x="1291" y="17632"/>
                  <a:pt x="788" y="18286"/>
                </a:cubicBezTo>
                <a:cubicBezTo>
                  <a:pt x="427" y="18736"/>
                  <a:pt x="45" y="19616"/>
                  <a:pt x="1" y="20598"/>
                </a:cubicBezTo>
                <a:cubicBezTo>
                  <a:pt x="-21" y="21191"/>
                  <a:pt x="318" y="21600"/>
                  <a:pt x="602" y="21314"/>
                </a:cubicBezTo>
                <a:lnTo>
                  <a:pt x="810" y="21109"/>
                </a:lnTo>
                <a:lnTo>
                  <a:pt x="20759" y="21109"/>
                </a:lnTo>
                <a:lnTo>
                  <a:pt x="20967" y="21314"/>
                </a:lnTo>
                <a:cubicBezTo>
                  <a:pt x="21240" y="21580"/>
                  <a:pt x="21579" y="21191"/>
                  <a:pt x="21557" y="20598"/>
                </a:cubicBezTo>
                <a:close/>
                <a:moveTo>
                  <a:pt x="1783" y="20107"/>
                </a:moveTo>
                <a:lnTo>
                  <a:pt x="8604" y="13214"/>
                </a:lnTo>
                <a:cubicBezTo>
                  <a:pt x="9959" y="11843"/>
                  <a:pt x="11599" y="11843"/>
                  <a:pt x="12954" y="13214"/>
                </a:cubicBezTo>
                <a:lnTo>
                  <a:pt x="19775" y="20107"/>
                </a:lnTo>
                <a:lnTo>
                  <a:pt x="1783" y="20107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F83725D7-8533-3548-A553-A6675D378040}"/>
              </a:ext>
            </a:extLst>
          </p:cNvPr>
          <p:cNvSpPr/>
          <p:nvPr/>
        </p:nvSpPr>
        <p:spPr>
          <a:xfrm>
            <a:off x="9076695" y="2169160"/>
            <a:ext cx="1638304" cy="35864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16667"/>
                </a:lnTo>
                <a:cubicBezTo>
                  <a:pt x="0" y="19390"/>
                  <a:pt x="4839" y="21600"/>
                  <a:pt x="10800" y="21600"/>
                </a:cubicBezTo>
                <a:lnTo>
                  <a:pt x="10800" y="21600"/>
                </a:lnTo>
                <a:cubicBezTo>
                  <a:pt x="16761" y="21600"/>
                  <a:pt x="21600" y="19390"/>
                  <a:pt x="21600" y="16667"/>
                </a:cubicBezTo>
                <a:lnTo>
                  <a:pt x="21600" y="0"/>
                </a:lnTo>
                <a:lnTo>
                  <a:pt x="0" y="0"/>
                </a:lnTo>
                <a:close/>
                <a:moveTo>
                  <a:pt x="10599" y="20896"/>
                </a:moveTo>
                <a:cubicBezTo>
                  <a:pt x="5475" y="20896"/>
                  <a:pt x="1306" y="18999"/>
                  <a:pt x="1306" y="16651"/>
                </a:cubicBezTo>
                <a:cubicBezTo>
                  <a:pt x="1306" y="14311"/>
                  <a:pt x="5459" y="12406"/>
                  <a:pt x="10599" y="12406"/>
                </a:cubicBezTo>
                <a:cubicBezTo>
                  <a:pt x="15723" y="12406"/>
                  <a:pt x="19892" y="14303"/>
                  <a:pt x="19892" y="16651"/>
                </a:cubicBezTo>
                <a:cubicBezTo>
                  <a:pt x="19875" y="18992"/>
                  <a:pt x="15723" y="20896"/>
                  <a:pt x="10599" y="20896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E574A77-AE10-5541-A646-78F1B9269D67}"/>
              </a:ext>
            </a:extLst>
          </p:cNvPr>
          <p:cNvGrpSpPr/>
          <p:nvPr/>
        </p:nvGrpSpPr>
        <p:grpSpPr>
          <a:xfrm>
            <a:off x="9255767" y="2566802"/>
            <a:ext cx="1280160" cy="1382486"/>
            <a:chOff x="332936" y="2720099"/>
            <a:chExt cx="2975111" cy="1382486"/>
          </a:xfrm>
        </p:grpSpPr>
        <p:sp>
          <p:nvSpPr>
            <p:cNvPr id="27" name="TextBox 25">
              <a:extLst>
                <a:ext uri="{FF2B5EF4-FFF2-40B4-BE49-F238E27FC236}">
                  <a16:creationId xmlns:a16="http://schemas.microsoft.com/office/drawing/2014/main" id="{41DC6AE5-7EFD-554D-B2A3-FE5A2F3BA3B6}"/>
                </a:ext>
              </a:extLst>
            </p:cNvPr>
            <p:cNvSpPr txBox="1"/>
            <p:nvPr/>
          </p:nvSpPr>
          <p:spPr>
            <a:xfrm>
              <a:off x="332936" y="2720099"/>
              <a:ext cx="2975111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8" name="TextBox 26">
              <a:extLst>
                <a:ext uri="{FF2B5EF4-FFF2-40B4-BE49-F238E27FC236}">
                  <a16:creationId xmlns:a16="http://schemas.microsoft.com/office/drawing/2014/main" id="{D4B37585-1BB4-544E-93FC-8DF2E82FCF8C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consectetur adipiscing elit, sed do eiusmod tempor.</a:t>
              </a:r>
            </a:p>
          </p:txBody>
        </p:sp>
      </p:grpSp>
      <p:sp>
        <p:nvSpPr>
          <p:cNvPr id="26" name="TextBox 33">
            <a:extLst>
              <a:ext uri="{FF2B5EF4-FFF2-40B4-BE49-F238E27FC236}">
                <a16:creationId xmlns:a16="http://schemas.microsoft.com/office/drawing/2014/main" id="{3505791F-5A2D-6F48-B7C6-463C45DAC0BE}"/>
              </a:ext>
            </a:extLst>
          </p:cNvPr>
          <p:cNvSpPr txBox="1"/>
          <p:nvPr/>
        </p:nvSpPr>
        <p:spPr>
          <a:xfrm>
            <a:off x="9712143" y="1469106"/>
            <a:ext cx="367408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bg1"/>
                </a:solidFill>
              </a:rPr>
              <a:t>04</a:t>
            </a:r>
          </a:p>
        </p:txBody>
      </p:sp>
      <p:pic>
        <p:nvPicPr>
          <p:cNvPr id="44" name="Graphic 27" descr="Brainstorm">
            <a:extLst>
              <a:ext uri="{FF2B5EF4-FFF2-40B4-BE49-F238E27FC236}">
                <a16:creationId xmlns:a16="http://schemas.microsoft.com/office/drawing/2014/main" id="{557628AF-9E5D-4B75-B644-2048A31F67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78788" y="5113446"/>
            <a:ext cx="834718" cy="834716"/>
          </a:xfrm>
          <a:prstGeom prst="rect">
            <a:avLst/>
          </a:prstGeom>
        </p:spPr>
      </p:pic>
      <p:pic>
        <p:nvPicPr>
          <p:cNvPr id="45" name="Graphic 30" descr="Gears">
            <a:extLst>
              <a:ext uri="{FF2B5EF4-FFF2-40B4-BE49-F238E27FC236}">
                <a16:creationId xmlns:a16="http://schemas.microsoft.com/office/drawing/2014/main" id="{6669B988-5421-4264-AF5B-4263ED59A4C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95484" y="4516546"/>
            <a:ext cx="834718" cy="834716"/>
          </a:xfrm>
          <a:prstGeom prst="rect">
            <a:avLst/>
          </a:prstGeom>
        </p:spPr>
      </p:pic>
      <p:pic>
        <p:nvPicPr>
          <p:cNvPr id="46" name="Graphic 29" descr="Database">
            <a:extLst>
              <a:ext uri="{FF2B5EF4-FFF2-40B4-BE49-F238E27FC236}">
                <a16:creationId xmlns:a16="http://schemas.microsoft.com/office/drawing/2014/main" id="{3B812F5A-1EDA-40C8-8FE9-361532291E3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930005" y="5113446"/>
            <a:ext cx="834718" cy="834716"/>
          </a:xfrm>
          <a:prstGeom prst="rect">
            <a:avLst/>
          </a:prstGeom>
        </p:spPr>
      </p:pic>
      <p:pic>
        <p:nvPicPr>
          <p:cNvPr id="47" name="Graphic 28" descr="Bullseye">
            <a:extLst>
              <a:ext uri="{FF2B5EF4-FFF2-40B4-BE49-F238E27FC236}">
                <a16:creationId xmlns:a16="http://schemas.microsoft.com/office/drawing/2014/main" id="{AF5B5CD4-0A55-419D-8060-A07E94A47CF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463243" y="4516546"/>
            <a:ext cx="834718" cy="834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D4282C5D-6C5E-4E42-8C10-2A6AFC2BF369}"/>
              </a:ext>
            </a:extLst>
          </p:cNvPr>
          <p:cNvSpPr/>
          <p:nvPr/>
        </p:nvSpPr>
        <p:spPr>
          <a:xfrm>
            <a:off x="4107995" y="4229062"/>
            <a:ext cx="1409697" cy="1409685"/>
          </a:xfrm>
          <a:custGeom>
            <a:avLst/>
            <a:gdLst>
              <a:gd name="connsiteX0" fmla="*/ 704849 w 1409697"/>
              <a:gd name="connsiteY0" fmla="*/ 0 h 1409685"/>
              <a:gd name="connsiteX1" fmla="*/ 1409697 w 1409697"/>
              <a:gd name="connsiteY1" fmla="*/ 704843 h 1409685"/>
              <a:gd name="connsiteX2" fmla="*/ 704849 w 1409697"/>
              <a:gd name="connsiteY2" fmla="*/ 1409685 h 1409685"/>
              <a:gd name="connsiteX3" fmla="*/ 0 w 1409697"/>
              <a:gd name="connsiteY3" fmla="*/ 704843 h 1409685"/>
              <a:gd name="connsiteX4" fmla="*/ 704849 w 1409697"/>
              <a:gd name="connsiteY4" fmla="*/ 0 h 1409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9697" h="1409685">
                <a:moveTo>
                  <a:pt x="704849" y="0"/>
                </a:moveTo>
                <a:cubicBezTo>
                  <a:pt x="1093490" y="0"/>
                  <a:pt x="1409697" y="314979"/>
                  <a:pt x="1409697" y="704843"/>
                </a:cubicBezTo>
                <a:cubicBezTo>
                  <a:pt x="1409697" y="1093544"/>
                  <a:pt x="1094779" y="1409685"/>
                  <a:pt x="704849" y="1409685"/>
                </a:cubicBezTo>
                <a:cubicBezTo>
                  <a:pt x="316283" y="1409685"/>
                  <a:pt x="0" y="1094706"/>
                  <a:pt x="0" y="704843"/>
                </a:cubicBezTo>
                <a:cubicBezTo>
                  <a:pt x="0" y="316308"/>
                  <a:pt x="314994" y="0"/>
                  <a:pt x="704849" y="0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07069C5B-8CDE-4B03-B2E8-03E1A2645847}"/>
              </a:ext>
            </a:extLst>
          </p:cNvPr>
          <p:cNvSpPr/>
          <p:nvPr/>
        </p:nvSpPr>
        <p:spPr>
          <a:xfrm>
            <a:off x="6642516" y="4825962"/>
            <a:ext cx="1409696" cy="1409685"/>
          </a:xfrm>
          <a:custGeom>
            <a:avLst/>
            <a:gdLst>
              <a:gd name="connsiteX0" fmla="*/ 704848 w 1409696"/>
              <a:gd name="connsiteY0" fmla="*/ 0 h 1409685"/>
              <a:gd name="connsiteX1" fmla="*/ 1409696 w 1409696"/>
              <a:gd name="connsiteY1" fmla="*/ 704843 h 1409685"/>
              <a:gd name="connsiteX2" fmla="*/ 704848 w 1409696"/>
              <a:gd name="connsiteY2" fmla="*/ 1409685 h 1409685"/>
              <a:gd name="connsiteX3" fmla="*/ 0 w 1409696"/>
              <a:gd name="connsiteY3" fmla="*/ 704843 h 1409685"/>
              <a:gd name="connsiteX4" fmla="*/ 704848 w 1409696"/>
              <a:gd name="connsiteY4" fmla="*/ 0 h 1409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9696" h="1409685">
                <a:moveTo>
                  <a:pt x="704848" y="0"/>
                </a:moveTo>
                <a:cubicBezTo>
                  <a:pt x="1093489" y="0"/>
                  <a:pt x="1409696" y="314979"/>
                  <a:pt x="1409696" y="704843"/>
                </a:cubicBezTo>
                <a:cubicBezTo>
                  <a:pt x="1408407" y="1093544"/>
                  <a:pt x="1093489" y="1409685"/>
                  <a:pt x="704848" y="1409685"/>
                </a:cubicBezTo>
                <a:cubicBezTo>
                  <a:pt x="316207" y="1409685"/>
                  <a:pt x="0" y="1094706"/>
                  <a:pt x="0" y="704843"/>
                </a:cubicBezTo>
                <a:cubicBezTo>
                  <a:pt x="0" y="316308"/>
                  <a:pt x="314993" y="0"/>
                  <a:pt x="704848" y="0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E2486C90-1FF5-4329-9712-F9B2F9E9BDD3}"/>
              </a:ext>
            </a:extLst>
          </p:cNvPr>
          <p:cNvSpPr/>
          <p:nvPr/>
        </p:nvSpPr>
        <p:spPr>
          <a:xfrm>
            <a:off x="9175752" y="4229062"/>
            <a:ext cx="1409700" cy="1409685"/>
          </a:xfrm>
          <a:custGeom>
            <a:avLst/>
            <a:gdLst>
              <a:gd name="connsiteX0" fmla="*/ 704850 w 1409700"/>
              <a:gd name="connsiteY0" fmla="*/ 0 h 1409685"/>
              <a:gd name="connsiteX1" fmla="*/ 1409700 w 1409700"/>
              <a:gd name="connsiteY1" fmla="*/ 704843 h 1409685"/>
              <a:gd name="connsiteX2" fmla="*/ 704850 w 1409700"/>
              <a:gd name="connsiteY2" fmla="*/ 1409685 h 1409685"/>
              <a:gd name="connsiteX3" fmla="*/ 0 w 1409700"/>
              <a:gd name="connsiteY3" fmla="*/ 704843 h 1409685"/>
              <a:gd name="connsiteX4" fmla="*/ 704850 w 1409700"/>
              <a:gd name="connsiteY4" fmla="*/ 0 h 1409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9700" h="1409685">
                <a:moveTo>
                  <a:pt x="704850" y="0"/>
                </a:moveTo>
                <a:cubicBezTo>
                  <a:pt x="1093492" y="0"/>
                  <a:pt x="1409700" y="314979"/>
                  <a:pt x="1409700" y="704843"/>
                </a:cubicBezTo>
                <a:cubicBezTo>
                  <a:pt x="1408410" y="1093544"/>
                  <a:pt x="1093492" y="1409685"/>
                  <a:pt x="704850" y="1409685"/>
                </a:cubicBezTo>
                <a:cubicBezTo>
                  <a:pt x="316208" y="1409685"/>
                  <a:pt x="0" y="1094706"/>
                  <a:pt x="0" y="704843"/>
                </a:cubicBezTo>
                <a:cubicBezTo>
                  <a:pt x="0" y="316308"/>
                  <a:pt x="314994" y="0"/>
                  <a:pt x="704850" y="0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B7D36FFA-3B1C-4042-8E25-BE2F6E7A1D60}"/>
              </a:ext>
            </a:extLst>
          </p:cNvPr>
          <p:cNvSpPr/>
          <p:nvPr/>
        </p:nvSpPr>
        <p:spPr>
          <a:xfrm>
            <a:off x="1574765" y="4825962"/>
            <a:ext cx="1409697" cy="1409685"/>
          </a:xfrm>
          <a:custGeom>
            <a:avLst/>
            <a:gdLst>
              <a:gd name="connsiteX0" fmla="*/ 704848 w 1409697"/>
              <a:gd name="connsiteY0" fmla="*/ 0 h 1409685"/>
              <a:gd name="connsiteX1" fmla="*/ 1409697 w 1409697"/>
              <a:gd name="connsiteY1" fmla="*/ 704843 h 1409685"/>
              <a:gd name="connsiteX2" fmla="*/ 704848 w 1409697"/>
              <a:gd name="connsiteY2" fmla="*/ 1409685 h 1409685"/>
              <a:gd name="connsiteX3" fmla="*/ 0 w 1409697"/>
              <a:gd name="connsiteY3" fmla="*/ 704843 h 1409685"/>
              <a:gd name="connsiteX4" fmla="*/ 704848 w 1409697"/>
              <a:gd name="connsiteY4" fmla="*/ 0 h 1409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9697" h="1409685">
                <a:moveTo>
                  <a:pt x="704848" y="0"/>
                </a:moveTo>
                <a:cubicBezTo>
                  <a:pt x="1093490" y="0"/>
                  <a:pt x="1409697" y="314979"/>
                  <a:pt x="1409697" y="704843"/>
                </a:cubicBezTo>
                <a:cubicBezTo>
                  <a:pt x="1409697" y="1093544"/>
                  <a:pt x="1094779" y="1409685"/>
                  <a:pt x="704848" y="1409685"/>
                </a:cubicBezTo>
                <a:cubicBezTo>
                  <a:pt x="316283" y="1409685"/>
                  <a:pt x="0" y="1094706"/>
                  <a:pt x="0" y="704843"/>
                </a:cubicBezTo>
                <a:cubicBezTo>
                  <a:pt x="0" y="316308"/>
                  <a:pt x="314994" y="0"/>
                  <a:pt x="704848" y="0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Banners on Hangers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DCD04E91-133F-A24C-83FD-C9A8A3FB7035}"/>
              </a:ext>
            </a:extLst>
          </p:cNvPr>
          <p:cNvSpPr/>
          <p:nvPr/>
        </p:nvSpPr>
        <p:spPr>
          <a:xfrm>
            <a:off x="1360156" y="2766059"/>
            <a:ext cx="1871983" cy="1117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21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0325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1E0CFED0-C562-0E47-A7DE-8C10060CBBE7}"/>
              </a:ext>
            </a:extLst>
          </p:cNvPr>
          <p:cNvSpPr/>
          <p:nvPr/>
        </p:nvSpPr>
        <p:spPr>
          <a:xfrm>
            <a:off x="1043810" y="1597660"/>
            <a:ext cx="2504674" cy="13291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8" h="21407" extrusionOk="0">
                <a:moveTo>
                  <a:pt x="21557" y="20598"/>
                </a:moveTo>
                <a:cubicBezTo>
                  <a:pt x="21513" y="19616"/>
                  <a:pt x="21131" y="18736"/>
                  <a:pt x="20770" y="18286"/>
                </a:cubicBezTo>
                <a:cubicBezTo>
                  <a:pt x="20267" y="17652"/>
                  <a:pt x="17272" y="15505"/>
                  <a:pt x="15468" y="13889"/>
                </a:cubicBezTo>
                <a:cubicBezTo>
                  <a:pt x="13654" y="12293"/>
                  <a:pt x="13927" y="11373"/>
                  <a:pt x="13064" y="9164"/>
                </a:cubicBezTo>
                <a:cubicBezTo>
                  <a:pt x="12473" y="7650"/>
                  <a:pt x="11632" y="7200"/>
                  <a:pt x="11151" y="7077"/>
                </a:cubicBezTo>
                <a:lnTo>
                  <a:pt x="11151" y="6280"/>
                </a:lnTo>
                <a:cubicBezTo>
                  <a:pt x="11151" y="5891"/>
                  <a:pt x="11227" y="5502"/>
                  <a:pt x="11358" y="5195"/>
                </a:cubicBezTo>
                <a:cubicBezTo>
                  <a:pt x="11522" y="4827"/>
                  <a:pt x="11686" y="4439"/>
                  <a:pt x="11850" y="4050"/>
                </a:cubicBezTo>
                <a:cubicBezTo>
                  <a:pt x="12134" y="3375"/>
                  <a:pt x="12167" y="2434"/>
                  <a:pt x="11949" y="1595"/>
                </a:cubicBezTo>
                <a:cubicBezTo>
                  <a:pt x="11697" y="614"/>
                  <a:pt x="11162" y="0"/>
                  <a:pt x="10571" y="0"/>
                </a:cubicBezTo>
                <a:cubicBezTo>
                  <a:pt x="9424" y="0"/>
                  <a:pt x="8943" y="1943"/>
                  <a:pt x="8921" y="2025"/>
                </a:cubicBezTo>
                <a:cubicBezTo>
                  <a:pt x="8833" y="2373"/>
                  <a:pt x="8921" y="2761"/>
                  <a:pt x="9106" y="2925"/>
                </a:cubicBezTo>
                <a:cubicBezTo>
                  <a:pt x="9292" y="3089"/>
                  <a:pt x="9500" y="2925"/>
                  <a:pt x="9587" y="2598"/>
                </a:cubicBezTo>
                <a:cubicBezTo>
                  <a:pt x="9598" y="2557"/>
                  <a:pt x="9894" y="1391"/>
                  <a:pt x="10571" y="1391"/>
                </a:cubicBezTo>
                <a:cubicBezTo>
                  <a:pt x="10954" y="1391"/>
                  <a:pt x="11194" y="1820"/>
                  <a:pt x="11293" y="2209"/>
                </a:cubicBezTo>
                <a:cubicBezTo>
                  <a:pt x="11391" y="2577"/>
                  <a:pt x="11380" y="2966"/>
                  <a:pt x="11271" y="3232"/>
                </a:cubicBezTo>
                <a:cubicBezTo>
                  <a:pt x="11107" y="3620"/>
                  <a:pt x="10954" y="3989"/>
                  <a:pt x="10790" y="4336"/>
                </a:cubicBezTo>
                <a:cubicBezTo>
                  <a:pt x="10549" y="4889"/>
                  <a:pt x="10407" y="5584"/>
                  <a:pt x="10407" y="6279"/>
                </a:cubicBezTo>
                <a:lnTo>
                  <a:pt x="10407" y="7077"/>
                </a:lnTo>
                <a:cubicBezTo>
                  <a:pt x="9937" y="7220"/>
                  <a:pt x="9096" y="7670"/>
                  <a:pt x="8494" y="9164"/>
                </a:cubicBezTo>
                <a:cubicBezTo>
                  <a:pt x="7620" y="11373"/>
                  <a:pt x="7893" y="12273"/>
                  <a:pt x="6090" y="13889"/>
                </a:cubicBezTo>
                <a:cubicBezTo>
                  <a:pt x="4275" y="15484"/>
                  <a:pt x="1291" y="17632"/>
                  <a:pt x="788" y="18286"/>
                </a:cubicBezTo>
                <a:cubicBezTo>
                  <a:pt x="427" y="18736"/>
                  <a:pt x="45" y="19616"/>
                  <a:pt x="1" y="20598"/>
                </a:cubicBezTo>
                <a:cubicBezTo>
                  <a:pt x="-21" y="21191"/>
                  <a:pt x="318" y="21600"/>
                  <a:pt x="602" y="21314"/>
                </a:cubicBezTo>
                <a:lnTo>
                  <a:pt x="810" y="21109"/>
                </a:lnTo>
                <a:lnTo>
                  <a:pt x="20759" y="21109"/>
                </a:lnTo>
                <a:lnTo>
                  <a:pt x="20967" y="21314"/>
                </a:lnTo>
                <a:cubicBezTo>
                  <a:pt x="21229" y="21600"/>
                  <a:pt x="21579" y="21191"/>
                  <a:pt x="21557" y="20598"/>
                </a:cubicBezTo>
                <a:close/>
                <a:moveTo>
                  <a:pt x="1783" y="20107"/>
                </a:moveTo>
                <a:lnTo>
                  <a:pt x="8604" y="13214"/>
                </a:lnTo>
                <a:cubicBezTo>
                  <a:pt x="9959" y="11843"/>
                  <a:pt x="11599" y="11843"/>
                  <a:pt x="12954" y="13214"/>
                </a:cubicBezTo>
                <a:lnTo>
                  <a:pt x="19775" y="20107"/>
                </a:lnTo>
                <a:lnTo>
                  <a:pt x="1783" y="20107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2D1702C6-6FAD-A942-999B-0189A1D078F7}"/>
              </a:ext>
            </a:extLst>
          </p:cNvPr>
          <p:cNvSpPr/>
          <p:nvPr/>
        </p:nvSpPr>
        <p:spPr>
          <a:xfrm>
            <a:off x="1476997" y="2766060"/>
            <a:ext cx="1638300" cy="35864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16667"/>
                </a:lnTo>
                <a:cubicBezTo>
                  <a:pt x="0" y="19390"/>
                  <a:pt x="4839" y="21600"/>
                  <a:pt x="10800" y="21600"/>
                </a:cubicBezTo>
                <a:lnTo>
                  <a:pt x="10800" y="21600"/>
                </a:lnTo>
                <a:cubicBezTo>
                  <a:pt x="16761" y="21600"/>
                  <a:pt x="21600" y="19390"/>
                  <a:pt x="21600" y="16667"/>
                </a:cubicBezTo>
                <a:lnTo>
                  <a:pt x="21600" y="0"/>
                </a:lnTo>
                <a:lnTo>
                  <a:pt x="0" y="0"/>
                </a:lnTo>
                <a:close/>
                <a:moveTo>
                  <a:pt x="10582" y="20896"/>
                </a:moveTo>
                <a:cubicBezTo>
                  <a:pt x="5459" y="20896"/>
                  <a:pt x="1289" y="18999"/>
                  <a:pt x="1289" y="16651"/>
                </a:cubicBezTo>
                <a:cubicBezTo>
                  <a:pt x="1289" y="14311"/>
                  <a:pt x="5442" y="12406"/>
                  <a:pt x="10582" y="12406"/>
                </a:cubicBezTo>
                <a:cubicBezTo>
                  <a:pt x="15706" y="12406"/>
                  <a:pt x="19875" y="14303"/>
                  <a:pt x="19875" y="16651"/>
                </a:cubicBezTo>
                <a:cubicBezTo>
                  <a:pt x="19875" y="18992"/>
                  <a:pt x="15723" y="20896"/>
                  <a:pt x="10582" y="20896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8CB18BF-1164-3A40-81EB-1A31BB04E48D}"/>
              </a:ext>
            </a:extLst>
          </p:cNvPr>
          <p:cNvGrpSpPr/>
          <p:nvPr/>
        </p:nvGrpSpPr>
        <p:grpSpPr>
          <a:xfrm>
            <a:off x="1656067" y="3126200"/>
            <a:ext cx="1280160" cy="1382486"/>
            <a:chOff x="332936" y="2720099"/>
            <a:chExt cx="2975111" cy="1382486"/>
          </a:xfrm>
        </p:grpSpPr>
        <p:sp>
          <p:nvSpPr>
            <p:cNvPr id="33" name="TextBox 16">
              <a:extLst>
                <a:ext uri="{FF2B5EF4-FFF2-40B4-BE49-F238E27FC236}">
                  <a16:creationId xmlns:a16="http://schemas.microsoft.com/office/drawing/2014/main" id="{15CFD441-862A-D049-AC00-CB017396B7D3}"/>
                </a:ext>
              </a:extLst>
            </p:cNvPr>
            <p:cNvSpPr txBox="1"/>
            <p:nvPr/>
          </p:nvSpPr>
          <p:spPr>
            <a:xfrm>
              <a:off x="332936" y="2720099"/>
              <a:ext cx="2975111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4" name="TextBox 17">
              <a:extLst>
                <a:ext uri="{FF2B5EF4-FFF2-40B4-BE49-F238E27FC236}">
                  <a16:creationId xmlns:a16="http://schemas.microsoft.com/office/drawing/2014/main" id="{64713C69-3E66-104E-9692-90B56A73900B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>
                  <a:solidFill>
                    <a:schemeClr val="bg1"/>
                  </a:solidFill>
                </a:rPr>
                <a:t>Lorem ipsum dolor sit amet, consectetur adipiscing elit, sed do eiusmod tempor.</a:t>
              </a:r>
            </a:p>
          </p:txBody>
        </p:sp>
      </p:grpSp>
      <p:sp>
        <p:nvSpPr>
          <p:cNvPr id="23" name="TextBox 2">
            <a:extLst>
              <a:ext uri="{FF2B5EF4-FFF2-40B4-BE49-F238E27FC236}">
                <a16:creationId xmlns:a16="http://schemas.microsoft.com/office/drawing/2014/main" id="{AAF283C8-FD80-1143-B3CA-AD7761DDE984}"/>
              </a:ext>
            </a:extLst>
          </p:cNvPr>
          <p:cNvSpPr txBox="1"/>
          <p:nvPr/>
        </p:nvSpPr>
        <p:spPr>
          <a:xfrm>
            <a:off x="2112443" y="2060777"/>
            <a:ext cx="367408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01</a:t>
            </a: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9CBBAF0E-C568-9D42-90C3-03C26D2B905A}"/>
              </a:ext>
            </a:extLst>
          </p:cNvPr>
          <p:cNvSpPr/>
          <p:nvPr/>
        </p:nvSpPr>
        <p:spPr>
          <a:xfrm>
            <a:off x="3893388" y="2169160"/>
            <a:ext cx="1871979" cy="1117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21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0325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39889761-26AC-6F40-AF98-644DD9E1F7FE}"/>
              </a:ext>
            </a:extLst>
          </p:cNvPr>
          <p:cNvSpPr/>
          <p:nvPr/>
        </p:nvSpPr>
        <p:spPr>
          <a:xfrm>
            <a:off x="3577040" y="1000760"/>
            <a:ext cx="2504674" cy="13291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8" h="21407" extrusionOk="0">
                <a:moveTo>
                  <a:pt x="21557" y="20598"/>
                </a:moveTo>
                <a:cubicBezTo>
                  <a:pt x="21513" y="19616"/>
                  <a:pt x="21131" y="18736"/>
                  <a:pt x="20770" y="18286"/>
                </a:cubicBezTo>
                <a:cubicBezTo>
                  <a:pt x="20267" y="17652"/>
                  <a:pt x="17272" y="15505"/>
                  <a:pt x="15468" y="13889"/>
                </a:cubicBezTo>
                <a:cubicBezTo>
                  <a:pt x="13654" y="12293"/>
                  <a:pt x="13927" y="11373"/>
                  <a:pt x="13064" y="9164"/>
                </a:cubicBezTo>
                <a:cubicBezTo>
                  <a:pt x="12473" y="7650"/>
                  <a:pt x="11632" y="7200"/>
                  <a:pt x="11151" y="7077"/>
                </a:cubicBezTo>
                <a:lnTo>
                  <a:pt x="11151" y="6280"/>
                </a:lnTo>
                <a:cubicBezTo>
                  <a:pt x="11151" y="5891"/>
                  <a:pt x="11227" y="5502"/>
                  <a:pt x="11358" y="5196"/>
                </a:cubicBezTo>
                <a:cubicBezTo>
                  <a:pt x="11522" y="4827"/>
                  <a:pt x="11686" y="4439"/>
                  <a:pt x="11850" y="4050"/>
                </a:cubicBezTo>
                <a:cubicBezTo>
                  <a:pt x="12134" y="3375"/>
                  <a:pt x="12167" y="2434"/>
                  <a:pt x="11949" y="1595"/>
                </a:cubicBezTo>
                <a:cubicBezTo>
                  <a:pt x="11697" y="614"/>
                  <a:pt x="11162" y="0"/>
                  <a:pt x="10571" y="0"/>
                </a:cubicBezTo>
                <a:cubicBezTo>
                  <a:pt x="9424" y="0"/>
                  <a:pt x="8943" y="1943"/>
                  <a:pt x="8921" y="2025"/>
                </a:cubicBezTo>
                <a:cubicBezTo>
                  <a:pt x="8833" y="2373"/>
                  <a:pt x="8921" y="2761"/>
                  <a:pt x="9106" y="2925"/>
                </a:cubicBezTo>
                <a:cubicBezTo>
                  <a:pt x="9292" y="3089"/>
                  <a:pt x="9500" y="2925"/>
                  <a:pt x="9587" y="2598"/>
                </a:cubicBezTo>
                <a:cubicBezTo>
                  <a:pt x="9598" y="2557"/>
                  <a:pt x="9894" y="1391"/>
                  <a:pt x="10571" y="1391"/>
                </a:cubicBezTo>
                <a:cubicBezTo>
                  <a:pt x="10954" y="1391"/>
                  <a:pt x="11194" y="1820"/>
                  <a:pt x="11293" y="2209"/>
                </a:cubicBezTo>
                <a:cubicBezTo>
                  <a:pt x="11391" y="2577"/>
                  <a:pt x="11380" y="2966"/>
                  <a:pt x="11271" y="3232"/>
                </a:cubicBezTo>
                <a:cubicBezTo>
                  <a:pt x="11107" y="3620"/>
                  <a:pt x="10954" y="3989"/>
                  <a:pt x="10790" y="4336"/>
                </a:cubicBezTo>
                <a:cubicBezTo>
                  <a:pt x="10549" y="4889"/>
                  <a:pt x="10407" y="5584"/>
                  <a:pt x="10407" y="6280"/>
                </a:cubicBezTo>
                <a:lnTo>
                  <a:pt x="10407" y="7077"/>
                </a:lnTo>
                <a:cubicBezTo>
                  <a:pt x="9937" y="7220"/>
                  <a:pt x="9096" y="7670"/>
                  <a:pt x="8494" y="9164"/>
                </a:cubicBezTo>
                <a:cubicBezTo>
                  <a:pt x="7620" y="11373"/>
                  <a:pt x="7893" y="12273"/>
                  <a:pt x="6090" y="13889"/>
                </a:cubicBezTo>
                <a:cubicBezTo>
                  <a:pt x="4275" y="15484"/>
                  <a:pt x="1291" y="17632"/>
                  <a:pt x="788" y="18286"/>
                </a:cubicBezTo>
                <a:cubicBezTo>
                  <a:pt x="427" y="18736"/>
                  <a:pt x="45" y="19616"/>
                  <a:pt x="1" y="20598"/>
                </a:cubicBezTo>
                <a:cubicBezTo>
                  <a:pt x="-21" y="21191"/>
                  <a:pt x="318" y="21600"/>
                  <a:pt x="602" y="21314"/>
                </a:cubicBezTo>
                <a:lnTo>
                  <a:pt x="810" y="21109"/>
                </a:lnTo>
                <a:lnTo>
                  <a:pt x="20759" y="21109"/>
                </a:lnTo>
                <a:lnTo>
                  <a:pt x="20967" y="21314"/>
                </a:lnTo>
                <a:cubicBezTo>
                  <a:pt x="21229" y="21580"/>
                  <a:pt x="21579" y="21191"/>
                  <a:pt x="21557" y="20598"/>
                </a:cubicBezTo>
                <a:close/>
                <a:moveTo>
                  <a:pt x="1783" y="20107"/>
                </a:moveTo>
                <a:lnTo>
                  <a:pt x="8604" y="13214"/>
                </a:lnTo>
                <a:cubicBezTo>
                  <a:pt x="9959" y="11843"/>
                  <a:pt x="11599" y="11843"/>
                  <a:pt x="12954" y="13214"/>
                </a:cubicBezTo>
                <a:lnTo>
                  <a:pt x="19775" y="20107"/>
                </a:lnTo>
                <a:lnTo>
                  <a:pt x="1783" y="20107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58CEBEA4-19C4-4A45-973F-488D8758AFB0}"/>
              </a:ext>
            </a:extLst>
          </p:cNvPr>
          <p:cNvSpPr/>
          <p:nvPr/>
        </p:nvSpPr>
        <p:spPr>
          <a:xfrm>
            <a:off x="4010227" y="2169160"/>
            <a:ext cx="1638300" cy="35864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16667"/>
                </a:lnTo>
                <a:cubicBezTo>
                  <a:pt x="0" y="19390"/>
                  <a:pt x="4839" y="21600"/>
                  <a:pt x="10800" y="21600"/>
                </a:cubicBezTo>
                <a:lnTo>
                  <a:pt x="10800" y="21600"/>
                </a:lnTo>
                <a:cubicBezTo>
                  <a:pt x="16761" y="21600"/>
                  <a:pt x="21600" y="19390"/>
                  <a:pt x="21600" y="16667"/>
                </a:cubicBezTo>
                <a:lnTo>
                  <a:pt x="21600" y="0"/>
                </a:lnTo>
                <a:lnTo>
                  <a:pt x="0" y="0"/>
                </a:lnTo>
                <a:close/>
                <a:moveTo>
                  <a:pt x="10582" y="20896"/>
                </a:moveTo>
                <a:cubicBezTo>
                  <a:pt x="5459" y="20896"/>
                  <a:pt x="1289" y="18999"/>
                  <a:pt x="1289" y="16651"/>
                </a:cubicBezTo>
                <a:cubicBezTo>
                  <a:pt x="1289" y="14311"/>
                  <a:pt x="5442" y="12406"/>
                  <a:pt x="10582" y="12406"/>
                </a:cubicBezTo>
                <a:cubicBezTo>
                  <a:pt x="15706" y="12406"/>
                  <a:pt x="19875" y="14303"/>
                  <a:pt x="19875" y="16651"/>
                </a:cubicBezTo>
                <a:cubicBezTo>
                  <a:pt x="19875" y="18992"/>
                  <a:pt x="15723" y="20896"/>
                  <a:pt x="10582" y="2089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E6E7F0E-EE7A-9547-A8F5-411EC3E56C4D}"/>
              </a:ext>
            </a:extLst>
          </p:cNvPr>
          <p:cNvGrpSpPr/>
          <p:nvPr/>
        </p:nvGrpSpPr>
        <p:grpSpPr>
          <a:xfrm>
            <a:off x="4189297" y="2566802"/>
            <a:ext cx="1280160" cy="1382486"/>
            <a:chOff x="332936" y="2720099"/>
            <a:chExt cx="2975111" cy="1382486"/>
          </a:xfrm>
        </p:grpSpPr>
        <p:sp>
          <p:nvSpPr>
            <p:cNvPr id="29" name="TextBox 22">
              <a:extLst>
                <a:ext uri="{FF2B5EF4-FFF2-40B4-BE49-F238E27FC236}">
                  <a16:creationId xmlns:a16="http://schemas.microsoft.com/office/drawing/2014/main" id="{68072F9E-A41A-E443-92F5-A0AC66B3824E}"/>
                </a:ext>
              </a:extLst>
            </p:cNvPr>
            <p:cNvSpPr txBox="1"/>
            <p:nvPr/>
          </p:nvSpPr>
          <p:spPr>
            <a:xfrm>
              <a:off x="332936" y="2720099"/>
              <a:ext cx="2975111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0" name="TextBox 23">
              <a:extLst>
                <a:ext uri="{FF2B5EF4-FFF2-40B4-BE49-F238E27FC236}">
                  <a16:creationId xmlns:a16="http://schemas.microsoft.com/office/drawing/2014/main" id="{1D860FC6-6363-DE42-8A4E-4F17D8C1CD5E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consectetur adipiscing elit, sed do eiusmod tempor.</a:t>
              </a:r>
            </a:p>
          </p:txBody>
        </p:sp>
      </p:grpSp>
      <p:sp>
        <p:nvSpPr>
          <p:cNvPr id="24" name="TextBox 31">
            <a:extLst>
              <a:ext uri="{FF2B5EF4-FFF2-40B4-BE49-F238E27FC236}">
                <a16:creationId xmlns:a16="http://schemas.microsoft.com/office/drawing/2014/main" id="{3E636F9C-4BEF-D84F-A8FD-6269D390413E}"/>
              </a:ext>
            </a:extLst>
          </p:cNvPr>
          <p:cNvSpPr txBox="1"/>
          <p:nvPr/>
        </p:nvSpPr>
        <p:spPr>
          <a:xfrm>
            <a:off x="4645673" y="1469106"/>
            <a:ext cx="367408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02</a:t>
            </a:r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2C5C6C90-9415-D242-833D-7048B2522D61}"/>
              </a:ext>
            </a:extLst>
          </p:cNvPr>
          <p:cNvSpPr/>
          <p:nvPr/>
        </p:nvSpPr>
        <p:spPr>
          <a:xfrm>
            <a:off x="6426620" y="2766059"/>
            <a:ext cx="1871979" cy="1117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21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0325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59D470D4-8FFA-0C4C-AAEC-51455CE448C6}"/>
              </a:ext>
            </a:extLst>
          </p:cNvPr>
          <p:cNvSpPr/>
          <p:nvPr/>
        </p:nvSpPr>
        <p:spPr>
          <a:xfrm>
            <a:off x="6110270" y="1597660"/>
            <a:ext cx="2504678" cy="13291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8" h="21407" extrusionOk="0">
                <a:moveTo>
                  <a:pt x="21557" y="20598"/>
                </a:moveTo>
                <a:cubicBezTo>
                  <a:pt x="21513" y="19616"/>
                  <a:pt x="21131" y="18736"/>
                  <a:pt x="20770" y="18286"/>
                </a:cubicBezTo>
                <a:cubicBezTo>
                  <a:pt x="20267" y="17652"/>
                  <a:pt x="17272" y="15505"/>
                  <a:pt x="15468" y="13889"/>
                </a:cubicBezTo>
                <a:cubicBezTo>
                  <a:pt x="13654" y="12293"/>
                  <a:pt x="13927" y="11373"/>
                  <a:pt x="13064" y="9164"/>
                </a:cubicBezTo>
                <a:cubicBezTo>
                  <a:pt x="12473" y="7650"/>
                  <a:pt x="11632" y="7200"/>
                  <a:pt x="11151" y="7077"/>
                </a:cubicBezTo>
                <a:lnTo>
                  <a:pt x="11151" y="6280"/>
                </a:lnTo>
                <a:cubicBezTo>
                  <a:pt x="11151" y="5891"/>
                  <a:pt x="11227" y="5502"/>
                  <a:pt x="11358" y="5195"/>
                </a:cubicBezTo>
                <a:cubicBezTo>
                  <a:pt x="11522" y="4827"/>
                  <a:pt x="11686" y="4439"/>
                  <a:pt x="11850" y="4050"/>
                </a:cubicBezTo>
                <a:cubicBezTo>
                  <a:pt x="12134" y="3375"/>
                  <a:pt x="12167" y="2434"/>
                  <a:pt x="11949" y="1595"/>
                </a:cubicBezTo>
                <a:cubicBezTo>
                  <a:pt x="11697" y="614"/>
                  <a:pt x="11162" y="0"/>
                  <a:pt x="10571" y="0"/>
                </a:cubicBezTo>
                <a:cubicBezTo>
                  <a:pt x="9424" y="0"/>
                  <a:pt x="8943" y="1943"/>
                  <a:pt x="8921" y="2025"/>
                </a:cubicBezTo>
                <a:cubicBezTo>
                  <a:pt x="8833" y="2373"/>
                  <a:pt x="8921" y="2761"/>
                  <a:pt x="9106" y="2925"/>
                </a:cubicBezTo>
                <a:cubicBezTo>
                  <a:pt x="9292" y="3089"/>
                  <a:pt x="9500" y="2925"/>
                  <a:pt x="9587" y="2598"/>
                </a:cubicBezTo>
                <a:cubicBezTo>
                  <a:pt x="9598" y="2557"/>
                  <a:pt x="9894" y="1391"/>
                  <a:pt x="10571" y="1391"/>
                </a:cubicBezTo>
                <a:cubicBezTo>
                  <a:pt x="10954" y="1391"/>
                  <a:pt x="11194" y="1820"/>
                  <a:pt x="11293" y="2209"/>
                </a:cubicBezTo>
                <a:cubicBezTo>
                  <a:pt x="11391" y="2577"/>
                  <a:pt x="11380" y="2966"/>
                  <a:pt x="11271" y="3232"/>
                </a:cubicBezTo>
                <a:cubicBezTo>
                  <a:pt x="11107" y="3620"/>
                  <a:pt x="10954" y="3989"/>
                  <a:pt x="10790" y="4336"/>
                </a:cubicBezTo>
                <a:cubicBezTo>
                  <a:pt x="10549" y="4889"/>
                  <a:pt x="10407" y="5584"/>
                  <a:pt x="10407" y="6279"/>
                </a:cubicBezTo>
                <a:lnTo>
                  <a:pt x="10407" y="7077"/>
                </a:lnTo>
                <a:cubicBezTo>
                  <a:pt x="9937" y="7220"/>
                  <a:pt x="9096" y="7670"/>
                  <a:pt x="8494" y="9164"/>
                </a:cubicBezTo>
                <a:cubicBezTo>
                  <a:pt x="7620" y="11373"/>
                  <a:pt x="7893" y="12273"/>
                  <a:pt x="6090" y="13889"/>
                </a:cubicBezTo>
                <a:cubicBezTo>
                  <a:pt x="4275" y="15484"/>
                  <a:pt x="1291" y="17632"/>
                  <a:pt x="788" y="18286"/>
                </a:cubicBezTo>
                <a:cubicBezTo>
                  <a:pt x="427" y="18736"/>
                  <a:pt x="45" y="19616"/>
                  <a:pt x="1" y="20598"/>
                </a:cubicBezTo>
                <a:cubicBezTo>
                  <a:pt x="-21" y="21191"/>
                  <a:pt x="318" y="21600"/>
                  <a:pt x="602" y="21314"/>
                </a:cubicBezTo>
                <a:lnTo>
                  <a:pt x="810" y="21109"/>
                </a:lnTo>
                <a:lnTo>
                  <a:pt x="20759" y="21109"/>
                </a:lnTo>
                <a:lnTo>
                  <a:pt x="20967" y="21314"/>
                </a:lnTo>
                <a:cubicBezTo>
                  <a:pt x="21240" y="21600"/>
                  <a:pt x="21579" y="21191"/>
                  <a:pt x="21557" y="20598"/>
                </a:cubicBezTo>
                <a:close/>
                <a:moveTo>
                  <a:pt x="1783" y="20107"/>
                </a:moveTo>
                <a:lnTo>
                  <a:pt x="8604" y="13214"/>
                </a:lnTo>
                <a:cubicBezTo>
                  <a:pt x="9959" y="11843"/>
                  <a:pt x="11599" y="11843"/>
                  <a:pt x="12954" y="13214"/>
                </a:cubicBezTo>
                <a:lnTo>
                  <a:pt x="19775" y="20107"/>
                </a:lnTo>
                <a:lnTo>
                  <a:pt x="1783" y="20107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0DFFDE3E-C983-D647-B655-B23FFA625512}"/>
              </a:ext>
            </a:extLst>
          </p:cNvPr>
          <p:cNvSpPr/>
          <p:nvPr/>
        </p:nvSpPr>
        <p:spPr>
          <a:xfrm>
            <a:off x="6543459" y="2766060"/>
            <a:ext cx="1638300" cy="35864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16667"/>
                </a:lnTo>
                <a:cubicBezTo>
                  <a:pt x="0" y="19390"/>
                  <a:pt x="4839" y="21600"/>
                  <a:pt x="10800" y="21600"/>
                </a:cubicBezTo>
                <a:lnTo>
                  <a:pt x="10800" y="21600"/>
                </a:lnTo>
                <a:cubicBezTo>
                  <a:pt x="16761" y="21600"/>
                  <a:pt x="21600" y="19390"/>
                  <a:pt x="21600" y="16667"/>
                </a:cubicBezTo>
                <a:lnTo>
                  <a:pt x="21600" y="0"/>
                </a:lnTo>
                <a:lnTo>
                  <a:pt x="0" y="0"/>
                </a:lnTo>
                <a:close/>
                <a:moveTo>
                  <a:pt x="10599" y="20896"/>
                </a:moveTo>
                <a:cubicBezTo>
                  <a:pt x="5475" y="20896"/>
                  <a:pt x="1306" y="18999"/>
                  <a:pt x="1306" y="16651"/>
                </a:cubicBezTo>
                <a:cubicBezTo>
                  <a:pt x="1306" y="14311"/>
                  <a:pt x="5459" y="12406"/>
                  <a:pt x="10599" y="12406"/>
                </a:cubicBezTo>
                <a:cubicBezTo>
                  <a:pt x="15723" y="12406"/>
                  <a:pt x="19892" y="14303"/>
                  <a:pt x="19892" y="16651"/>
                </a:cubicBezTo>
                <a:cubicBezTo>
                  <a:pt x="19875" y="18992"/>
                  <a:pt x="15723" y="20896"/>
                  <a:pt x="10599" y="2089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7D581006-0070-DA4E-9AF0-D0E619812B15}"/>
              </a:ext>
            </a:extLst>
          </p:cNvPr>
          <p:cNvGrpSpPr/>
          <p:nvPr/>
        </p:nvGrpSpPr>
        <p:grpSpPr>
          <a:xfrm>
            <a:off x="6722529" y="3126200"/>
            <a:ext cx="1280160" cy="1382486"/>
            <a:chOff x="332936" y="2720099"/>
            <a:chExt cx="2975111" cy="1382486"/>
          </a:xfrm>
        </p:grpSpPr>
        <p:sp>
          <p:nvSpPr>
            <p:cNvPr id="31" name="TextBox 19">
              <a:extLst>
                <a:ext uri="{FF2B5EF4-FFF2-40B4-BE49-F238E27FC236}">
                  <a16:creationId xmlns:a16="http://schemas.microsoft.com/office/drawing/2014/main" id="{E85DAFDF-1328-504F-85F2-7C4DB393A170}"/>
                </a:ext>
              </a:extLst>
            </p:cNvPr>
            <p:cNvSpPr txBox="1"/>
            <p:nvPr/>
          </p:nvSpPr>
          <p:spPr>
            <a:xfrm>
              <a:off x="332936" y="2720099"/>
              <a:ext cx="2975111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2" name="TextBox 20">
              <a:extLst>
                <a:ext uri="{FF2B5EF4-FFF2-40B4-BE49-F238E27FC236}">
                  <a16:creationId xmlns:a16="http://schemas.microsoft.com/office/drawing/2014/main" id="{F2FCF911-66C2-C547-8D76-B3CEB1473281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consectetur adipiscing elit, sed do eiusmod tempor.</a:t>
              </a:r>
            </a:p>
          </p:txBody>
        </p:sp>
      </p:grpSp>
      <p:sp>
        <p:nvSpPr>
          <p:cNvPr id="25" name="TextBox 32">
            <a:extLst>
              <a:ext uri="{FF2B5EF4-FFF2-40B4-BE49-F238E27FC236}">
                <a16:creationId xmlns:a16="http://schemas.microsoft.com/office/drawing/2014/main" id="{3FF3E330-4960-BF42-ADD9-25AFCE7B1728}"/>
              </a:ext>
            </a:extLst>
          </p:cNvPr>
          <p:cNvSpPr txBox="1"/>
          <p:nvPr/>
        </p:nvSpPr>
        <p:spPr>
          <a:xfrm>
            <a:off x="7178905" y="2060777"/>
            <a:ext cx="367408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03</a:t>
            </a:r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EF2B5740-8B0B-B04F-97DC-A985F421D215}"/>
              </a:ext>
            </a:extLst>
          </p:cNvPr>
          <p:cNvSpPr/>
          <p:nvPr/>
        </p:nvSpPr>
        <p:spPr>
          <a:xfrm>
            <a:off x="8959858" y="2169160"/>
            <a:ext cx="1871979" cy="1117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21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0325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066A27BB-21EB-F345-99B6-6F471F56E9B4}"/>
              </a:ext>
            </a:extLst>
          </p:cNvPr>
          <p:cNvSpPr/>
          <p:nvPr/>
        </p:nvSpPr>
        <p:spPr>
          <a:xfrm>
            <a:off x="8643504" y="1000760"/>
            <a:ext cx="2504687" cy="13291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8" h="21407" extrusionOk="0">
                <a:moveTo>
                  <a:pt x="21557" y="20598"/>
                </a:moveTo>
                <a:cubicBezTo>
                  <a:pt x="21513" y="19616"/>
                  <a:pt x="21131" y="18736"/>
                  <a:pt x="20770" y="18286"/>
                </a:cubicBezTo>
                <a:cubicBezTo>
                  <a:pt x="20267" y="17652"/>
                  <a:pt x="17272" y="15505"/>
                  <a:pt x="15468" y="13889"/>
                </a:cubicBezTo>
                <a:cubicBezTo>
                  <a:pt x="13654" y="12293"/>
                  <a:pt x="13927" y="11373"/>
                  <a:pt x="13064" y="9164"/>
                </a:cubicBezTo>
                <a:cubicBezTo>
                  <a:pt x="12473" y="7650"/>
                  <a:pt x="11632" y="7200"/>
                  <a:pt x="11151" y="7077"/>
                </a:cubicBezTo>
                <a:lnTo>
                  <a:pt x="11151" y="6280"/>
                </a:lnTo>
                <a:cubicBezTo>
                  <a:pt x="11151" y="5891"/>
                  <a:pt x="11227" y="5502"/>
                  <a:pt x="11358" y="5196"/>
                </a:cubicBezTo>
                <a:cubicBezTo>
                  <a:pt x="11522" y="4827"/>
                  <a:pt x="11686" y="4439"/>
                  <a:pt x="11850" y="4050"/>
                </a:cubicBezTo>
                <a:cubicBezTo>
                  <a:pt x="12134" y="3375"/>
                  <a:pt x="12167" y="2434"/>
                  <a:pt x="11949" y="1595"/>
                </a:cubicBezTo>
                <a:cubicBezTo>
                  <a:pt x="11697" y="614"/>
                  <a:pt x="11162" y="0"/>
                  <a:pt x="10571" y="0"/>
                </a:cubicBezTo>
                <a:cubicBezTo>
                  <a:pt x="9424" y="0"/>
                  <a:pt x="8943" y="1943"/>
                  <a:pt x="8921" y="2025"/>
                </a:cubicBezTo>
                <a:cubicBezTo>
                  <a:pt x="8833" y="2373"/>
                  <a:pt x="8921" y="2761"/>
                  <a:pt x="9107" y="2925"/>
                </a:cubicBezTo>
                <a:cubicBezTo>
                  <a:pt x="9292" y="3089"/>
                  <a:pt x="9500" y="2925"/>
                  <a:pt x="9587" y="2598"/>
                </a:cubicBezTo>
                <a:cubicBezTo>
                  <a:pt x="9598" y="2557"/>
                  <a:pt x="9894" y="1391"/>
                  <a:pt x="10571" y="1391"/>
                </a:cubicBezTo>
                <a:cubicBezTo>
                  <a:pt x="10954" y="1391"/>
                  <a:pt x="11194" y="1820"/>
                  <a:pt x="11293" y="2209"/>
                </a:cubicBezTo>
                <a:cubicBezTo>
                  <a:pt x="11391" y="2577"/>
                  <a:pt x="11380" y="2966"/>
                  <a:pt x="11271" y="3232"/>
                </a:cubicBezTo>
                <a:cubicBezTo>
                  <a:pt x="11107" y="3620"/>
                  <a:pt x="10954" y="3989"/>
                  <a:pt x="10790" y="4336"/>
                </a:cubicBezTo>
                <a:cubicBezTo>
                  <a:pt x="10549" y="4889"/>
                  <a:pt x="10407" y="5584"/>
                  <a:pt x="10407" y="6280"/>
                </a:cubicBezTo>
                <a:lnTo>
                  <a:pt x="10407" y="7077"/>
                </a:lnTo>
                <a:cubicBezTo>
                  <a:pt x="9937" y="7220"/>
                  <a:pt x="9096" y="7670"/>
                  <a:pt x="8494" y="9164"/>
                </a:cubicBezTo>
                <a:cubicBezTo>
                  <a:pt x="7620" y="11373"/>
                  <a:pt x="7893" y="12273"/>
                  <a:pt x="6089" y="13889"/>
                </a:cubicBezTo>
                <a:cubicBezTo>
                  <a:pt x="4275" y="15484"/>
                  <a:pt x="1291" y="17632"/>
                  <a:pt x="788" y="18286"/>
                </a:cubicBezTo>
                <a:cubicBezTo>
                  <a:pt x="427" y="18736"/>
                  <a:pt x="45" y="19616"/>
                  <a:pt x="1" y="20598"/>
                </a:cubicBezTo>
                <a:cubicBezTo>
                  <a:pt x="-21" y="21191"/>
                  <a:pt x="318" y="21600"/>
                  <a:pt x="602" y="21314"/>
                </a:cubicBezTo>
                <a:lnTo>
                  <a:pt x="810" y="21109"/>
                </a:lnTo>
                <a:lnTo>
                  <a:pt x="20759" y="21109"/>
                </a:lnTo>
                <a:lnTo>
                  <a:pt x="20967" y="21314"/>
                </a:lnTo>
                <a:cubicBezTo>
                  <a:pt x="21240" y="21580"/>
                  <a:pt x="21579" y="21191"/>
                  <a:pt x="21557" y="20598"/>
                </a:cubicBezTo>
                <a:close/>
                <a:moveTo>
                  <a:pt x="1783" y="20107"/>
                </a:moveTo>
                <a:lnTo>
                  <a:pt x="8604" y="13214"/>
                </a:lnTo>
                <a:cubicBezTo>
                  <a:pt x="9959" y="11843"/>
                  <a:pt x="11599" y="11843"/>
                  <a:pt x="12954" y="13214"/>
                </a:cubicBezTo>
                <a:lnTo>
                  <a:pt x="19775" y="20107"/>
                </a:lnTo>
                <a:lnTo>
                  <a:pt x="1783" y="20107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F83725D7-8533-3548-A553-A6675D378040}"/>
              </a:ext>
            </a:extLst>
          </p:cNvPr>
          <p:cNvSpPr/>
          <p:nvPr/>
        </p:nvSpPr>
        <p:spPr>
          <a:xfrm>
            <a:off x="9076695" y="2169160"/>
            <a:ext cx="1638304" cy="35864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16667"/>
                </a:lnTo>
                <a:cubicBezTo>
                  <a:pt x="0" y="19390"/>
                  <a:pt x="4839" y="21600"/>
                  <a:pt x="10800" y="21600"/>
                </a:cubicBezTo>
                <a:lnTo>
                  <a:pt x="10800" y="21600"/>
                </a:lnTo>
                <a:cubicBezTo>
                  <a:pt x="16761" y="21600"/>
                  <a:pt x="21600" y="19390"/>
                  <a:pt x="21600" y="16667"/>
                </a:cubicBezTo>
                <a:lnTo>
                  <a:pt x="21600" y="0"/>
                </a:lnTo>
                <a:lnTo>
                  <a:pt x="0" y="0"/>
                </a:lnTo>
                <a:close/>
                <a:moveTo>
                  <a:pt x="10599" y="20896"/>
                </a:moveTo>
                <a:cubicBezTo>
                  <a:pt x="5475" y="20896"/>
                  <a:pt x="1306" y="18999"/>
                  <a:pt x="1306" y="16651"/>
                </a:cubicBezTo>
                <a:cubicBezTo>
                  <a:pt x="1306" y="14311"/>
                  <a:pt x="5459" y="12406"/>
                  <a:pt x="10599" y="12406"/>
                </a:cubicBezTo>
                <a:cubicBezTo>
                  <a:pt x="15723" y="12406"/>
                  <a:pt x="19892" y="14303"/>
                  <a:pt x="19892" y="16651"/>
                </a:cubicBezTo>
                <a:cubicBezTo>
                  <a:pt x="19875" y="18992"/>
                  <a:pt x="15723" y="20896"/>
                  <a:pt x="10599" y="20896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E574A77-AE10-5541-A646-78F1B9269D67}"/>
              </a:ext>
            </a:extLst>
          </p:cNvPr>
          <p:cNvGrpSpPr/>
          <p:nvPr/>
        </p:nvGrpSpPr>
        <p:grpSpPr>
          <a:xfrm>
            <a:off x="9255767" y="2566802"/>
            <a:ext cx="1280160" cy="1382486"/>
            <a:chOff x="332936" y="2720099"/>
            <a:chExt cx="2975111" cy="1382486"/>
          </a:xfrm>
        </p:grpSpPr>
        <p:sp>
          <p:nvSpPr>
            <p:cNvPr id="27" name="TextBox 25">
              <a:extLst>
                <a:ext uri="{FF2B5EF4-FFF2-40B4-BE49-F238E27FC236}">
                  <a16:creationId xmlns:a16="http://schemas.microsoft.com/office/drawing/2014/main" id="{41DC6AE5-7EFD-554D-B2A3-FE5A2F3BA3B6}"/>
                </a:ext>
              </a:extLst>
            </p:cNvPr>
            <p:cNvSpPr txBox="1"/>
            <p:nvPr/>
          </p:nvSpPr>
          <p:spPr>
            <a:xfrm>
              <a:off x="332936" y="2720099"/>
              <a:ext cx="2975111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8" name="TextBox 26">
              <a:extLst>
                <a:ext uri="{FF2B5EF4-FFF2-40B4-BE49-F238E27FC236}">
                  <a16:creationId xmlns:a16="http://schemas.microsoft.com/office/drawing/2014/main" id="{D4B37585-1BB4-544E-93FC-8DF2E82FCF8C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consectetur adipiscing elit, sed do eiusmod tempor.</a:t>
              </a:r>
            </a:p>
          </p:txBody>
        </p:sp>
      </p:grpSp>
      <p:sp>
        <p:nvSpPr>
          <p:cNvPr id="26" name="TextBox 33">
            <a:extLst>
              <a:ext uri="{FF2B5EF4-FFF2-40B4-BE49-F238E27FC236}">
                <a16:creationId xmlns:a16="http://schemas.microsoft.com/office/drawing/2014/main" id="{3505791F-5A2D-6F48-B7C6-463C45DAC0BE}"/>
              </a:ext>
            </a:extLst>
          </p:cNvPr>
          <p:cNvSpPr txBox="1"/>
          <p:nvPr/>
        </p:nvSpPr>
        <p:spPr>
          <a:xfrm>
            <a:off x="9712143" y="1469106"/>
            <a:ext cx="367408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04</a:t>
            </a:r>
          </a:p>
        </p:txBody>
      </p:sp>
      <p:pic>
        <p:nvPicPr>
          <p:cNvPr id="44" name="Graphic 27" descr="Brainstorm">
            <a:extLst>
              <a:ext uri="{FF2B5EF4-FFF2-40B4-BE49-F238E27FC236}">
                <a16:creationId xmlns:a16="http://schemas.microsoft.com/office/drawing/2014/main" id="{557628AF-9E5D-4B75-B644-2048A31F67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78788" y="5113446"/>
            <a:ext cx="834718" cy="834716"/>
          </a:xfrm>
          <a:prstGeom prst="rect">
            <a:avLst/>
          </a:prstGeom>
        </p:spPr>
      </p:pic>
      <p:pic>
        <p:nvPicPr>
          <p:cNvPr id="45" name="Graphic 30" descr="Gears">
            <a:extLst>
              <a:ext uri="{FF2B5EF4-FFF2-40B4-BE49-F238E27FC236}">
                <a16:creationId xmlns:a16="http://schemas.microsoft.com/office/drawing/2014/main" id="{6669B988-5421-4264-AF5B-4263ED59A4C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95484" y="4516546"/>
            <a:ext cx="834718" cy="834716"/>
          </a:xfrm>
          <a:prstGeom prst="rect">
            <a:avLst/>
          </a:prstGeom>
        </p:spPr>
      </p:pic>
      <p:pic>
        <p:nvPicPr>
          <p:cNvPr id="46" name="Graphic 29" descr="Database">
            <a:extLst>
              <a:ext uri="{FF2B5EF4-FFF2-40B4-BE49-F238E27FC236}">
                <a16:creationId xmlns:a16="http://schemas.microsoft.com/office/drawing/2014/main" id="{3B812F5A-1EDA-40C8-8FE9-361532291E3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930005" y="5113446"/>
            <a:ext cx="834718" cy="834716"/>
          </a:xfrm>
          <a:prstGeom prst="rect">
            <a:avLst/>
          </a:prstGeom>
        </p:spPr>
      </p:pic>
      <p:pic>
        <p:nvPicPr>
          <p:cNvPr id="47" name="Graphic 28" descr="Bullseye">
            <a:extLst>
              <a:ext uri="{FF2B5EF4-FFF2-40B4-BE49-F238E27FC236}">
                <a16:creationId xmlns:a16="http://schemas.microsoft.com/office/drawing/2014/main" id="{AF5B5CD4-0A55-419D-8060-A07E94A47CF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463243" y="4516546"/>
            <a:ext cx="834718" cy="834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566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8506</TotalTime>
  <Words>201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Banners on Hangers – Slide Template</vt:lpstr>
      <vt:lpstr>Banners on Hangers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Banners on Hangers</dc:title>
  <dc:creator>PresentationGO.com</dc:creator>
  <dc:description>© Copyright PresentationGO.com</dc:description>
  <dcterms:created xsi:type="dcterms:W3CDTF">2014-11-26T05:14:11Z</dcterms:created>
  <dcterms:modified xsi:type="dcterms:W3CDTF">2021-11-18T00:17:55Z</dcterms:modified>
  <cp:category>Graphics &amp; Metaphors</cp:category>
</cp:coreProperties>
</file>