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6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24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Pyramid for PowerPoint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4FC55C5-E2DC-410C-BF59-FE66D188BD4F}"/>
              </a:ext>
            </a:extLst>
          </p:cNvPr>
          <p:cNvGrpSpPr/>
          <p:nvPr/>
        </p:nvGrpSpPr>
        <p:grpSpPr>
          <a:xfrm>
            <a:off x="7063237" y="2573648"/>
            <a:ext cx="1836908" cy="1260003"/>
            <a:chOff x="8921977" y="1394910"/>
            <a:chExt cx="2937088" cy="1680003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D8F56AC-A71D-48A3-9840-31F4E210C78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BFBFB47-FC11-4B12-8511-25D355BE27B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881395E-64DD-4DB7-B2ED-52B8FF41E7CB}"/>
              </a:ext>
            </a:extLst>
          </p:cNvPr>
          <p:cNvGrpSpPr/>
          <p:nvPr/>
        </p:nvGrpSpPr>
        <p:grpSpPr>
          <a:xfrm>
            <a:off x="249702" y="2573650"/>
            <a:ext cx="1836908" cy="1260003"/>
            <a:chOff x="332936" y="2555951"/>
            <a:chExt cx="2937088" cy="1680003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907FB31-A806-40E4-B211-9242A4F77B5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C644D9A-E55F-42A2-83E8-16D3B6E47FA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A79D4F3-DC04-42CD-97EF-09FCBA10CDFF}"/>
              </a:ext>
            </a:extLst>
          </p:cNvPr>
          <p:cNvGrpSpPr/>
          <p:nvPr/>
        </p:nvGrpSpPr>
        <p:grpSpPr>
          <a:xfrm>
            <a:off x="6414242" y="1262297"/>
            <a:ext cx="2485903" cy="1106115"/>
            <a:chOff x="8921977" y="1394910"/>
            <a:chExt cx="2937088" cy="1474819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00147984-E378-4D8E-8D27-60F4FF0D8FA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EBC946B-8617-45AA-AF6F-11CD542390C4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ACD06A7-89EA-423C-B074-7DC2C461AC03}"/>
              </a:ext>
            </a:extLst>
          </p:cNvPr>
          <p:cNvGrpSpPr/>
          <p:nvPr/>
        </p:nvGrpSpPr>
        <p:grpSpPr>
          <a:xfrm>
            <a:off x="255547" y="1262299"/>
            <a:ext cx="2496705" cy="1106115"/>
            <a:chOff x="332936" y="2555951"/>
            <a:chExt cx="2937088" cy="1474819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3EF56A7-0373-4A7F-8E78-BD5345C754C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C8657D3-8A36-4219-B1AA-FE8DF2E6600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D28F4-C460-4863-8CCF-E66173004F0C}"/>
              </a:ext>
            </a:extLst>
          </p:cNvPr>
          <p:cNvGrpSpPr/>
          <p:nvPr/>
        </p:nvGrpSpPr>
        <p:grpSpPr>
          <a:xfrm>
            <a:off x="1121819" y="2454587"/>
            <a:ext cx="6900362" cy="3369060"/>
            <a:chOff x="1767559" y="2479479"/>
            <a:chExt cx="5608883" cy="27385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2C98929-94CD-423F-9C88-D6B124CBE88A}"/>
                </a:ext>
              </a:extLst>
            </p:cNvPr>
            <p:cNvGrpSpPr/>
            <p:nvPr/>
          </p:nvGrpSpPr>
          <p:grpSpPr>
            <a:xfrm>
              <a:off x="1767559" y="2479479"/>
              <a:ext cx="5608883" cy="2738503"/>
              <a:chOff x="2345092" y="1548902"/>
              <a:chExt cx="7478511" cy="3651337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05718E2B-F55C-4294-AA1C-5E05E91B7EB0}"/>
                  </a:ext>
                </a:extLst>
              </p:cNvPr>
              <p:cNvGrpSpPr/>
              <p:nvPr/>
            </p:nvGrpSpPr>
            <p:grpSpPr>
              <a:xfrm>
                <a:off x="4649056" y="1548902"/>
                <a:ext cx="2868705" cy="1077773"/>
                <a:chOff x="4649056" y="1657761"/>
                <a:chExt cx="2868705" cy="1077773"/>
              </a:xfrm>
            </p:grpSpPr>
            <p:sp>
              <p:nvSpPr>
                <p:cNvPr id="149" name="Shape">
                  <a:extLst>
                    <a:ext uri="{FF2B5EF4-FFF2-40B4-BE49-F238E27FC236}">
                      <a16:creationId xmlns:a16="http://schemas.microsoft.com/office/drawing/2014/main" id="{6753D139-AEF1-46AF-88D3-23F801882839}"/>
                    </a:ext>
                  </a:extLst>
                </p:cNvPr>
                <p:cNvSpPr/>
                <p:nvPr/>
              </p:nvSpPr>
              <p:spPr>
                <a:xfrm>
                  <a:off x="4649058" y="1657761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593" y="342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01</a:t>
                  </a:r>
                  <a:endParaRPr sz="2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0" name="Shape">
                  <a:extLst>
                    <a:ext uri="{FF2B5EF4-FFF2-40B4-BE49-F238E27FC236}">
                      <a16:creationId xmlns:a16="http://schemas.microsoft.com/office/drawing/2014/main" id="{1DF34BB6-396A-423A-8A9F-F77552E05634}"/>
                    </a:ext>
                  </a:extLst>
                </p:cNvPr>
                <p:cNvSpPr/>
                <p:nvPr/>
              </p:nvSpPr>
              <p:spPr>
                <a:xfrm>
                  <a:off x="4649056" y="1952454"/>
                  <a:ext cx="2868705" cy="7830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202" y="5838"/>
                      </a:moveTo>
                      <a:cubicBezTo>
                        <a:pt x="19855" y="5335"/>
                        <a:pt x="19474" y="5084"/>
                        <a:pt x="19068" y="5084"/>
                      </a:cubicBezTo>
                      <a:lnTo>
                        <a:pt x="17229" y="5084"/>
                      </a:lnTo>
                      <a:cubicBezTo>
                        <a:pt x="17174" y="5084"/>
                        <a:pt x="17120" y="5077"/>
                        <a:pt x="17065" y="5062"/>
                      </a:cubicBezTo>
                      <a:cubicBezTo>
                        <a:pt x="17047" y="5055"/>
                        <a:pt x="17029" y="5047"/>
                        <a:pt x="17011" y="5040"/>
                      </a:cubicBezTo>
                      <a:cubicBezTo>
                        <a:pt x="16975" y="5025"/>
                        <a:pt x="16940" y="5010"/>
                        <a:pt x="16904" y="4988"/>
                      </a:cubicBezTo>
                      <a:cubicBezTo>
                        <a:pt x="16884" y="4973"/>
                        <a:pt x="16864" y="4958"/>
                        <a:pt x="16841" y="4944"/>
                      </a:cubicBezTo>
                      <a:cubicBezTo>
                        <a:pt x="16809" y="4922"/>
                        <a:pt x="16779" y="4899"/>
                        <a:pt x="16747" y="4870"/>
                      </a:cubicBezTo>
                      <a:cubicBezTo>
                        <a:pt x="16724" y="4848"/>
                        <a:pt x="16704" y="4825"/>
                        <a:pt x="16682" y="4803"/>
                      </a:cubicBezTo>
                      <a:cubicBezTo>
                        <a:pt x="16654" y="4774"/>
                        <a:pt x="16624" y="4744"/>
                        <a:pt x="16595" y="4707"/>
                      </a:cubicBezTo>
                      <a:cubicBezTo>
                        <a:pt x="16573" y="4678"/>
                        <a:pt x="16553" y="4648"/>
                        <a:pt x="16531" y="4619"/>
                      </a:cubicBezTo>
                      <a:cubicBezTo>
                        <a:pt x="16503" y="4582"/>
                        <a:pt x="16476" y="4545"/>
                        <a:pt x="16448" y="4500"/>
                      </a:cubicBezTo>
                      <a:cubicBezTo>
                        <a:pt x="16428" y="4463"/>
                        <a:pt x="16406" y="4426"/>
                        <a:pt x="16386" y="4389"/>
                      </a:cubicBezTo>
                      <a:cubicBezTo>
                        <a:pt x="16359" y="4345"/>
                        <a:pt x="16333" y="4301"/>
                        <a:pt x="16307" y="4249"/>
                      </a:cubicBezTo>
                      <a:cubicBezTo>
                        <a:pt x="16287" y="4212"/>
                        <a:pt x="16267" y="4160"/>
                        <a:pt x="16246" y="4123"/>
                      </a:cubicBezTo>
                      <a:cubicBezTo>
                        <a:pt x="16222" y="4072"/>
                        <a:pt x="16198" y="4020"/>
                        <a:pt x="16174" y="3961"/>
                      </a:cubicBezTo>
                      <a:cubicBezTo>
                        <a:pt x="16154" y="3917"/>
                        <a:pt x="16135" y="3865"/>
                        <a:pt x="16115" y="3813"/>
                      </a:cubicBezTo>
                      <a:cubicBezTo>
                        <a:pt x="16093" y="3754"/>
                        <a:pt x="16069" y="3695"/>
                        <a:pt x="16047" y="3628"/>
                      </a:cubicBezTo>
                      <a:cubicBezTo>
                        <a:pt x="16029" y="3577"/>
                        <a:pt x="16010" y="3517"/>
                        <a:pt x="15992" y="3466"/>
                      </a:cubicBezTo>
                      <a:cubicBezTo>
                        <a:pt x="15970" y="3399"/>
                        <a:pt x="15950" y="3333"/>
                        <a:pt x="15930" y="3266"/>
                      </a:cubicBezTo>
                      <a:cubicBezTo>
                        <a:pt x="15912" y="3207"/>
                        <a:pt x="15895" y="3148"/>
                        <a:pt x="15879" y="3081"/>
                      </a:cubicBezTo>
                      <a:cubicBezTo>
                        <a:pt x="15859" y="3008"/>
                        <a:pt x="15839" y="2941"/>
                        <a:pt x="15821" y="2860"/>
                      </a:cubicBezTo>
                      <a:cubicBezTo>
                        <a:pt x="15805" y="2793"/>
                        <a:pt x="15788" y="2727"/>
                        <a:pt x="15772" y="2660"/>
                      </a:cubicBezTo>
                      <a:cubicBezTo>
                        <a:pt x="15754" y="2586"/>
                        <a:pt x="15736" y="2505"/>
                        <a:pt x="15720" y="2424"/>
                      </a:cubicBezTo>
                      <a:cubicBezTo>
                        <a:pt x="15704" y="2350"/>
                        <a:pt x="15690" y="2283"/>
                        <a:pt x="15676" y="2210"/>
                      </a:cubicBezTo>
                      <a:cubicBezTo>
                        <a:pt x="15659" y="2128"/>
                        <a:pt x="15643" y="2047"/>
                        <a:pt x="15629" y="1958"/>
                      </a:cubicBezTo>
                      <a:cubicBezTo>
                        <a:pt x="15615" y="1884"/>
                        <a:pt x="15603" y="1803"/>
                        <a:pt x="15589" y="1729"/>
                      </a:cubicBezTo>
                      <a:cubicBezTo>
                        <a:pt x="15575" y="1641"/>
                        <a:pt x="15561" y="1559"/>
                        <a:pt x="15548" y="1471"/>
                      </a:cubicBezTo>
                      <a:cubicBezTo>
                        <a:pt x="15536" y="1389"/>
                        <a:pt x="15524" y="1308"/>
                        <a:pt x="15514" y="1227"/>
                      </a:cubicBezTo>
                      <a:cubicBezTo>
                        <a:pt x="15502" y="1138"/>
                        <a:pt x="15490" y="1049"/>
                        <a:pt x="15480" y="953"/>
                      </a:cubicBezTo>
                      <a:cubicBezTo>
                        <a:pt x="15470" y="865"/>
                        <a:pt x="15460" y="776"/>
                        <a:pt x="15450" y="687"/>
                      </a:cubicBezTo>
                      <a:cubicBezTo>
                        <a:pt x="15440" y="591"/>
                        <a:pt x="15429" y="502"/>
                        <a:pt x="15421" y="406"/>
                      </a:cubicBezTo>
                      <a:cubicBezTo>
                        <a:pt x="15413" y="318"/>
                        <a:pt x="15405" y="222"/>
                        <a:pt x="15397" y="126"/>
                      </a:cubicBezTo>
                      <a:cubicBezTo>
                        <a:pt x="15393" y="81"/>
                        <a:pt x="15389" y="44"/>
                        <a:pt x="15385" y="0"/>
                      </a:cubicBezTo>
                      <a:lnTo>
                        <a:pt x="14941" y="0"/>
                      </a:lnTo>
                      <a:lnTo>
                        <a:pt x="6663" y="0"/>
                      </a:lnTo>
                      <a:lnTo>
                        <a:pt x="6219" y="0"/>
                      </a:lnTo>
                      <a:cubicBezTo>
                        <a:pt x="6215" y="44"/>
                        <a:pt x="6211" y="81"/>
                        <a:pt x="6207" y="126"/>
                      </a:cubicBezTo>
                      <a:cubicBezTo>
                        <a:pt x="6199" y="222"/>
                        <a:pt x="6191" y="310"/>
                        <a:pt x="6183" y="406"/>
                      </a:cubicBezTo>
                      <a:cubicBezTo>
                        <a:pt x="6175" y="502"/>
                        <a:pt x="6165" y="599"/>
                        <a:pt x="6154" y="687"/>
                      </a:cubicBezTo>
                      <a:cubicBezTo>
                        <a:pt x="6144" y="776"/>
                        <a:pt x="6134" y="865"/>
                        <a:pt x="6124" y="953"/>
                      </a:cubicBezTo>
                      <a:cubicBezTo>
                        <a:pt x="6112" y="1042"/>
                        <a:pt x="6102" y="1138"/>
                        <a:pt x="6090" y="1227"/>
                      </a:cubicBezTo>
                      <a:cubicBezTo>
                        <a:pt x="6078" y="1308"/>
                        <a:pt x="6068" y="1389"/>
                        <a:pt x="6056" y="1471"/>
                      </a:cubicBezTo>
                      <a:cubicBezTo>
                        <a:pt x="6041" y="1559"/>
                        <a:pt x="6029" y="1648"/>
                        <a:pt x="6015" y="1729"/>
                      </a:cubicBezTo>
                      <a:cubicBezTo>
                        <a:pt x="6003" y="1810"/>
                        <a:pt x="5989" y="1884"/>
                        <a:pt x="5975" y="1958"/>
                      </a:cubicBezTo>
                      <a:cubicBezTo>
                        <a:pt x="5959" y="2040"/>
                        <a:pt x="5945" y="2128"/>
                        <a:pt x="5928" y="2210"/>
                      </a:cubicBezTo>
                      <a:cubicBezTo>
                        <a:pt x="5914" y="2283"/>
                        <a:pt x="5900" y="2357"/>
                        <a:pt x="5884" y="2424"/>
                      </a:cubicBezTo>
                      <a:cubicBezTo>
                        <a:pt x="5868" y="2505"/>
                        <a:pt x="5850" y="2579"/>
                        <a:pt x="5832" y="2660"/>
                      </a:cubicBezTo>
                      <a:cubicBezTo>
                        <a:pt x="5816" y="2727"/>
                        <a:pt x="5799" y="2793"/>
                        <a:pt x="5783" y="2860"/>
                      </a:cubicBezTo>
                      <a:cubicBezTo>
                        <a:pt x="5765" y="2934"/>
                        <a:pt x="5745" y="3008"/>
                        <a:pt x="5725" y="3081"/>
                      </a:cubicBezTo>
                      <a:cubicBezTo>
                        <a:pt x="5709" y="3141"/>
                        <a:pt x="5690" y="3207"/>
                        <a:pt x="5674" y="3266"/>
                      </a:cubicBezTo>
                      <a:cubicBezTo>
                        <a:pt x="5654" y="3333"/>
                        <a:pt x="5632" y="3399"/>
                        <a:pt x="5612" y="3466"/>
                      </a:cubicBezTo>
                      <a:cubicBezTo>
                        <a:pt x="5594" y="3525"/>
                        <a:pt x="5575" y="3577"/>
                        <a:pt x="5557" y="3628"/>
                      </a:cubicBezTo>
                      <a:cubicBezTo>
                        <a:pt x="5535" y="3695"/>
                        <a:pt x="5513" y="3754"/>
                        <a:pt x="5489" y="3813"/>
                      </a:cubicBezTo>
                      <a:cubicBezTo>
                        <a:pt x="5471" y="3865"/>
                        <a:pt x="5450" y="3917"/>
                        <a:pt x="5430" y="3961"/>
                      </a:cubicBezTo>
                      <a:cubicBezTo>
                        <a:pt x="5406" y="4020"/>
                        <a:pt x="5382" y="4072"/>
                        <a:pt x="5358" y="4123"/>
                      </a:cubicBezTo>
                      <a:cubicBezTo>
                        <a:pt x="5337" y="4168"/>
                        <a:pt x="5317" y="4212"/>
                        <a:pt x="5297" y="4249"/>
                      </a:cubicBezTo>
                      <a:cubicBezTo>
                        <a:pt x="5271" y="4301"/>
                        <a:pt x="5245" y="4345"/>
                        <a:pt x="5218" y="4389"/>
                      </a:cubicBezTo>
                      <a:cubicBezTo>
                        <a:pt x="5198" y="4426"/>
                        <a:pt x="5178" y="4463"/>
                        <a:pt x="5156" y="4500"/>
                      </a:cubicBezTo>
                      <a:cubicBezTo>
                        <a:pt x="5130" y="4545"/>
                        <a:pt x="5101" y="4582"/>
                        <a:pt x="5073" y="4619"/>
                      </a:cubicBezTo>
                      <a:cubicBezTo>
                        <a:pt x="5051" y="4648"/>
                        <a:pt x="5031" y="4678"/>
                        <a:pt x="5009" y="4707"/>
                      </a:cubicBezTo>
                      <a:cubicBezTo>
                        <a:pt x="4980" y="4744"/>
                        <a:pt x="4950" y="4774"/>
                        <a:pt x="4922" y="4803"/>
                      </a:cubicBezTo>
                      <a:cubicBezTo>
                        <a:pt x="4900" y="4825"/>
                        <a:pt x="4880" y="4855"/>
                        <a:pt x="4857" y="4870"/>
                      </a:cubicBezTo>
                      <a:cubicBezTo>
                        <a:pt x="4827" y="4899"/>
                        <a:pt x="4795" y="4922"/>
                        <a:pt x="4763" y="4944"/>
                      </a:cubicBezTo>
                      <a:cubicBezTo>
                        <a:pt x="4742" y="4958"/>
                        <a:pt x="4722" y="4981"/>
                        <a:pt x="4700" y="4988"/>
                      </a:cubicBezTo>
                      <a:cubicBezTo>
                        <a:pt x="4666" y="5010"/>
                        <a:pt x="4629" y="5025"/>
                        <a:pt x="4593" y="5040"/>
                      </a:cubicBezTo>
                      <a:cubicBezTo>
                        <a:pt x="4575" y="5047"/>
                        <a:pt x="4557" y="5062"/>
                        <a:pt x="4539" y="5062"/>
                      </a:cubicBezTo>
                      <a:cubicBezTo>
                        <a:pt x="4484" y="5077"/>
                        <a:pt x="4430" y="5084"/>
                        <a:pt x="4375" y="5084"/>
                      </a:cubicBezTo>
                      <a:lnTo>
                        <a:pt x="2536" y="5084"/>
                      </a:lnTo>
                      <a:cubicBezTo>
                        <a:pt x="2128" y="5084"/>
                        <a:pt x="1747" y="5335"/>
                        <a:pt x="1402" y="5838"/>
                      </a:cubicBezTo>
                      <a:cubicBezTo>
                        <a:pt x="779" y="6739"/>
                        <a:pt x="30" y="8727"/>
                        <a:pt x="0" y="13065"/>
                      </a:cubicBezTo>
                      <a:cubicBezTo>
                        <a:pt x="32" y="17839"/>
                        <a:pt x="1081" y="21600"/>
                        <a:pt x="2390" y="21600"/>
                      </a:cubicBezTo>
                      <a:lnTo>
                        <a:pt x="6661" y="21600"/>
                      </a:lnTo>
                      <a:lnTo>
                        <a:pt x="14939" y="21600"/>
                      </a:lnTo>
                      <a:lnTo>
                        <a:pt x="19210" y="21600"/>
                      </a:lnTo>
                      <a:cubicBezTo>
                        <a:pt x="20519" y="21600"/>
                        <a:pt x="21570" y="17839"/>
                        <a:pt x="21600" y="13065"/>
                      </a:cubicBezTo>
                      <a:cubicBezTo>
                        <a:pt x="21574" y="8727"/>
                        <a:pt x="20825" y="6747"/>
                        <a:pt x="20202" y="583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</a:t>
                  </a:r>
                  <a:endParaRPr sz="2800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1" name="Shape">
                  <a:extLst>
                    <a:ext uri="{FF2B5EF4-FFF2-40B4-BE49-F238E27FC236}">
                      <a16:creationId xmlns:a16="http://schemas.microsoft.com/office/drawing/2014/main" id="{219E655D-AE22-4058-9324-31FF50CD561E}"/>
                    </a:ext>
                  </a:extLst>
                </p:cNvPr>
                <p:cNvSpPr/>
                <p:nvPr/>
              </p:nvSpPr>
              <p:spPr>
                <a:xfrm>
                  <a:off x="6711910" y="1657761"/>
                  <a:ext cx="804512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2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BB511B83-58EB-48DC-9463-3CA713C244EA}"/>
                  </a:ext>
                </a:extLst>
              </p:cNvPr>
              <p:cNvGrpSpPr/>
              <p:nvPr/>
            </p:nvGrpSpPr>
            <p:grpSpPr>
              <a:xfrm>
                <a:off x="3898928" y="2406756"/>
                <a:ext cx="4405664" cy="1077773"/>
                <a:chOff x="3898928" y="2461469"/>
                <a:chExt cx="4405664" cy="1077773"/>
              </a:xfrm>
            </p:grpSpPr>
            <p:sp>
              <p:nvSpPr>
                <p:cNvPr id="153" name="Shape">
                  <a:extLst>
                    <a:ext uri="{FF2B5EF4-FFF2-40B4-BE49-F238E27FC236}">
                      <a16:creationId xmlns:a16="http://schemas.microsoft.com/office/drawing/2014/main" id="{468B4BBC-CDEA-48D3-9A3F-5C572616CA9E}"/>
                    </a:ext>
                  </a:extLst>
                </p:cNvPr>
                <p:cNvSpPr/>
                <p:nvPr/>
              </p:nvSpPr>
              <p:spPr>
                <a:xfrm>
                  <a:off x="3898930" y="2461469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600" y="343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02</a:t>
                  </a:r>
                  <a:endParaRPr sz="2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4" name="Shape">
                  <a:extLst>
                    <a:ext uri="{FF2B5EF4-FFF2-40B4-BE49-F238E27FC236}">
                      <a16:creationId xmlns:a16="http://schemas.microsoft.com/office/drawing/2014/main" id="{20145AB3-7EEA-4706-B1A2-B9BF7AE735CC}"/>
                    </a:ext>
                  </a:extLst>
                </p:cNvPr>
                <p:cNvSpPr/>
                <p:nvPr/>
              </p:nvSpPr>
              <p:spPr>
                <a:xfrm>
                  <a:off x="3898928" y="2756162"/>
                  <a:ext cx="4405664" cy="7830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687" y="5838"/>
                      </a:moveTo>
                      <a:cubicBezTo>
                        <a:pt x="20461" y="5335"/>
                        <a:pt x="20213" y="5084"/>
                        <a:pt x="19949" y="5084"/>
                      </a:cubicBezTo>
                      <a:lnTo>
                        <a:pt x="18751" y="5084"/>
                      </a:lnTo>
                      <a:cubicBezTo>
                        <a:pt x="18716" y="5084"/>
                        <a:pt x="18680" y="5077"/>
                        <a:pt x="18645" y="5062"/>
                      </a:cubicBezTo>
                      <a:cubicBezTo>
                        <a:pt x="18633" y="5055"/>
                        <a:pt x="18621" y="5047"/>
                        <a:pt x="18609" y="5040"/>
                      </a:cubicBezTo>
                      <a:cubicBezTo>
                        <a:pt x="18586" y="5025"/>
                        <a:pt x="18563" y="5010"/>
                        <a:pt x="18540" y="4988"/>
                      </a:cubicBezTo>
                      <a:cubicBezTo>
                        <a:pt x="18526" y="4973"/>
                        <a:pt x="18513" y="4958"/>
                        <a:pt x="18499" y="4944"/>
                      </a:cubicBezTo>
                      <a:cubicBezTo>
                        <a:pt x="18478" y="4922"/>
                        <a:pt x="18458" y="4899"/>
                        <a:pt x="18437" y="4870"/>
                      </a:cubicBezTo>
                      <a:cubicBezTo>
                        <a:pt x="18423" y="4848"/>
                        <a:pt x="18410" y="4825"/>
                        <a:pt x="18395" y="4803"/>
                      </a:cubicBezTo>
                      <a:cubicBezTo>
                        <a:pt x="18377" y="4774"/>
                        <a:pt x="18357" y="4744"/>
                        <a:pt x="18339" y="4707"/>
                      </a:cubicBezTo>
                      <a:cubicBezTo>
                        <a:pt x="18324" y="4678"/>
                        <a:pt x="18311" y="4648"/>
                        <a:pt x="18297" y="4619"/>
                      </a:cubicBezTo>
                      <a:cubicBezTo>
                        <a:pt x="18278" y="4582"/>
                        <a:pt x="18261" y="4545"/>
                        <a:pt x="18243" y="4500"/>
                      </a:cubicBezTo>
                      <a:cubicBezTo>
                        <a:pt x="18230" y="4463"/>
                        <a:pt x="18215" y="4426"/>
                        <a:pt x="18202" y="4389"/>
                      </a:cubicBezTo>
                      <a:cubicBezTo>
                        <a:pt x="18185" y="4345"/>
                        <a:pt x="18168" y="4301"/>
                        <a:pt x="18151" y="4249"/>
                      </a:cubicBezTo>
                      <a:cubicBezTo>
                        <a:pt x="18138" y="4212"/>
                        <a:pt x="18125" y="4160"/>
                        <a:pt x="18111" y="4123"/>
                      </a:cubicBezTo>
                      <a:cubicBezTo>
                        <a:pt x="18096" y="4072"/>
                        <a:pt x="18080" y="4020"/>
                        <a:pt x="18064" y="3961"/>
                      </a:cubicBezTo>
                      <a:cubicBezTo>
                        <a:pt x="18051" y="3917"/>
                        <a:pt x="18039" y="3865"/>
                        <a:pt x="18026" y="3813"/>
                      </a:cubicBezTo>
                      <a:cubicBezTo>
                        <a:pt x="18012" y="3754"/>
                        <a:pt x="17996" y="3695"/>
                        <a:pt x="17981" y="3628"/>
                      </a:cubicBezTo>
                      <a:cubicBezTo>
                        <a:pt x="17970" y="3577"/>
                        <a:pt x="17958" y="3517"/>
                        <a:pt x="17946" y="3466"/>
                      </a:cubicBezTo>
                      <a:cubicBezTo>
                        <a:pt x="17931" y="3399"/>
                        <a:pt x="17918" y="3333"/>
                        <a:pt x="17905" y="3266"/>
                      </a:cubicBezTo>
                      <a:cubicBezTo>
                        <a:pt x="17893" y="3207"/>
                        <a:pt x="17883" y="3148"/>
                        <a:pt x="17872" y="3081"/>
                      </a:cubicBezTo>
                      <a:cubicBezTo>
                        <a:pt x="17859" y="3008"/>
                        <a:pt x="17846" y="2941"/>
                        <a:pt x="17834" y="2860"/>
                      </a:cubicBezTo>
                      <a:cubicBezTo>
                        <a:pt x="17824" y="2793"/>
                        <a:pt x="17813" y="2727"/>
                        <a:pt x="17803" y="2660"/>
                      </a:cubicBezTo>
                      <a:cubicBezTo>
                        <a:pt x="17791" y="2586"/>
                        <a:pt x="17779" y="2505"/>
                        <a:pt x="17769" y="2424"/>
                      </a:cubicBezTo>
                      <a:cubicBezTo>
                        <a:pt x="17758" y="2350"/>
                        <a:pt x="17749" y="2283"/>
                        <a:pt x="17740" y="2210"/>
                      </a:cubicBezTo>
                      <a:cubicBezTo>
                        <a:pt x="17729" y="2128"/>
                        <a:pt x="17719" y="2047"/>
                        <a:pt x="17710" y="1958"/>
                      </a:cubicBezTo>
                      <a:cubicBezTo>
                        <a:pt x="17700" y="1884"/>
                        <a:pt x="17692" y="1803"/>
                        <a:pt x="17683" y="1729"/>
                      </a:cubicBezTo>
                      <a:cubicBezTo>
                        <a:pt x="17674" y="1641"/>
                        <a:pt x="17665" y="1559"/>
                        <a:pt x="17657" y="1471"/>
                      </a:cubicBezTo>
                      <a:cubicBezTo>
                        <a:pt x="17649" y="1389"/>
                        <a:pt x="17641" y="1308"/>
                        <a:pt x="17635" y="1227"/>
                      </a:cubicBezTo>
                      <a:cubicBezTo>
                        <a:pt x="17627" y="1138"/>
                        <a:pt x="17619" y="1049"/>
                        <a:pt x="17612" y="953"/>
                      </a:cubicBezTo>
                      <a:cubicBezTo>
                        <a:pt x="17606" y="865"/>
                        <a:pt x="17599" y="776"/>
                        <a:pt x="17593" y="687"/>
                      </a:cubicBezTo>
                      <a:cubicBezTo>
                        <a:pt x="17586" y="591"/>
                        <a:pt x="17579" y="502"/>
                        <a:pt x="17574" y="406"/>
                      </a:cubicBezTo>
                      <a:cubicBezTo>
                        <a:pt x="17569" y="318"/>
                        <a:pt x="17564" y="222"/>
                        <a:pt x="17558" y="126"/>
                      </a:cubicBezTo>
                      <a:cubicBezTo>
                        <a:pt x="17556" y="81"/>
                        <a:pt x="17553" y="44"/>
                        <a:pt x="17551" y="0"/>
                      </a:cubicBezTo>
                      <a:lnTo>
                        <a:pt x="12439" y="0"/>
                      </a:lnTo>
                      <a:lnTo>
                        <a:pt x="11872" y="0"/>
                      </a:lnTo>
                      <a:lnTo>
                        <a:pt x="4049" y="0"/>
                      </a:lnTo>
                      <a:cubicBezTo>
                        <a:pt x="4047" y="44"/>
                        <a:pt x="4044" y="81"/>
                        <a:pt x="4042" y="126"/>
                      </a:cubicBezTo>
                      <a:cubicBezTo>
                        <a:pt x="4036" y="222"/>
                        <a:pt x="4031" y="310"/>
                        <a:pt x="4026" y="406"/>
                      </a:cubicBezTo>
                      <a:cubicBezTo>
                        <a:pt x="4021" y="502"/>
                        <a:pt x="4014" y="599"/>
                        <a:pt x="4007" y="687"/>
                      </a:cubicBezTo>
                      <a:cubicBezTo>
                        <a:pt x="4001" y="776"/>
                        <a:pt x="3994" y="865"/>
                        <a:pt x="3988" y="953"/>
                      </a:cubicBezTo>
                      <a:cubicBezTo>
                        <a:pt x="3980" y="1042"/>
                        <a:pt x="3973" y="1138"/>
                        <a:pt x="3965" y="1227"/>
                      </a:cubicBezTo>
                      <a:cubicBezTo>
                        <a:pt x="3957" y="1308"/>
                        <a:pt x="3951" y="1389"/>
                        <a:pt x="3943" y="1471"/>
                      </a:cubicBezTo>
                      <a:cubicBezTo>
                        <a:pt x="3934" y="1559"/>
                        <a:pt x="3926" y="1648"/>
                        <a:pt x="3917" y="1729"/>
                      </a:cubicBezTo>
                      <a:cubicBezTo>
                        <a:pt x="3909" y="1810"/>
                        <a:pt x="3900" y="1884"/>
                        <a:pt x="3890" y="1958"/>
                      </a:cubicBezTo>
                      <a:cubicBezTo>
                        <a:pt x="3880" y="2040"/>
                        <a:pt x="3871" y="2128"/>
                        <a:pt x="3860" y="2210"/>
                      </a:cubicBezTo>
                      <a:cubicBezTo>
                        <a:pt x="3851" y="2283"/>
                        <a:pt x="3842" y="2357"/>
                        <a:pt x="3831" y="2424"/>
                      </a:cubicBezTo>
                      <a:cubicBezTo>
                        <a:pt x="3821" y="2505"/>
                        <a:pt x="3809" y="2579"/>
                        <a:pt x="3797" y="2660"/>
                      </a:cubicBezTo>
                      <a:cubicBezTo>
                        <a:pt x="3787" y="2727"/>
                        <a:pt x="3776" y="2793"/>
                        <a:pt x="3766" y="2860"/>
                      </a:cubicBezTo>
                      <a:cubicBezTo>
                        <a:pt x="3754" y="2934"/>
                        <a:pt x="3741" y="3008"/>
                        <a:pt x="3728" y="3081"/>
                      </a:cubicBezTo>
                      <a:cubicBezTo>
                        <a:pt x="3717" y="3141"/>
                        <a:pt x="3705" y="3207"/>
                        <a:pt x="3695" y="3266"/>
                      </a:cubicBezTo>
                      <a:cubicBezTo>
                        <a:pt x="3682" y="3333"/>
                        <a:pt x="3667" y="3399"/>
                        <a:pt x="3654" y="3466"/>
                      </a:cubicBezTo>
                      <a:cubicBezTo>
                        <a:pt x="3642" y="3525"/>
                        <a:pt x="3630" y="3577"/>
                        <a:pt x="3619" y="3628"/>
                      </a:cubicBezTo>
                      <a:cubicBezTo>
                        <a:pt x="3604" y="3695"/>
                        <a:pt x="3590" y="3754"/>
                        <a:pt x="3574" y="3813"/>
                      </a:cubicBezTo>
                      <a:cubicBezTo>
                        <a:pt x="3562" y="3865"/>
                        <a:pt x="3549" y="3917"/>
                        <a:pt x="3536" y="3961"/>
                      </a:cubicBezTo>
                      <a:cubicBezTo>
                        <a:pt x="3520" y="4020"/>
                        <a:pt x="3504" y="4072"/>
                        <a:pt x="3489" y="4123"/>
                      </a:cubicBezTo>
                      <a:cubicBezTo>
                        <a:pt x="3475" y="4168"/>
                        <a:pt x="3462" y="4212"/>
                        <a:pt x="3449" y="4249"/>
                      </a:cubicBezTo>
                      <a:cubicBezTo>
                        <a:pt x="3432" y="4301"/>
                        <a:pt x="3415" y="4345"/>
                        <a:pt x="3398" y="4389"/>
                      </a:cubicBezTo>
                      <a:cubicBezTo>
                        <a:pt x="3385" y="4426"/>
                        <a:pt x="3372" y="4463"/>
                        <a:pt x="3357" y="4500"/>
                      </a:cubicBezTo>
                      <a:cubicBezTo>
                        <a:pt x="3340" y="4545"/>
                        <a:pt x="3322" y="4582"/>
                        <a:pt x="3303" y="4619"/>
                      </a:cubicBezTo>
                      <a:cubicBezTo>
                        <a:pt x="3289" y="4648"/>
                        <a:pt x="3276" y="4678"/>
                        <a:pt x="3261" y="4707"/>
                      </a:cubicBezTo>
                      <a:cubicBezTo>
                        <a:pt x="3243" y="4744"/>
                        <a:pt x="3223" y="4774"/>
                        <a:pt x="3205" y="4803"/>
                      </a:cubicBezTo>
                      <a:cubicBezTo>
                        <a:pt x="3190" y="4825"/>
                        <a:pt x="3177" y="4855"/>
                        <a:pt x="3163" y="4870"/>
                      </a:cubicBezTo>
                      <a:cubicBezTo>
                        <a:pt x="3143" y="4899"/>
                        <a:pt x="3122" y="4922"/>
                        <a:pt x="3101" y="4944"/>
                      </a:cubicBezTo>
                      <a:cubicBezTo>
                        <a:pt x="3088" y="4958"/>
                        <a:pt x="3075" y="4981"/>
                        <a:pt x="3060" y="4988"/>
                      </a:cubicBezTo>
                      <a:cubicBezTo>
                        <a:pt x="3038" y="5010"/>
                        <a:pt x="3014" y="5025"/>
                        <a:pt x="2991" y="5040"/>
                      </a:cubicBezTo>
                      <a:cubicBezTo>
                        <a:pt x="2979" y="5047"/>
                        <a:pt x="2967" y="5062"/>
                        <a:pt x="2955" y="5062"/>
                      </a:cubicBezTo>
                      <a:cubicBezTo>
                        <a:pt x="2920" y="5077"/>
                        <a:pt x="2884" y="5084"/>
                        <a:pt x="2849" y="5084"/>
                      </a:cubicBezTo>
                      <a:lnTo>
                        <a:pt x="1651" y="5084"/>
                      </a:lnTo>
                      <a:cubicBezTo>
                        <a:pt x="1386" y="5084"/>
                        <a:pt x="1137" y="5335"/>
                        <a:pt x="913" y="5838"/>
                      </a:cubicBezTo>
                      <a:cubicBezTo>
                        <a:pt x="507" y="6739"/>
                        <a:pt x="20" y="8727"/>
                        <a:pt x="0" y="13065"/>
                      </a:cubicBezTo>
                      <a:cubicBezTo>
                        <a:pt x="21" y="17839"/>
                        <a:pt x="704" y="21600"/>
                        <a:pt x="1556" y="21600"/>
                      </a:cubicBezTo>
                      <a:lnTo>
                        <a:pt x="11872" y="21600"/>
                      </a:lnTo>
                      <a:lnTo>
                        <a:pt x="12440" y="21600"/>
                      </a:lnTo>
                      <a:lnTo>
                        <a:pt x="20044" y="21600"/>
                      </a:lnTo>
                      <a:cubicBezTo>
                        <a:pt x="20896" y="21600"/>
                        <a:pt x="21580" y="17839"/>
                        <a:pt x="21600" y="13065"/>
                      </a:cubicBezTo>
                      <a:cubicBezTo>
                        <a:pt x="21580" y="8727"/>
                        <a:pt x="21092" y="6739"/>
                        <a:pt x="20687" y="583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</a:t>
                  </a:r>
                  <a:endParaRPr sz="2800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5" name="Shape">
                  <a:extLst>
                    <a:ext uri="{FF2B5EF4-FFF2-40B4-BE49-F238E27FC236}">
                      <a16:creationId xmlns:a16="http://schemas.microsoft.com/office/drawing/2014/main" id="{41F1A4B5-C2B2-4F5D-8FCF-714CE32C231A}"/>
                    </a:ext>
                  </a:extLst>
                </p:cNvPr>
                <p:cNvSpPr/>
                <p:nvPr/>
              </p:nvSpPr>
              <p:spPr>
                <a:xfrm>
                  <a:off x="7488828" y="2461469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3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95ACDFAE-92DA-46E7-90C3-493EAC190DA0}"/>
                  </a:ext>
                </a:extLst>
              </p:cNvPr>
              <p:cNvGrpSpPr/>
              <p:nvPr/>
            </p:nvGrpSpPr>
            <p:grpSpPr>
              <a:xfrm>
                <a:off x="3122010" y="3264610"/>
                <a:ext cx="5948247" cy="1077775"/>
                <a:chOff x="3122010" y="3291968"/>
                <a:chExt cx="5948247" cy="1077775"/>
              </a:xfrm>
            </p:grpSpPr>
            <p:sp>
              <p:nvSpPr>
                <p:cNvPr id="157" name="Shape">
                  <a:extLst>
                    <a:ext uri="{FF2B5EF4-FFF2-40B4-BE49-F238E27FC236}">
                      <a16:creationId xmlns:a16="http://schemas.microsoft.com/office/drawing/2014/main" id="{EB89AAF0-109B-479E-B145-401B6411EFFF}"/>
                    </a:ext>
                  </a:extLst>
                </p:cNvPr>
                <p:cNvSpPr/>
                <p:nvPr/>
              </p:nvSpPr>
              <p:spPr>
                <a:xfrm>
                  <a:off x="3122012" y="3291968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600" y="343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bg1"/>
                      </a:solidFill>
                    </a:rPr>
                    <a:t>03</a:t>
                  </a:r>
                  <a:endParaRPr sz="2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Shape">
                  <a:extLst>
                    <a:ext uri="{FF2B5EF4-FFF2-40B4-BE49-F238E27FC236}">
                      <a16:creationId xmlns:a16="http://schemas.microsoft.com/office/drawing/2014/main" id="{56DD8DD0-1F22-4E60-819D-A01CB4947E58}"/>
                    </a:ext>
                  </a:extLst>
                </p:cNvPr>
                <p:cNvSpPr/>
                <p:nvPr/>
              </p:nvSpPr>
              <p:spPr>
                <a:xfrm>
                  <a:off x="3122010" y="3586661"/>
                  <a:ext cx="5942086" cy="7830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924" y="5838"/>
                      </a:moveTo>
                      <a:cubicBezTo>
                        <a:pt x="20757" y="5335"/>
                        <a:pt x="20573" y="5084"/>
                        <a:pt x="20377" y="5084"/>
                      </a:cubicBezTo>
                      <a:lnTo>
                        <a:pt x="19489" y="5084"/>
                      </a:lnTo>
                      <a:cubicBezTo>
                        <a:pt x="19462" y="5084"/>
                        <a:pt x="19436" y="5077"/>
                        <a:pt x="19410" y="5062"/>
                      </a:cubicBezTo>
                      <a:cubicBezTo>
                        <a:pt x="19401" y="5055"/>
                        <a:pt x="19392" y="5047"/>
                        <a:pt x="19384" y="5040"/>
                      </a:cubicBezTo>
                      <a:cubicBezTo>
                        <a:pt x="19366" y="5025"/>
                        <a:pt x="19349" y="5010"/>
                        <a:pt x="19332" y="4988"/>
                      </a:cubicBezTo>
                      <a:cubicBezTo>
                        <a:pt x="19322" y="4973"/>
                        <a:pt x="19312" y="4958"/>
                        <a:pt x="19302" y="4944"/>
                      </a:cubicBezTo>
                      <a:cubicBezTo>
                        <a:pt x="19286" y="4922"/>
                        <a:pt x="19272" y="4899"/>
                        <a:pt x="19256" y="4870"/>
                      </a:cubicBezTo>
                      <a:cubicBezTo>
                        <a:pt x="19245" y="4848"/>
                        <a:pt x="19235" y="4825"/>
                        <a:pt x="19225" y="4803"/>
                      </a:cubicBezTo>
                      <a:cubicBezTo>
                        <a:pt x="19211" y="4774"/>
                        <a:pt x="19197" y="4744"/>
                        <a:pt x="19183" y="4707"/>
                      </a:cubicBezTo>
                      <a:cubicBezTo>
                        <a:pt x="19172" y="4678"/>
                        <a:pt x="19162" y="4648"/>
                        <a:pt x="19152" y="4619"/>
                      </a:cubicBezTo>
                      <a:cubicBezTo>
                        <a:pt x="19138" y="4582"/>
                        <a:pt x="19125" y="4545"/>
                        <a:pt x="19112" y="4500"/>
                      </a:cubicBezTo>
                      <a:cubicBezTo>
                        <a:pt x="19102" y="4463"/>
                        <a:pt x="19091" y="4426"/>
                        <a:pt x="19082" y="4389"/>
                      </a:cubicBezTo>
                      <a:cubicBezTo>
                        <a:pt x="19069" y="4345"/>
                        <a:pt x="19056" y="4301"/>
                        <a:pt x="19044" y="4249"/>
                      </a:cubicBezTo>
                      <a:cubicBezTo>
                        <a:pt x="19034" y="4212"/>
                        <a:pt x="19024" y="4160"/>
                        <a:pt x="19014" y="4123"/>
                      </a:cubicBezTo>
                      <a:cubicBezTo>
                        <a:pt x="19003" y="4072"/>
                        <a:pt x="18991" y="4020"/>
                        <a:pt x="18979" y="3961"/>
                      </a:cubicBezTo>
                      <a:cubicBezTo>
                        <a:pt x="18970" y="3917"/>
                        <a:pt x="18961" y="3865"/>
                        <a:pt x="18951" y="3813"/>
                      </a:cubicBezTo>
                      <a:cubicBezTo>
                        <a:pt x="18940" y="3754"/>
                        <a:pt x="18929" y="3695"/>
                        <a:pt x="18918" y="3628"/>
                      </a:cubicBezTo>
                      <a:cubicBezTo>
                        <a:pt x="18909" y="3577"/>
                        <a:pt x="18900" y="3517"/>
                        <a:pt x="18892" y="3466"/>
                      </a:cubicBezTo>
                      <a:cubicBezTo>
                        <a:pt x="18881" y="3399"/>
                        <a:pt x="18871" y="3333"/>
                        <a:pt x="18862" y="3266"/>
                      </a:cubicBezTo>
                      <a:cubicBezTo>
                        <a:pt x="18853" y="3207"/>
                        <a:pt x="18845" y="3148"/>
                        <a:pt x="18837" y="3081"/>
                      </a:cubicBezTo>
                      <a:cubicBezTo>
                        <a:pt x="18827" y="3008"/>
                        <a:pt x="18818" y="2941"/>
                        <a:pt x="18809" y="2860"/>
                      </a:cubicBezTo>
                      <a:cubicBezTo>
                        <a:pt x="18801" y="2793"/>
                        <a:pt x="18793" y="2727"/>
                        <a:pt x="18786" y="2660"/>
                      </a:cubicBezTo>
                      <a:cubicBezTo>
                        <a:pt x="18777" y="2586"/>
                        <a:pt x="18768" y="2505"/>
                        <a:pt x="18760" y="2424"/>
                      </a:cubicBezTo>
                      <a:cubicBezTo>
                        <a:pt x="18753" y="2350"/>
                        <a:pt x="18746" y="2283"/>
                        <a:pt x="18739" y="2210"/>
                      </a:cubicBezTo>
                      <a:cubicBezTo>
                        <a:pt x="18731" y="2128"/>
                        <a:pt x="18723" y="2047"/>
                        <a:pt x="18716" y="1958"/>
                      </a:cubicBezTo>
                      <a:cubicBezTo>
                        <a:pt x="18710" y="1884"/>
                        <a:pt x="18704" y="1803"/>
                        <a:pt x="18697" y="1729"/>
                      </a:cubicBezTo>
                      <a:cubicBezTo>
                        <a:pt x="18690" y="1641"/>
                        <a:pt x="18683" y="1559"/>
                        <a:pt x="18677" y="1471"/>
                      </a:cubicBezTo>
                      <a:cubicBezTo>
                        <a:pt x="18672" y="1389"/>
                        <a:pt x="18666" y="1308"/>
                        <a:pt x="18661" y="1227"/>
                      </a:cubicBezTo>
                      <a:cubicBezTo>
                        <a:pt x="18655" y="1138"/>
                        <a:pt x="18649" y="1049"/>
                        <a:pt x="18644" y="953"/>
                      </a:cubicBezTo>
                      <a:cubicBezTo>
                        <a:pt x="18639" y="865"/>
                        <a:pt x="18635" y="776"/>
                        <a:pt x="18630" y="687"/>
                      </a:cubicBezTo>
                      <a:cubicBezTo>
                        <a:pt x="18625" y="591"/>
                        <a:pt x="18620" y="502"/>
                        <a:pt x="18616" y="406"/>
                      </a:cubicBezTo>
                      <a:cubicBezTo>
                        <a:pt x="18612" y="318"/>
                        <a:pt x="18608" y="222"/>
                        <a:pt x="18604" y="126"/>
                      </a:cubicBezTo>
                      <a:cubicBezTo>
                        <a:pt x="18602" y="81"/>
                        <a:pt x="18601" y="44"/>
                        <a:pt x="18599" y="0"/>
                      </a:cubicBezTo>
                      <a:lnTo>
                        <a:pt x="14966" y="0"/>
                      </a:lnTo>
                      <a:lnTo>
                        <a:pt x="14387" y="0"/>
                      </a:lnTo>
                      <a:lnTo>
                        <a:pt x="3002" y="0"/>
                      </a:lnTo>
                      <a:cubicBezTo>
                        <a:pt x="3000" y="44"/>
                        <a:pt x="2998" y="81"/>
                        <a:pt x="2997" y="126"/>
                      </a:cubicBezTo>
                      <a:cubicBezTo>
                        <a:pt x="2993" y="222"/>
                        <a:pt x="2989" y="310"/>
                        <a:pt x="2985" y="406"/>
                      </a:cubicBezTo>
                      <a:cubicBezTo>
                        <a:pt x="2981" y="502"/>
                        <a:pt x="2976" y="599"/>
                        <a:pt x="2971" y="687"/>
                      </a:cubicBezTo>
                      <a:cubicBezTo>
                        <a:pt x="2966" y="776"/>
                        <a:pt x="2961" y="865"/>
                        <a:pt x="2957" y="953"/>
                      </a:cubicBezTo>
                      <a:cubicBezTo>
                        <a:pt x="2951" y="1042"/>
                        <a:pt x="2946" y="1138"/>
                        <a:pt x="2940" y="1227"/>
                      </a:cubicBezTo>
                      <a:cubicBezTo>
                        <a:pt x="2934" y="1308"/>
                        <a:pt x="2929" y="1389"/>
                        <a:pt x="2923" y="1471"/>
                      </a:cubicBezTo>
                      <a:cubicBezTo>
                        <a:pt x="2917" y="1559"/>
                        <a:pt x="2911" y="1648"/>
                        <a:pt x="2904" y="1729"/>
                      </a:cubicBezTo>
                      <a:cubicBezTo>
                        <a:pt x="2898" y="1810"/>
                        <a:pt x="2891" y="1884"/>
                        <a:pt x="2885" y="1958"/>
                      </a:cubicBezTo>
                      <a:cubicBezTo>
                        <a:pt x="2877" y="2040"/>
                        <a:pt x="2870" y="2128"/>
                        <a:pt x="2862" y="2210"/>
                      </a:cubicBezTo>
                      <a:cubicBezTo>
                        <a:pt x="2855" y="2283"/>
                        <a:pt x="2849" y="2357"/>
                        <a:pt x="2841" y="2424"/>
                      </a:cubicBezTo>
                      <a:cubicBezTo>
                        <a:pt x="2833" y="2505"/>
                        <a:pt x="2824" y="2579"/>
                        <a:pt x="2815" y="2660"/>
                      </a:cubicBezTo>
                      <a:cubicBezTo>
                        <a:pt x="2808" y="2727"/>
                        <a:pt x="2800" y="2793"/>
                        <a:pt x="2792" y="2860"/>
                      </a:cubicBezTo>
                      <a:cubicBezTo>
                        <a:pt x="2783" y="2934"/>
                        <a:pt x="2774" y="3008"/>
                        <a:pt x="2764" y="3081"/>
                      </a:cubicBezTo>
                      <a:cubicBezTo>
                        <a:pt x="2756" y="3141"/>
                        <a:pt x="2747" y="3207"/>
                        <a:pt x="2739" y="3266"/>
                      </a:cubicBezTo>
                      <a:cubicBezTo>
                        <a:pt x="2730" y="3333"/>
                        <a:pt x="2719" y="3399"/>
                        <a:pt x="2709" y="3466"/>
                      </a:cubicBezTo>
                      <a:cubicBezTo>
                        <a:pt x="2700" y="3525"/>
                        <a:pt x="2692" y="3577"/>
                        <a:pt x="2683" y="3628"/>
                      </a:cubicBezTo>
                      <a:cubicBezTo>
                        <a:pt x="2672" y="3695"/>
                        <a:pt x="2662" y="3754"/>
                        <a:pt x="2650" y="3813"/>
                      </a:cubicBezTo>
                      <a:cubicBezTo>
                        <a:pt x="2641" y="3865"/>
                        <a:pt x="2631" y="3917"/>
                        <a:pt x="2622" y="3961"/>
                      </a:cubicBezTo>
                      <a:cubicBezTo>
                        <a:pt x="2610" y="4020"/>
                        <a:pt x="2598" y="4072"/>
                        <a:pt x="2587" y="4123"/>
                      </a:cubicBezTo>
                      <a:cubicBezTo>
                        <a:pt x="2577" y="4168"/>
                        <a:pt x="2567" y="4212"/>
                        <a:pt x="2557" y="4249"/>
                      </a:cubicBezTo>
                      <a:cubicBezTo>
                        <a:pt x="2545" y="4301"/>
                        <a:pt x="2532" y="4345"/>
                        <a:pt x="2519" y="4389"/>
                      </a:cubicBezTo>
                      <a:cubicBezTo>
                        <a:pt x="2510" y="4426"/>
                        <a:pt x="2500" y="4463"/>
                        <a:pt x="2489" y="4500"/>
                      </a:cubicBezTo>
                      <a:cubicBezTo>
                        <a:pt x="2477" y="4545"/>
                        <a:pt x="2463" y="4582"/>
                        <a:pt x="2449" y="4619"/>
                      </a:cubicBezTo>
                      <a:cubicBezTo>
                        <a:pt x="2439" y="4648"/>
                        <a:pt x="2429" y="4678"/>
                        <a:pt x="2418" y="4707"/>
                      </a:cubicBezTo>
                      <a:cubicBezTo>
                        <a:pt x="2404" y="4744"/>
                        <a:pt x="2390" y="4774"/>
                        <a:pt x="2376" y="4803"/>
                      </a:cubicBezTo>
                      <a:cubicBezTo>
                        <a:pt x="2365" y="4825"/>
                        <a:pt x="2356" y="4855"/>
                        <a:pt x="2345" y="4870"/>
                      </a:cubicBezTo>
                      <a:cubicBezTo>
                        <a:pt x="2330" y="4899"/>
                        <a:pt x="2315" y="4922"/>
                        <a:pt x="2299" y="4944"/>
                      </a:cubicBezTo>
                      <a:cubicBezTo>
                        <a:pt x="2290" y="4958"/>
                        <a:pt x="2280" y="4981"/>
                        <a:pt x="2269" y="4988"/>
                      </a:cubicBezTo>
                      <a:cubicBezTo>
                        <a:pt x="2253" y="5010"/>
                        <a:pt x="2235" y="5025"/>
                        <a:pt x="2217" y="5040"/>
                      </a:cubicBezTo>
                      <a:cubicBezTo>
                        <a:pt x="2209" y="5047"/>
                        <a:pt x="2200" y="5062"/>
                        <a:pt x="2191" y="5062"/>
                      </a:cubicBezTo>
                      <a:cubicBezTo>
                        <a:pt x="2165" y="5077"/>
                        <a:pt x="2139" y="5084"/>
                        <a:pt x="2112" y="5084"/>
                      </a:cubicBezTo>
                      <a:lnTo>
                        <a:pt x="1224" y="5084"/>
                      </a:lnTo>
                      <a:cubicBezTo>
                        <a:pt x="1027" y="5084"/>
                        <a:pt x="843" y="5335"/>
                        <a:pt x="677" y="5838"/>
                      </a:cubicBezTo>
                      <a:cubicBezTo>
                        <a:pt x="376" y="6739"/>
                        <a:pt x="15" y="8727"/>
                        <a:pt x="0" y="13065"/>
                      </a:cubicBezTo>
                      <a:cubicBezTo>
                        <a:pt x="16" y="17839"/>
                        <a:pt x="522" y="21600"/>
                        <a:pt x="1154" y="21600"/>
                      </a:cubicBezTo>
                      <a:lnTo>
                        <a:pt x="14388" y="21600"/>
                      </a:lnTo>
                      <a:lnTo>
                        <a:pt x="14967" y="21600"/>
                      </a:lnTo>
                      <a:lnTo>
                        <a:pt x="20446" y="21600"/>
                      </a:lnTo>
                      <a:cubicBezTo>
                        <a:pt x="21078" y="21600"/>
                        <a:pt x="21585" y="17839"/>
                        <a:pt x="21600" y="13065"/>
                      </a:cubicBezTo>
                      <a:cubicBezTo>
                        <a:pt x="21585" y="8727"/>
                        <a:pt x="21224" y="6739"/>
                        <a:pt x="20924" y="583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bg1"/>
                      </a:solidFill>
                    </a:rPr>
                    <a:t>Lorem Ipsum</a:t>
                  </a:r>
                  <a:endParaRPr sz="2800" cap="al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Shape">
                  <a:extLst>
                    <a:ext uri="{FF2B5EF4-FFF2-40B4-BE49-F238E27FC236}">
                      <a16:creationId xmlns:a16="http://schemas.microsoft.com/office/drawing/2014/main" id="{3C52059F-46A3-4D19-8E3D-15D6825083FC}"/>
                    </a:ext>
                  </a:extLst>
                </p:cNvPr>
                <p:cNvSpPr/>
                <p:nvPr/>
              </p:nvSpPr>
              <p:spPr>
                <a:xfrm>
                  <a:off x="8265745" y="3291968"/>
                  <a:ext cx="804512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3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ADBD9DA4-5E0A-4448-B3D7-176C6D40B79E}"/>
                  </a:ext>
                </a:extLst>
              </p:cNvPr>
              <p:cNvGrpSpPr/>
              <p:nvPr/>
            </p:nvGrpSpPr>
            <p:grpSpPr>
              <a:xfrm>
                <a:off x="2345092" y="4122467"/>
                <a:ext cx="7478511" cy="1077772"/>
                <a:chOff x="2345092" y="4122467"/>
                <a:chExt cx="7478511" cy="1077772"/>
              </a:xfrm>
            </p:grpSpPr>
            <p:sp>
              <p:nvSpPr>
                <p:cNvPr id="161" name="Shape">
                  <a:extLst>
                    <a:ext uri="{FF2B5EF4-FFF2-40B4-BE49-F238E27FC236}">
                      <a16:creationId xmlns:a16="http://schemas.microsoft.com/office/drawing/2014/main" id="{451D7C0D-B286-426B-9A81-2D5087F3F416}"/>
                    </a:ext>
                  </a:extLst>
                </p:cNvPr>
                <p:cNvSpPr/>
                <p:nvPr/>
              </p:nvSpPr>
              <p:spPr>
                <a:xfrm>
                  <a:off x="2345094" y="4122467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600" y="343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04</a:t>
                  </a:r>
                  <a:endParaRPr sz="2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2" name="Shape">
                  <a:extLst>
                    <a:ext uri="{FF2B5EF4-FFF2-40B4-BE49-F238E27FC236}">
                      <a16:creationId xmlns:a16="http://schemas.microsoft.com/office/drawing/2014/main" id="{77824A2D-35C4-4598-A54B-C3CC805F26F6}"/>
                    </a:ext>
                  </a:extLst>
                </p:cNvPr>
                <p:cNvSpPr/>
                <p:nvPr/>
              </p:nvSpPr>
              <p:spPr>
                <a:xfrm>
                  <a:off x="2345092" y="4417159"/>
                  <a:ext cx="7478511" cy="7830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064" y="5838"/>
                      </a:moveTo>
                      <a:cubicBezTo>
                        <a:pt x="20931" y="5335"/>
                        <a:pt x="20784" y="5084"/>
                        <a:pt x="20629" y="5084"/>
                      </a:cubicBezTo>
                      <a:lnTo>
                        <a:pt x="19923" y="5084"/>
                      </a:lnTo>
                      <a:cubicBezTo>
                        <a:pt x="19902" y="5084"/>
                        <a:pt x="19881" y="5077"/>
                        <a:pt x="19861" y="5062"/>
                      </a:cubicBezTo>
                      <a:cubicBezTo>
                        <a:pt x="19854" y="5055"/>
                        <a:pt x="19847" y="5047"/>
                        <a:pt x="19840" y="5040"/>
                      </a:cubicBezTo>
                      <a:cubicBezTo>
                        <a:pt x="19826" y="5025"/>
                        <a:pt x="19813" y="5010"/>
                        <a:pt x="19799" y="4988"/>
                      </a:cubicBezTo>
                      <a:cubicBezTo>
                        <a:pt x="19791" y="4973"/>
                        <a:pt x="19783" y="4958"/>
                        <a:pt x="19775" y="4944"/>
                      </a:cubicBezTo>
                      <a:cubicBezTo>
                        <a:pt x="19762" y="4922"/>
                        <a:pt x="19751" y="4899"/>
                        <a:pt x="19738" y="4870"/>
                      </a:cubicBezTo>
                      <a:cubicBezTo>
                        <a:pt x="19730" y="4848"/>
                        <a:pt x="19722" y="4825"/>
                        <a:pt x="19714" y="4803"/>
                      </a:cubicBezTo>
                      <a:cubicBezTo>
                        <a:pt x="19703" y="4774"/>
                        <a:pt x="19691" y="4744"/>
                        <a:pt x="19680" y="4707"/>
                      </a:cubicBezTo>
                      <a:cubicBezTo>
                        <a:pt x="19672" y="4678"/>
                        <a:pt x="19664" y="4648"/>
                        <a:pt x="19655" y="4619"/>
                      </a:cubicBezTo>
                      <a:cubicBezTo>
                        <a:pt x="19645" y="4582"/>
                        <a:pt x="19635" y="4545"/>
                        <a:pt x="19624" y="4500"/>
                      </a:cubicBezTo>
                      <a:cubicBezTo>
                        <a:pt x="19616" y="4463"/>
                        <a:pt x="19608" y="4426"/>
                        <a:pt x="19600" y="4389"/>
                      </a:cubicBezTo>
                      <a:cubicBezTo>
                        <a:pt x="19590" y="4345"/>
                        <a:pt x="19580" y="4301"/>
                        <a:pt x="19570" y="4249"/>
                      </a:cubicBezTo>
                      <a:cubicBezTo>
                        <a:pt x="19562" y="4212"/>
                        <a:pt x="19554" y="4160"/>
                        <a:pt x="19546" y="4123"/>
                      </a:cubicBezTo>
                      <a:cubicBezTo>
                        <a:pt x="19537" y="4072"/>
                        <a:pt x="19528" y="4020"/>
                        <a:pt x="19519" y="3961"/>
                      </a:cubicBezTo>
                      <a:cubicBezTo>
                        <a:pt x="19511" y="3917"/>
                        <a:pt x="19504" y="3865"/>
                        <a:pt x="19496" y="3813"/>
                      </a:cubicBezTo>
                      <a:cubicBezTo>
                        <a:pt x="19488" y="3754"/>
                        <a:pt x="19478" y="3695"/>
                        <a:pt x="19470" y="3628"/>
                      </a:cubicBezTo>
                      <a:cubicBezTo>
                        <a:pt x="19463" y="3577"/>
                        <a:pt x="19456" y="3517"/>
                        <a:pt x="19449" y="3466"/>
                      </a:cubicBezTo>
                      <a:cubicBezTo>
                        <a:pt x="19440" y="3399"/>
                        <a:pt x="19433" y="3333"/>
                        <a:pt x="19425" y="3266"/>
                      </a:cubicBezTo>
                      <a:cubicBezTo>
                        <a:pt x="19418" y="3207"/>
                        <a:pt x="19412" y="3148"/>
                        <a:pt x="19406" y="3081"/>
                      </a:cubicBezTo>
                      <a:cubicBezTo>
                        <a:pt x="19398" y="3008"/>
                        <a:pt x="19390" y="2941"/>
                        <a:pt x="19383" y="2860"/>
                      </a:cubicBezTo>
                      <a:cubicBezTo>
                        <a:pt x="19377" y="2793"/>
                        <a:pt x="19371" y="2727"/>
                        <a:pt x="19365" y="2660"/>
                      </a:cubicBezTo>
                      <a:cubicBezTo>
                        <a:pt x="19358" y="2586"/>
                        <a:pt x="19351" y="2505"/>
                        <a:pt x="19344" y="2424"/>
                      </a:cubicBezTo>
                      <a:cubicBezTo>
                        <a:pt x="19339" y="2350"/>
                        <a:pt x="19333" y="2283"/>
                        <a:pt x="19327" y="2210"/>
                      </a:cubicBezTo>
                      <a:cubicBezTo>
                        <a:pt x="19321" y="2128"/>
                        <a:pt x="19315" y="2047"/>
                        <a:pt x="19310" y="1958"/>
                      </a:cubicBezTo>
                      <a:cubicBezTo>
                        <a:pt x="19304" y="1884"/>
                        <a:pt x="19300" y="1803"/>
                        <a:pt x="19294" y="1729"/>
                      </a:cubicBezTo>
                      <a:cubicBezTo>
                        <a:pt x="19289" y="1641"/>
                        <a:pt x="19283" y="1559"/>
                        <a:pt x="19279" y="1471"/>
                      </a:cubicBezTo>
                      <a:cubicBezTo>
                        <a:pt x="19274" y="1389"/>
                        <a:pt x="19269" y="1308"/>
                        <a:pt x="19266" y="1227"/>
                      </a:cubicBezTo>
                      <a:cubicBezTo>
                        <a:pt x="19261" y="1138"/>
                        <a:pt x="19256" y="1049"/>
                        <a:pt x="19252" y="953"/>
                      </a:cubicBezTo>
                      <a:cubicBezTo>
                        <a:pt x="19248" y="865"/>
                        <a:pt x="19245" y="776"/>
                        <a:pt x="19241" y="687"/>
                      </a:cubicBezTo>
                      <a:cubicBezTo>
                        <a:pt x="19237" y="591"/>
                        <a:pt x="19233" y="503"/>
                        <a:pt x="19230" y="406"/>
                      </a:cubicBezTo>
                      <a:cubicBezTo>
                        <a:pt x="19227" y="318"/>
                        <a:pt x="19224" y="222"/>
                        <a:pt x="19221" y="126"/>
                      </a:cubicBezTo>
                      <a:cubicBezTo>
                        <a:pt x="19219" y="81"/>
                        <a:pt x="19218" y="44"/>
                        <a:pt x="19216" y="0"/>
                      </a:cubicBezTo>
                      <a:lnTo>
                        <a:pt x="16129" y="0"/>
                      </a:lnTo>
                      <a:lnTo>
                        <a:pt x="15870" y="0"/>
                      </a:lnTo>
                      <a:lnTo>
                        <a:pt x="2386" y="0"/>
                      </a:lnTo>
                      <a:cubicBezTo>
                        <a:pt x="2384" y="44"/>
                        <a:pt x="2382" y="81"/>
                        <a:pt x="2381" y="126"/>
                      </a:cubicBezTo>
                      <a:cubicBezTo>
                        <a:pt x="2378" y="222"/>
                        <a:pt x="2375" y="310"/>
                        <a:pt x="2372" y="406"/>
                      </a:cubicBezTo>
                      <a:cubicBezTo>
                        <a:pt x="2369" y="503"/>
                        <a:pt x="2365" y="599"/>
                        <a:pt x="2361" y="687"/>
                      </a:cubicBezTo>
                      <a:cubicBezTo>
                        <a:pt x="2357" y="776"/>
                        <a:pt x="2353" y="865"/>
                        <a:pt x="2349" y="953"/>
                      </a:cubicBezTo>
                      <a:cubicBezTo>
                        <a:pt x="2345" y="1042"/>
                        <a:pt x="2341" y="1138"/>
                        <a:pt x="2336" y="1227"/>
                      </a:cubicBezTo>
                      <a:cubicBezTo>
                        <a:pt x="2331" y="1308"/>
                        <a:pt x="2328" y="1389"/>
                        <a:pt x="2323" y="1471"/>
                      </a:cubicBezTo>
                      <a:cubicBezTo>
                        <a:pt x="2317" y="1559"/>
                        <a:pt x="2313" y="1648"/>
                        <a:pt x="2307" y="1729"/>
                      </a:cubicBezTo>
                      <a:cubicBezTo>
                        <a:pt x="2303" y="1810"/>
                        <a:pt x="2297" y="1884"/>
                        <a:pt x="2292" y="1958"/>
                      </a:cubicBezTo>
                      <a:cubicBezTo>
                        <a:pt x="2286" y="2040"/>
                        <a:pt x="2280" y="2128"/>
                        <a:pt x="2274" y="2210"/>
                      </a:cubicBezTo>
                      <a:cubicBezTo>
                        <a:pt x="2269" y="2283"/>
                        <a:pt x="2263" y="2357"/>
                        <a:pt x="2257" y="2424"/>
                      </a:cubicBezTo>
                      <a:cubicBezTo>
                        <a:pt x="2251" y="2505"/>
                        <a:pt x="2244" y="2579"/>
                        <a:pt x="2237" y="2660"/>
                      </a:cubicBezTo>
                      <a:cubicBezTo>
                        <a:pt x="2231" y="2727"/>
                        <a:pt x="2225" y="2793"/>
                        <a:pt x="2218" y="2860"/>
                      </a:cubicBezTo>
                      <a:cubicBezTo>
                        <a:pt x="2211" y="2934"/>
                        <a:pt x="2204" y="3008"/>
                        <a:pt x="2196" y="3081"/>
                      </a:cubicBezTo>
                      <a:cubicBezTo>
                        <a:pt x="2190" y="3141"/>
                        <a:pt x="2183" y="3207"/>
                        <a:pt x="2177" y="3266"/>
                      </a:cubicBezTo>
                      <a:cubicBezTo>
                        <a:pt x="2169" y="3333"/>
                        <a:pt x="2160" y="3399"/>
                        <a:pt x="2153" y="3466"/>
                      </a:cubicBezTo>
                      <a:cubicBezTo>
                        <a:pt x="2146" y="3525"/>
                        <a:pt x="2139" y="3577"/>
                        <a:pt x="2132" y="3628"/>
                      </a:cubicBezTo>
                      <a:cubicBezTo>
                        <a:pt x="2123" y="3695"/>
                        <a:pt x="2115" y="3754"/>
                        <a:pt x="2105" y="3813"/>
                      </a:cubicBezTo>
                      <a:cubicBezTo>
                        <a:pt x="2098" y="3865"/>
                        <a:pt x="2091" y="3917"/>
                        <a:pt x="2083" y="3961"/>
                      </a:cubicBezTo>
                      <a:cubicBezTo>
                        <a:pt x="2074" y="4020"/>
                        <a:pt x="2064" y="4072"/>
                        <a:pt x="2055" y="4123"/>
                      </a:cubicBezTo>
                      <a:cubicBezTo>
                        <a:pt x="2047" y="4168"/>
                        <a:pt x="2040" y="4212"/>
                        <a:pt x="2032" y="4249"/>
                      </a:cubicBezTo>
                      <a:cubicBezTo>
                        <a:pt x="2022" y="4301"/>
                        <a:pt x="2012" y="4345"/>
                        <a:pt x="2002" y="4389"/>
                      </a:cubicBezTo>
                      <a:cubicBezTo>
                        <a:pt x="1994" y="4426"/>
                        <a:pt x="1986" y="4463"/>
                        <a:pt x="1978" y="4500"/>
                      </a:cubicBezTo>
                      <a:cubicBezTo>
                        <a:pt x="1968" y="4545"/>
                        <a:pt x="1957" y="4582"/>
                        <a:pt x="1946" y="4619"/>
                      </a:cubicBezTo>
                      <a:cubicBezTo>
                        <a:pt x="1938" y="4648"/>
                        <a:pt x="1930" y="4678"/>
                        <a:pt x="1921" y="4707"/>
                      </a:cubicBezTo>
                      <a:cubicBezTo>
                        <a:pt x="1910" y="4744"/>
                        <a:pt x="1899" y="4774"/>
                        <a:pt x="1888" y="4803"/>
                      </a:cubicBezTo>
                      <a:cubicBezTo>
                        <a:pt x="1880" y="4825"/>
                        <a:pt x="1872" y="4855"/>
                        <a:pt x="1863" y="4870"/>
                      </a:cubicBezTo>
                      <a:cubicBezTo>
                        <a:pt x="1852" y="4899"/>
                        <a:pt x="1839" y="4922"/>
                        <a:pt x="1827" y="4944"/>
                      </a:cubicBezTo>
                      <a:cubicBezTo>
                        <a:pt x="1819" y="4958"/>
                        <a:pt x="1811" y="4981"/>
                        <a:pt x="1803" y="4988"/>
                      </a:cubicBezTo>
                      <a:cubicBezTo>
                        <a:pt x="1790" y="5010"/>
                        <a:pt x="1776" y="5025"/>
                        <a:pt x="1762" y="5040"/>
                      </a:cubicBezTo>
                      <a:cubicBezTo>
                        <a:pt x="1755" y="5047"/>
                        <a:pt x="1748" y="5062"/>
                        <a:pt x="1741" y="5062"/>
                      </a:cubicBezTo>
                      <a:cubicBezTo>
                        <a:pt x="1720" y="5077"/>
                        <a:pt x="1699" y="5084"/>
                        <a:pt x="1678" y="5084"/>
                      </a:cubicBezTo>
                      <a:lnTo>
                        <a:pt x="973" y="5084"/>
                      </a:lnTo>
                      <a:cubicBezTo>
                        <a:pt x="816" y="5084"/>
                        <a:pt x="670" y="5335"/>
                        <a:pt x="538" y="5838"/>
                      </a:cubicBezTo>
                      <a:cubicBezTo>
                        <a:pt x="299" y="6739"/>
                        <a:pt x="12" y="8727"/>
                        <a:pt x="0" y="13065"/>
                      </a:cubicBezTo>
                      <a:cubicBezTo>
                        <a:pt x="12" y="17839"/>
                        <a:pt x="415" y="21600"/>
                        <a:pt x="917" y="21600"/>
                      </a:cubicBezTo>
                      <a:lnTo>
                        <a:pt x="15869" y="21600"/>
                      </a:lnTo>
                      <a:lnTo>
                        <a:pt x="16128" y="21600"/>
                      </a:lnTo>
                      <a:lnTo>
                        <a:pt x="20683" y="21600"/>
                      </a:lnTo>
                      <a:cubicBezTo>
                        <a:pt x="21185" y="21600"/>
                        <a:pt x="21588" y="17839"/>
                        <a:pt x="21600" y="13065"/>
                      </a:cubicBezTo>
                      <a:cubicBezTo>
                        <a:pt x="21589" y="8727"/>
                        <a:pt x="21302" y="6739"/>
                        <a:pt x="21064" y="583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</a:t>
                  </a:r>
                  <a:endParaRPr sz="2800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3" name="Shape">
                  <a:extLst>
                    <a:ext uri="{FF2B5EF4-FFF2-40B4-BE49-F238E27FC236}">
                      <a16:creationId xmlns:a16="http://schemas.microsoft.com/office/drawing/2014/main" id="{EEAF541D-7CD4-4676-808F-63915BCDF835}"/>
                    </a:ext>
                  </a:extLst>
                </p:cNvPr>
                <p:cNvSpPr/>
                <p:nvPr/>
              </p:nvSpPr>
              <p:spPr>
                <a:xfrm>
                  <a:off x="9015873" y="4122467"/>
                  <a:ext cx="804512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3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9" name="Graphic 8" descr="Users">
              <a:extLst>
                <a:ext uri="{FF2B5EF4-FFF2-40B4-BE49-F238E27FC236}">
                  <a16:creationId xmlns:a16="http://schemas.microsoft.com/office/drawing/2014/main" id="{40E9981A-AAAE-4A57-8A2B-A12D55097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55033" y="2509385"/>
              <a:ext cx="270065" cy="270065"/>
            </a:xfrm>
            <a:prstGeom prst="rect">
              <a:avLst/>
            </a:prstGeom>
          </p:spPr>
        </p:pic>
        <p:pic>
          <p:nvPicPr>
            <p:cNvPr id="11" name="Graphic 10" descr="Chat">
              <a:extLst>
                <a:ext uri="{FF2B5EF4-FFF2-40B4-BE49-F238E27FC236}">
                  <a16:creationId xmlns:a16="http://schemas.microsoft.com/office/drawing/2014/main" id="{361F47DE-71E0-4BA6-8EE2-1BABEF04C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92021" y="3177325"/>
              <a:ext cx="270065" cy="270065"/>
            </a:xfrm>
            <a:prstGeom prst="rect">
              <a:avLst/>
            </a:prstGeom>
          </p:spPr>
        </p:pic>
        <p:pic>
          <p:nvPicPr>
            <p:cNvPr id="13" name="Graphic 12" descr="Puzzle">
              <a:extLst>
                <a:ext uri="{FF2B5EF4-FFF2-40B4-BE49-F238E27FC236}">
                  <a16:creationId xmlns:a16="http://schemas.microsoft.com/office/drawing/2014/main" id="{67843EAB-ADA3-4532-AB26-47273F121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47949" y="3802550"/>
              <a:ext cx="270065" cy="270065"/>
            </a:xfrm>
            <a:prstGeom prst="rect">
              <a:avLst/>
            </a:prstGeom>
          </p:spPr>
        </p:pic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A98188A2-4DFB-4960-9E30-6C4AC15CE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37304" y="4452707"/>
              <a:ext cx="270065" cy="270065"/>
            </a:xfrm>
            <a:prstGeom prst="rect">
              <a:avLst/>
            </a:prstGeom>
          </p:spPr>
        </p:pic>
      </p:grpSp>
      <p:pic>
        <p:nvPicPr>
          <p:cNvPr id="176" name="Graphic 175" descr="Users">
            <a:extLst>
              <a:ext uri="{FF2B5EF4-FFF2-40B4-BE49-F238E27FC236}">
                <a16:creationId xmlns:a16="http://schemas.microsoft.com/office/drawing/2014/main" id="{D7E3197C-6EF7-4369-AD0D-4D4E5F18670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1395" y="1343515"/>
            <a:ext cx="289656" cy="289656"/>
          </a:xfrm>
          <a:prstGeom prst="rect">
            <a:avLst/>
          </a:prstGeom>
        </p:spPr>
      </p:pic>
      <p:pic>
        <p:nvPicPr>
          <p:cNvPr id="177" name="Graphic 176" descr="Chat">
            <a:extLst>
              <a:ext uri="{FF2B5EF4-FFF2-40B4-BE49-F238E27FC236}">
                <a16:creationId xmlns:a16="http://schemas.microsoft.com/office/drawing/2014/main" id="{A18D97F2-61D7-4330-BB31-C5DEDA942A4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6567" y="2620755"/>
            <a:ext cx="289656" cy="289656"/>
          </a:xfrm>
          <a:prstGeom prst="rect">
            <a:avLst/>
          </a:prstGeom>
        </p:spPr>
      </p:pic>
      <p:pic>
        <p:nvPicPr>
          <p:cNvPr id="178" name="Graphic 177" descr="Puzzle">
            <a:extLst>
              <a:ext uri="{FF2B5EF4-FFF2-40B4-BE49-F238E27FC236}">
                <a16:creationId xmlns:a16="http://schemas.microsoft.com/office/drawing/2014/main" id="{03647733-AF5D-4770-95D9-594F553E09D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10489" y="1343515"/>
            <a:ext cx="289656" cy="289656"/>
          </a:xfrm>
          <a:prstGeom prst="rect">
            <a:avLst/>
          </a:prstGeom>
        </p:spPr>
      </p:pic>
      <p:pic>
        <p:nvPicPr>
          <p:cNvPr id="179" name="Graphic 178" descr="Lightbulb">
            <a:extLst>
              <a:ext uri="{FF2B5EF4-FFF2-40B4-BE49-F238E27FC236}">
                <a16:creationId xmlns:a16="http://schemas.microsoft.com/office/drawing/2014/main" id="{8AD93C60-E6BC-404C-B589-E485B087FBD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55317" y="2623043"/>
            <a:ext cx="289656" cy="28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0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Pyramid for PowerPoint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4FC55C5-E2DC-410C-BF59-FE66D188BD4F}"/>
              </a:ext>
            </a:extLst>
          </p:cNvPr>
          <p:cNvGrpSpPr/>
          <p:nvPr/>
        </p:nvGrpSpPr>
        <p:grpSpPr>
          <a:xfrm>
            <a:off x="7063237" y="2573648"/>
            <a:ext cx="1836908" cy="1260003"/>
            <a:chOff x="8921977" y="1394910"/>
            <a:chExt cx="2937088" cy="1680003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D8F56AC-A71D-48A3-9840-31F4E210C78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BFBFB47-FC11-4B12-8511-25D355BE27B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881395E-64DD-4DB7-B2ED-52B8FF41E7CB}"/>
              </a:ext>
            </a:extLst>
          </p:cNvPr>
          <p:cNvGrpSpPr/>
          <p:nvPr/>
        </p:nvGrpSpPr>
        <p:grpSpPr>
          <a:xfrm>
            <a:off x="249702" y="2573650"/>
            <a:ext cx="1836908" cy="1260003"/>
            <a:chOff x="332936" y="2555951"/>
            <a:chExt cx="2937088" cy="1680003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907FB31-A806-40E4-B211-9242A4F77B5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C644D9A-E55F-42A2-83E8-16D3B6E47FA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A79D4F3-DC04-42CD-97EF-09FCBA10CDFF}"/>
              </a:ext>
            </a:extLst>
          </p:cNvPr>
          <p:cNvGrpSpPr/>
          <p:nvPr/>
        </p:nvGrpSpPr>
        <p:grpSpPr>
          <a:xfrm>
            <a:off x="6414242" y="1262297"/>
            <a:ext cx="2485903" cy="1106115"/>
            <a:chOff x="8921977" y="1394910"/>
            <a:chExt cx="2937088" cy="1474819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00147984-E378-4D8E-8D27-60F4FF0D8FA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EBC946B-8617-45AA-AF6F-11CD542390C4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ACD06A7-89EA-423C-B074-7DC2C461AC03}"/>
              </a:ext>
            </a:extLst>
          </p:cNvPr>
          <p:cNvGrpSpPr/>
          <p:nvPr/>
        </p:nvGrpSpPr>
        <p:grpSpPr>
          <a:xfrm>
            <a:off x="255547" y="1262299"/>
            <a:ext cx="2496705" cy="1106115"/>
            <a:chOff x="332936" y="2555951"/>
            <a:chExt cx="2937088" cy="1474819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3EF56A7-0373-4A7F-8E78-BD5345C754C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C8657D3-8A36-4219-B1AA-FE8DF2E6600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D28F4-C460-4863-8CCF-E66173004F0C}"/>
              </a:ext>
            </a:extLst>
          </p:cNvPr>
          <p:cNvGrpSpPr/>
          <p:nvPr/>
        </p:nvGrpSpPr>
        <p:grpSpPr>
          <a:xfrm>
            <a:off x="1121819" y="2454587"/>
            <a:ext cx="6900362" cy="3369060"/>
            <a:chOff x="1767559" y="2479479"/>
            <a:chExt cx="5608883" cy="27385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2C98929-94CD-423F-9C88-D6B124CBE88A}"/>
                </a:ext>
              </a:extLst>
            </p:cNvPr>
            <p:cNvGrpSpPr/>
            <p:nvPr/>
          </p:nvGrpSpPr>
          <p:grpSpPr>
            <a:xfrm>
              <a:off x="1767559" y="2479479"/>
              <a:ext cx="5608883" cy="2738503"/>
              <a:chOff x="2345092" y="1548902"/>
              <a:chExt cx="7478511" cy="3651337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05718E2B-F55C-4294-AA1C-5E05E91B7EB0}"/>
                  </a:ext>
                </a:extLst>
              </p:cNvPr>
              <p:cNvGrpSpPr/>
              <p:nvPr/>
            </p:nvGrpSpPr>
            <p:grpSpPr>
              <a:xfrm>
                <a:off x="4649056" y="1548902"/>
                <a:ext cx="2868705" cy="1077773"/>
                <a:chOff x="4649056" y="1657761"/>
                <a:chExt cx="2868705" cy="1077773"/>
              </a:xfrm>
            </p:grpSpPr>
            <p:sp>
              <p:nvSpPr>
                <p:cNvPr id="149" name="Shape">
                  <a:extLst>
                    <a:ext uri="{FF2B5EF4-FFF2-40B4-BE49-F238E27FC236}">
                      <a16:creationId xmlns:a16="http://schemas.microsoft.com/office/drawing/2014/main" id="{6753D139-AEF1-46AF-88D3-23F801882839}"/>
                    </a:ext>
                  </a:extLst>
                </p:cNvPr>
                <p:cNvSpPr/>
                <p:nvPr/>
              </p:nvSpPr>
              <p:spPr>
                <a:xfrm>
                  <a:off x="4649058" y="1657761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593" y="342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01</a:t>
                  </a:r>
                  <a:endParaRPr sz="2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0" name="Shape">
                  <a:extLst>
                    <a:ext uri="{FF2B5EF4-FFF2-40B4-BE49-F238E27FC236}">
                      <a16:creationId xmlns:a16="http://schemas.microsoft.com/office/drawing/2014/main" id="{1DF34BB6-396A-423A-8A9F-F77552E05634}"/>
                    </a:ext>
                  </a:extLst>
                </p:cNvPr>
                <p:cNvSpPr/>
                <p:nvPr/>
              </p:nvSpPr>
              <p:spPr>
                <a:xfrm>
                  <a:off x="4649056" y="1952454"/>
                  <a:ext cx="2868705" cy="7830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202" y="5838"/>
                      </a:moveTo>
                      <a:cubicBezTo>
                        <a:pt x="19855" y="5335"/>
                        <a:pt x="19474" y="5084"/>
                        <a:pt x="19068" y="5084"/>
                      </a:cubicBezTo>
                      <a:lnTo>
                        <a:pt x="17229" y="5084"/>
                      </a:lnTo>
                      <a:cubicBezTo>
                        <a:pt x="17174" y="5084"/>
                        <a:pt x="17120" y="5077"/>
                        <a:pt x="17065" y="5062"/>
                      </a:cubicBezTo>
                      <a:cubicBezTo>
                        <a:pt x="17047" y="5055"/>
                        <a:pt x="17029" y="5047"/>
                        <a:pt x="17011" y="5040"/>
                      </a:cubicBezTo>
                      <a:cubicBezTo>
                        <a:pt x="16975" y="5025"/>
                        <a:pt x="16940" y="5010"/>
                        <a:pt x="16904" y="4988"/>
                      </a:cubicBezTo>
                      <a:cubicBezTo>
                        <a:pt x="16884" y="4973"/>
                        <a:pt x="16864" y="4958"/>
                        <a:pt x="16841" y="4944"/>
                      </a:cubicBezTo>
                      <a:cubicBezTo>
                        <a:pt x="16809" y="4922"/>
                        <a:pt x="16779" y="4899"/>
                        <a:pt x="16747" y="4870"/>
                      </a:cubicBezTo>
                      <a:cubicBezTo>
                        <a:pt x="16724" y="4848"/>
                        <a:pt x="16704" y="4825"/>
                        <a:pt x="16682" y="4803"/>
                      </a:cubicBezTo>
                      <a:cubicBezTo>
                        <a:pt x="16654" y="4774"/>
                        <a:pt x="16624" y="4744"/>
                        <a:pt x="16595" y="4707"/>
                      </a:cubicBezTo>
                      <a:cubicBezTo>
                        <a:pt x="16573" y="4678"/>
                        <a:pt x="16553" y="4648"/>
                        <a:pt x="16531" y="4619"/>
                      </a:cubicBezTo>
                      <a:cubicBezTo>
                        <a:pt x="16503" y="4582"/>
                        <a:pt x="16476" y="4545"/>
                        <a:pt x="16448" y="4500"/>
                      </a:cubicBezTo>
                      <a:cubicBezTo>
                        <a:pt x="16428" y="4463"/>
                        <a:pt x="16406" y="4426"/>
                        <a:pt x="16386" y="4389"/>
                      </a:cubicBezTo>
                      <a:cubicBezTo>
                        <a:pt x="16359" y="4345"/>
                        <a:pt x="16333" y="4301"/>
                        <a:pt x="16307" y="4249"/>
                      </a:cubicBezTo>
                      <a:cubicBezTo>
                        <a:pt x="16287" y="4212"/>
                        <a:pt x="16267" y="4160"/>
                        <a:pt x="16246" y="4123"/>
                      </a:cubicBezTo>
                      <a:cubicBezTo>
                        <a:pt x="16222" y="4072"/>
                        <a:pt x="16198" y="4020"/>
                        <a:pt x="16174" y="3961"/>
                      </a:cubicBezTo>
                      <a:cubicBezTo>
                        <a:pt x="16154" y="3917"/>
                        <a:pt x="16135" y="3865"/>
                        <a:pt x="16115" y="3813"/>
                      </a:cubicBezTo>
                      <a:cubicBezTo>
                        <a:pt x="16093" y="3754"/>
                        <a:pt x="16069" y="3695"/>
                        <a:pt x="16047" y="3628"/>
                      </a:cubicBezTo>
                      <a:cubicBezTo>
                        <a:pt x="16029" y="3577"/>
                        <a:pt x="16010" y="3517"/>
                        <a:pt x="15992" y="3466"/>
                      </a:cubicBezTo>
                      <a:cubicBezTo>
                        <a:pt x="15970" y="3399"/>
                        <a:pt x="15950" y="3333"/>
                        <a:pt x="15930" y="3266"/>
                      </a:cubicBezTo>
                      <a:cubicBezTo>
                        <a:pt x="15912" y="3207"/>
                        <a:pt x="15895" y="3148"/>
                        <a:pt x="15879" y="3081"/>
                      </a:cubicBezTo>
                      <a:cubicBezTo>
                        <a:pt x="15859" y="3008"/>
                        <a:pt x="15839" y="2941"/>
                        <a:pt x="15821" y="2860"/>
                      </a:cubicBezTo>
                      <a:cubicBezTo>
                        <a:pt x="15805" y="2793"/>
                        <a:pt x="15788" y="2727"/>
                        <a:pt x="15772" y="2660"/>
                      </a:cubicBezTo>
                      <a:cubicBezTo>
                        <a:pt x="15754" y="2586"/>
                        <a:pt x="15736" y="2505"/>
                        <a:pt x="15720" y="2424"/>
                      </a:cubicBezTo>
                      <a:cubicBezTo>
                        <a:pt x="15704" y="2350"/>
                        <a:pt x="15690" y="2283"/>
                        <a:pt x="15676" y="2210"/>
                      </a:cubicBezTo>
                      <a:cubicBezTo>
                        <a:pt x="15659" y="2128"/>
                        <a:pt x="15643" y="2047"/>
                        <a:pt x="15629" y="1958"/>
                      </a:cubicBezTo>
                      <a:cubicBezTo>
                        <a:pt x="15615" y="1884"/>
                        <a:pt x="15603" y="1803"/>
                        <a:pt x="15589" y="1729"/>
                      </a:cubicBezTo>
                      <a:cubicBezTo>
                        <a:pt x="15575" y="1641"/>
                        <a:pt x="15561" y="1559"/>
                        <a:pt x="15548" y="1471"/>
                      </a:cubicBezTo>
                      <a:cubicBezTo>
                        <a:pt x="15536" y="1389"/>
                        <a:pt x="15524" y="1308"/>
                        <a:pt x="15514" y="1227"/>
                      </a:cubicBezTo>
                      <a:cubicBezTo>
                        <a:pt x="15502" y="1138"/>
                        <a:pt x="15490" y="1049"/>
                        <a:pt x="15480" y="953"/>
                      </a:cubicBezTo>
                      <a:cubicBezTo>
                        <a:pt x="15470" y="865"/>
                        <a:pt x="15460" y="776"/>
                        <a:pt x="15450" y="687"/>
                      </a:cubicBezTo>
                      <a:cubicBezTo>
                        <a:pt x="15440" y="591"/>
                        <a:pt x="15429" y="502"/>
                        <a:pt x="15421" y="406"/>
                      </a:cubicBezTo>
                      <a:cubicBezTo>
                        <a:pt x="15413" y="318"/>
                        <a:pt x="15405" y="222"/>
                        <a:pt x="15397" y="126"/>
                      </a:cubicBezTo>
                      <a:cubicBezTo>
                        <a:pt x="15393" y="81"/>
                        <a:pt x="15389" y="44"/>
                        <a:pt x="15385" y="0"/>
                      </a:cubicBezTo>
                      <a:lnTo>
                        <a:pt x="14941" y="0"/>
                      </a:lnTo>
                      <a:lnTo>
                        <a:pt x="6663" y="0"/>
                      </a:lnTo>
                      <a:lnTo>
                        <a:pt x="6219" y="0"/>
                      </a:lnTo>
                      <a:cubicBezTo>
                        <a:pt x="6215" y="44"/>
                        <a:pt x="6211" y="81"/>
                        <a:pt x="6207" y="126"/>
                      </a:cubicBezTo>
                      <a:cubicBezTo>
                        <a:pt x="6199" y="222"/>
                        <a:pt x="6191" y="310"/>
                        <a:pt x="6183" y="406"/>
                      </a:cubicBezTo>
                      <a:cubicBezTo>
                        <a:pt x="6175" y="502"/>
                        <a:pt x="6165" y="599"/>
                        <a:pt x="6154" y="687"/>
                      </a:cubicBezTo>
                      <a:cubicBezTo>
                        <a:pt x="6144" y="776"/>
                        <a:pt x="6134" y="865"/>
                        <a:pt x="6124" y="953"/>
                      </a:cubicBezTo>
                      <a:cubicBezTo>
                        <a:pt x="6112" y="1042"/>
                        <a:pt x="6102" y="1138"/>
                        <a:pt x="6090" y="1227"/>
                      </a:cubicBezTo>
                      <a:cubicBezTo>
                        <a:pt x="6078" y="1308"/>
                        <a:pt x="6068" y="1389"/>
                        <a:pt x="6056" y="1471"/>
                      </a:cubicBezTo>
                      <a:cubicBezTo>
                        <a:pt x="6041" y="1559"/>
                        <a:pt x="6029" y="1648"/>
                        <a:pt x="6015" y="1729"/>
                      </a:cubicBezTo>
                      <a:cubicBezTo>
                        <a:pt x="6003" y="1810"/>
                        <a:pt x="5989" y="1884"/>
                        <a:pt x="5975" y="1958"/>
                      </a:cubicBezTo>
                      <a:cubicBezTo>
                        <a:pt x="5959" y="2040"/>
                        <a:pt x="5945" y="2128"/>
                        <a:pt x="5928" y="2210"/>
                      </a:cubicBezTo>
                      <a:cubicBezTo>
                        <a:pt x="5914" y="2283"/>
                        <a:pt x="5900" y="2357"/>
                        <a:pt x="5884" y="2424"/>
                      </a:cubicBezTo>
                      <a:cubicBezTo>
                        <a:pt x="5868" y="2505"/>
                        <a:pt x="5850" y="2579"/>
                        <a:pt x="5832" y="2660"/>
                      </a:cubicBezTo>
                      <a:cubicBezTo>
                        <a:pt x="5816" y="2727"/>
                        <a:pt x="5799" y="2793"/>
                        <a:pt x="5783" y="2860"/>
                      </a:cubicBezTo>
                      <a:cubicBezTo>
                        <a:pt x="5765" y="2934"/>
                        <a:pt x="5745" y="3008"/>
                        <a:pt x="5725" y="3081"/>
                      </a:cubicBezTo>
                      <a:cubicBezTo>
                        <a:pt x="5709" y="3141"/>
                        <a:pt x="5690" y="3207"/>
                        <a:pt x="5674" y="3266"/>
                      </a:cubicBezTo>
                      <a:cubicBezTo>
                        <a:pt x="5654" y="3333"/>
                        <a:pt x="5632" y="3399"/>
                        <a:pt x="5612" y="3466"/>
                      </a:cubicBezTo>
                      <a:cubicBezTo>
                        <a:pt x="5594" y="3525"/>
                        <a:pt x="5575" y="3577"/>
                        <a:pt x="5557" y="3628"/>
                      </a:cubicBezTo>
                      <a:cubicBezTo>
                        <a:pt x="5535" y="3695"/>
                        <a:pt x="5513" y="3754"/>
                        <a:pt x="5489" y="3813"/>
                      </a:cubicBezTo>
                      <a:cubicBezTo>
                        <a:pt x="5471" y="3865"/>
                        <a:pt x="5450" y="3917"/>
                        <a:pt x="5430" y="3961"/>
                      </a:cubicBezTo>
                      <a:cubicBezTo>
                        <a:pt x="5406" y="4020"/>
                        <a:pt x="5382" y="4072"/>
                        <a:pt x="5358" y="4123"/>
                      </a:cubicBezTo>
                      <a:cubicBezTo>
                        <a:pt x="5337" y="4168"/>
                        <a:pt x="5317" y="4212"/>
                        <a:pt x="5297" y="4249"/>
                      </a:cubicBezTo>
                      <a:cubicBezTo>
                        <a:pt x="5271" y="4301"/>
                        <a:pt x="5245" y="4345"/>
                        <a:pt x="5218" y="4389"/>
                      </a:cubicBezTo>
                      <a:cubicBezTo>
                        <a:pt x="5198" y="4426"/>
                        <a:pt x="5178" y="4463"/>
                        <a:pt x="5156" y="4500"/>
                      </a:cubicBezTo>
                      <a:cubicBezTo>
                        <a:pt x="5130" y="4545"/>
                        <a:pt x="5101" y="4582"/>
                        <a:pt x="5073" y="4619"/>
                      </a:cubicBezTo>
                      <a:cubicBezTo>
                        <a:pt x="5051" y="4648"/>
                        <a:pt x="5031" y="4678"/>
                        <a:pt x="5009" y="4707"/>
                      </a:cubicBezTo>
                      <a:cubicBezTo>
                        <a:pt x="4980" y="4744"/>
                        <a:pt x="4950" y="4774"/>
                        <a:pt x="4922" y="4803"/>
                      </a:cubicBezTo>
                      <a:cubicBezTo>
                        <a:pt x="4900" y="4825"/>
                        <a:pt x="4880" y="4855"/>
                        <a:pt x="4857" y="4870"/>
                      </a:cubicBezTo>
                      <a:cubicBezTo>
                        <a:pt x="4827" y="4899"/>
                        <a:pt x="4795" y="4922"/>
                        <a:pt x="4763" y="4944"/>
                      </a:cubicBezTo>
                      <a:cubicBezTo>
                        <a:pt x="4742" y="4958"/>
                        <a:pt x="4722" y="4981"/>
                        <a:pt x="4700" y="4988"/>
                      </a:cubicBezTo>
                      <a:cubicBezTo>
                        <a:pt x="4666" y="5010"/>
                        <a:pt x="4629" y="5025"/>
                        <a:pt x="4593" y="5040"/>
                      </a:cubicBezTo>
                      <a:cubicBezTo>
                        <a:pt x="4575" y="5047"/>
                        <a:pt x="4557" y="5062"/>
                        <a:pt x="4539" y="5062"/>
                      </a:cubicBezTo>
                      <a:cubicBezTo>
                        <a:pt x="4484" y="5077"/>
                        <a:pt x="4430" y="5084"/>
                        <a:pt x="4375" y="5084"/>
                      </a:cubicBezTo>
                      <a:lnTo>
                        <a:pt x="2536" y="5084"/>
                      </a:lnTo>
                      <a:cubicBezTo>
                        <a:pt x="2128" y="5084"/>
                        <a:pt x="1747" y="5335"/>
                        <a:pt x="1402" y="5838"/>
                      </a:cubicBezTo>
                      <a:cubicBezTo>
                        <a:pt x="779" y="6739"/>
                        <a:pt x="30" y="8727"/>
                        <a:pt x="0" y="13065"/>
                      </a:cubicBezTo>
                      <a:cubicBezTo>
                        <a:pt x="32" y="17839"/>
                        <a:pt x="1081" y="21600"/>
                        <a:pt x="2390" y="21600"/>
                      </a:cubicBezTo>
                      <a:lnTo>
                        <a:pt x="6661" y="21600"/>
                      </a:lnTo>
                      <a:lnTo>
                        <a:pt x="14939" y="21600"/>
                      </a:lnTo>
                      <a:lnTo>
                        <a:pt x="19210" y="21600"/>
                      </a:lnTo>
                      <a:cubicBezTo>
                        <a:pt x="20519" y="21600"/>
                        <a:pt x="21570" y="17839"/>
                        <a:pt x="21600" y="13065"/>
                      </a:cubicBezTo>
                      <a:cubicBezTo>
                        <a:pt x="21574" y="8727"/>
                        <a:pt x="20825" y="6747"/>
                        <a:pt x="20202" y="583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</a:t>
                  </a:r>
                  <a:endParaRPr sz="2800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1" name="Shape">
                  <a:extLst>
                    <a:ext uri="{FF2B5EF4-FFF2-40B4-BE49-F238E27FC236}">
                      <a16:creationId xmlns:a16="http://schemas.microsoft.com/office/drawing/2014/main" id="{219E655D-AE22-4058-9324-31FF50CD561E}"/>
                    </a:ext>
                  </a:extLst>
                </p:cNvPr>
                <p:cNvSpPr/>
                <p:nvPr/>
              </p:nvSpPr>
              <p:spPr>
                <a:xfrm>
                  <a:off x="6711910" y="1657761"/>
                  <a:ext cx="804512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2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BB511B83-58EB-48DC-9463-3CA713C244EA}"/>
                  </a:ext>
                </a:extLst>
              </p:cNvPr>
              <p:cNvGrpSpPr/>
              <p:nvPr/>
            </p:nvGrpSpPr>
            <p:grpSpPr>
              <a:xfrm>
                <a:off x="3898928" y="2406756"/>
                <a:ext cx="4405664" cy="1077773"/>
                <a:chOff x="3898928" y="2461469"/>
                <a:chExt cx="4405664" cy="1077773"/>
              </a:xfrm>
            </p:grpSpPr>
            <p:sp>
              <p:nvSpPr>
                <p:cNvPr id="153" name="Shape">
                  <a:extLst>
                    <a:ext uri="{FF2B5EF4-FFF2-40B4-BE49-F238E27FC236}">
                      <a16:creationId xmlns:a16="http://schemas.microsoft.com/office/drawing/2014/main" id="{468B4BBC-CDEA-48D3-9A3F-5C572616CA9E}"/>
                    </a:ext>
                  </a:extLst>
                </p:cNvPr>
                <p:cNvSpPr/>
                <p:nvPr/>
              </p:nvSpPr>
              <p:spPr>
                <a:xfrm>
                  <a:off x="3898930" y="2461469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600" y="343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02</a:t>
                  </a:r>
                  <a:endParaRPr sz="2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4" name="Shape">
                  <a:extLst>
                    <a:ext uri="{FF2B5EF4-FFF2-40B4-BE49-F238E27FC236}">
                      <a16:creationId xmlns:a16="http://schemas.microsoft.com/office/drawing/2014/main" id="{20145AB3-7EEA-4706-B1A2-B9BF7AE735CC}"/>
                    </a:ext>
                  </a:extLst>
                </p:cNvPr>
                <p:cNvSpPr/>
                <p:nvPr/>
              </p:nvSpPr>
              <p:spPr>
                <a:xfrm>
                  <a:off x="3898928" y="2756162"/>
                  <a:ext cx="4405664" cy="7830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687" y="5838"/>
                      </a:moveTo>
                      <a:cubicBezTo>
                        <a:pt x="20461" y="5335"/>
                        <a:pt x="20213" y="5084"/>
                        <a:pt x="19949" y="5084"/>
                      </a:cubicBezTo>
                      <a:lnTo>
                        <a:pt x="18751" y="5084"/>
                      </a:lnTo>
                      <a:cubicBezTo>
                        <a:pt x="18716" y="5084"/>
                        <a:pt x="18680" y="5077"/>
                        <a:pt x="18645" y="5062"/>
                      </a:cubicBezTo>
                      <a:cubicBezTo>
                        <a:pt x="18633" y="5055"/>
                        <a:pt x="18621" y="5047"/>
                        <a:pt x="18609" y="5040"/>
                      </a:cubicBezTo>
                      <a:cubicBezTo>
                        <a:pt x="18586" y="5025"/>
                        <a:pt x="18563" y="5010"/>
                        <a:pt x="18540" y="4988"/>
                      </a:cubicBezTo>
                      <a:cubicBezTo>
                        <a:pt x="18526" y="4973"/>
                        <a:pt x="18513" y="4958"/>
                        <a:pt x="18499" y="4944"/>
                      </a:cubicBezTo>
                      <a:cubicBezTo>
                        <a:pt x="18478" y="4922"/>
                        <a:pt x="18458" y="4899"/>
                        <a:pt x="18437" y="4870"/>
                      </a:cubicBezTo>
                      <a:cubicBezTo>
                        <a:pt x="18423" y="4848"/>
                        <a:pt x="18410" y="4825"/>
                        <a:pt x="18395" y="4803"/>
                      </a:cubicBezTo>
                      <a:cubicBezTo>
                        <a:pt x="18377" y="4774"/>
                        <a:pt x="18357" y="4744"/>
                        <a:pt x="18339" y="4707"/>
                      </a:cubicBezTo>
                      <a:cubicBezTo>
                        <a:pt x="18324" y="4678"/>
                        <a:pt x="18311" y="4648"/>
                        <a:pt x="18297" y="4619"/>
                      </a:cubicBezTo>
                      <a:cubicBezTo>
                        <a:pt x="18278" y="4582"/>
                        <a:pt x="18261" y="4545"/>
                        <a:pt x="18243" y="4500"/>
                      </a:cubicBezTo>
                      <a:cubicBezTo>
                        <a:pt x="18230" y="4463"/>
                        <a:pt x="18215" y="4426"/>
                        <a:pt x="18202" y="4389"/>
                      </a:cubicBezTo>
                      <a:cubicBezTo>
                        <a:pt x="18185" y="4345"/>
                        <a:pt x="18168" y="4301"/>
                        <a:pt x="18151" y="4249"/>
                      </a:cubicBezTo>
                      <a:cubicBezTo>
                        <a:pt x="18138" y="4212"/>
                        <a:pt x="18125" y="4160"/>
                        <a:pt x="18111" y="4123"/>
                      </a:cubicBezTo>
                      <a:cubicBezTo>
                        <a:pt x="18096" y="4072"/>
                        <a:pt x="18080" y="4020"/>
                        <a:pt x="18064" y="3961"/>
                      </a:cubicBezTo>
                      <a:cubicBezTo>
                        <a:pt x="18051" y="3917"/>
                        <a:pt x="18039" y="3865"/>
                        <a:pt x="18026" y="3813"/>
                      </a:cubicBezTo>
                      <a:cubicBezTo>
                        <a:pt x="18012" y="3754"/>
                        <a:pt x="17996" y="3695"/>
                        <a:pt x="17981" y="3628"/>
                      </a:cubicBezTo>
                      <a:cubicBezTo>
                        <a:pt x="17970" y="3577"/>
                        <a:pt x="17958" y="3517"/>
                        <a:pt x="17946" y="3466"/>
                      </a:cubicBezTo>
                      <a:cubicBezTo>
                        <a:pt x="17931" y="3399"/>
                        <a:pt x="17918" y="3333"/>
                        <a:pt x="17905" y="3266"/>
                      </a:cubicBezTo>
                      <a:cubicBezTo>
                        <a:pt x="17893" y="3207"/>
                        <a:pt x="17883" y="3148"/>
                        <a:pt x="17872" y="3081"/>
                      </a:cubicBezTo>
                      <a:cubicBezTo>
                        <a:pt x="17859" y="3008"/>
                        <a:pt x="17846" y="2941"/>
                        <a:pt x="17834" y="2860"/>
                      </a:cubicBezTo>
                      <a:cubicBezTo>
                        <a:pt x="17824" y="2793"/>
                        <a:pt x="17813" y="2727"/>
                        <a:pt x="17803" y="2660"/>
                      </a:cubicBezTo>
                      <a:cubicBezTo>
                        <a:pt x="17791" y="2586"/>
                        <a:pt x="17779" y="2505"/>
                        <a:pt x="17769" y="2424"/>
                      </a:cubicBezTo>
                      <a:cubicBezTo>
                        <a:pt x="17758" y="2350"/>
                        <a:pt x="17749" y="2283"/>
                        <a:pt x="17740" y="2210"/>
                      </a:cubicBezTo>
                      <a:cubicBezTo>
                        <a:pt x="17729" y="2128"/>
                        <a:pt x="17719" y="2047"/>
                        <a:pt x="17710" y="1958"/>
                      </a:cubicBezTo>
                      <a:cubicBezTo>
                        <a:pt x="17700" y="1884"/>
                        <a:pt x="17692" y="1803"/>
                        <a:pt x="17683" y="1729"/>
                      </a:cubicBezTo>
                      <a:cubicBezTo>
                        <a:pt x="17674" y="1641"/>
                        <a:pt x="17665" y="1559"/>
                        <a:pt x="17657" y="1471"/>
                      </a:cubicBezTo>
                      <a:cubicBezTo>
                        <a:pt x="17649" y="1389"/>
                        <a:pt x="17641" y="1308"/>
                        <a:pt x="17635" y="1227"/>
                      </a:cubicBezTo>
                      <a:cubicBezTo>
                        <a:pt x="17627" y="1138"/>
                        <a:pt x="17619" y="1049"/>
                        <a:pt x="17612" y="953"/>
                      </a:cubicBezTo>
                      <a:cubicBezTo>
                        <a:pt x="17606" y="865"/>
                        <a:pt x="17599" y="776"/>
                        <a:pt x="17593" y="687"/>
                      </a:cubicBezTo>
                      <a:cubicBezTo>
                        <a:pt x="17586" y="591"/>
                        <a:pt x="17579" y="502"/>
                        <a:pt x="17574" y="406"/>
                      </a:cubicBezTo>
                      <a:cubicBezTo>
                        <a:pt x="17569" y="318"/>
                        <a:pt x="17564" y="222"/>
                        <a:pt x="17558" y="126"/>
                      </a:cubicBezTo>
                      <a:cubicBezTo>
                        <a:pt x="17556" y="81"/>
                        <a:pt x="17553" y="44"/>
                        <a:pt x="17551" y="0"/>
                      </a:cubicBezTo>
                      <a:lnTo>
                        <a:pt x="12439" y="0"/>
                      </a:lnTo>
                      <a:lnTo>
                        <a:pt x="11872" y="0"/>
                      </a:lnTo>
                      <a:lnTo>
                        <a:pt x="4049" y="0"/>
                      </a:lnTo>
                      <a:cubicBezTo>
                        <a:pt x="4047" y="44"/>
                        <a:pt x="4044" y="81"/>
                        <a:pt x="4042" y="126"/>
                      </a:cubicBezTo>
                      <a:cubicBezTo>
                        <a:pt x="4036" y="222"/>
                        <a:pt x="4031" y="310"/>
                        <a:pt x="4026" y="406"/>
                      </a:cubicBezTo>
                      <a:cubicBezTo>
                        <a:pt x="4021" y="502"/>
                        <a:pt x="4014" y="599"/>
                        <a:pt x="4007" y="687"/>
                      </a:cubicBezTo>
                      <a:cubicBezTo>
                        <a:pt x="4001" y="776"/>
                        <a:pt x="3994" y="865"/>
                        <a:pt x="3988" y="953"/>
                      </a:cubicBezTo>
                      <a:cubicBezTo>
                        <a:pt x="3980" y="1042"/>
                        <a:pt x="3973" y="1138"/>
                        <a:pt x="3965" y="1227"/>
                      </a:cubicBezTo>
                      <a:cubicBezTo>
                        <a:pt x="3957" y="1308"/>
                        <a:pt x="3951" y="1389"/>
                        <a:pt x="3943" y="1471"/>
                      </a:cubicBezTo>
                      <a:cubicBezTo>
                        <a:pt x="3934" y="1559"/>
                        <a:pt x="3926" y="1648"/>
                        <a:pt x="3917" y="1729"/>
                      </a:cubicBezTo>
                      <a:cubicBezTo>
                        <a:pt x="3909" y="1810"/>
                        <a:pt x="3900" y="1884"/>
                        <a:pt x="3890" y="1958"/>
                      </a:cubicBezTo>
                      <a:cubicBezTo>
                        <a:pt x="3880" y="2040"/>
                        <a:pt x="3871" y="2128"/>
                        <a:pt x="3860" y="2210"/>
                      </a:cubicBezTo>
                      <a:cubicBezTo>
                        <a:pt x="3851" y="2283"/>
                        <a:pt x="3842" y="2357"/>
                        <a:pt x="3831" y="2424"/>
                      </a:cubicBezTo>
                      <a:cubicBezTo>
                        <a:pt x="3821" y="2505"/>
                        <a:pt x="3809" y="2579"/>
                        <a:pt x="3797" y="2660"/>
                      </a:cubicBezTo>
                      <a:cubicBezTo>
                        <a:pt x="3787" y="2727"/>
                        <a:pt x="3776" y="2793"/>
                        <a:pt x="3766" y="2860"/>
                      </a:cubicBezTo>
                      <a:cubicBezTo>
                        <a:pt x="3754" y="2934"/>
                        <a:pt x="3741" y="3008"/>
                        <a:pt x="3728" y="3081"/>
                      </a:cubicBezTo>
                      <a:cubicBezTo>
                        <a:pt x="3717" y="3141"/>
                        <a:pt x="3705" y="3207"/>
                        <a:pt x="3695" y="3266"/>
                      </a:cubicBezTo>
                      <a:cubicBezTo>
                        <a:pt x="3682" y="3333"/>
                        <a:pt x="3667" y="3399"/>
                        <a:pt x="3654" y="3466"/>
                      </a:cubicBezTo>
                      <a:cubicBezTo>
                        <a:pt x="3642" y="3525"/>
                        <a:pt x="3630" y="3577"/>
                        <a:pt x="3619" y="3628"/>
                      </a:cubicBezTo>
                      <a:cubicBezTo>
                        <a:pt x="3604" y="3695"/>
                        <a:pt x="3590" y="3754"/>
                        <a:pt x="3574" y="3813"/>
                      </a:cubicBezTo>
                      <a:cubicBezTo>
                        <a:pt x="3562" y="3865"/>
                        <a:pt x="3549" y="3917"/>
                        <a:pt x="3536" y="3961"/>
                      </a:cubicBezTo>
                      <a:cubicBezTo>
                        <a:pt x="3520" y="4020"/>
                        <a:pt x="3504" y="4072"/>
                        <a:pt x="3489" y="4123"/>
                      </a:cubicBezTo>
                      <a:cubicBezTo>
                        <a:pt x="3475" y="4168"/>
                        <a:pt x="3462" y="4212"/>
                        <a:pt x="3449" y="4249"/>
                      </a:cubicBezTo>
                      <a:cubicBezTo>
                        <a:pt x="3432" y="4301"/>
                        <a:pt x="3415" y="4345"/>
                        <a:pt x="3398" y="4389"/>
                      </a:cubicBezTo>
                      <a:cubicBezTo>
                        <a:pt x="3385" y="4426"/>
                        <a:pt x="3372" y="4463"/>
                        <a:pt x="3357" y="4500"/>
                      </a:cubicBezTo>
                      <a:cubicBezTo>
                        <a:pt x="3340" y="4545"/>
                        <a:pt x="3322" y="4582"/>
                        <a:pt x="3303" y="4619"/>
                      </a:cubicBezTo>
                      <a:cubicBezTo>
                        <a:pt x="3289" y="4648"/>
                        <a:pt x="3276" y="4678"/>
                        <a:pt x="3261" y="4707"/>
                      </a:cubicBezTo>
                      <a:cubicBezTo>
                        <a:pt x="3243" y="4744"/>
                        <a:pt x="3223" y="4774"/>
                        <a:pt x="3205" y="4803"/>
                      </a:cubicBezTo>
                      <a:cubicBezTo>
                        <a:pt x="3190" y="4825"/>
                        <a:pt x="3177" y="4855"/>
                        <a:pt x="3163" y="4870"/>
                      </a:cubicBezTo>
                      <a:cubicBezTo>
                        <a:pt x="3143" y="4899"/>
                        <a:pt x="3122" y="4922"/>
                        <a:pt x="3101" y="4944"/>
                      </a:cubicBezTo>
                      <a:cubicBezTo>
                        <a:pt x="3088" y="4958"/>
                        <a:pt x="3075" y="4981"/>
                        <a:pt x="3060" y="4988"/>
                      </a:cubicBezTo>
                      <a:cubicBezTo>
                        <a:pt x="3038" y="5010"/>
                        <a:pt x="3014" y="5025"/>
                        <a:pt x="2991" y="5040"/>
                      </a:cubicBezTo>
                      <a:cubicBezTo>
                        <a:pt x="2979" y="5047"/>
                        <a:pt x="2967" y="5062"/>
                        <a:pt x="2955" y="5062"/>
                      </a:cubicBezTo>
                      <a:cubicBezTo>
                        <a:pt x="2920" y="5077"/>
                        <a:pt x="2884" y="5084"/>
                        <a:pt x="2849" y="5084"/>
                      </a:cubicBezTo>
                      <a:lnTo>
                        <a:pt x="1651" y="5084"/>
                      </a:lnTo>
                      <a:cubicBezTo>
                        <a:pt x="1386" y="5084"/>
                        <a:pt x="1137" y="5335"/>
                        <a:pt x="913" y="5838"/>
                      </a:cubicBezTo>
                      <a:cubicBezTo>
                        <a:pt x="507" y="6739"/>
                        <a:pt x="20" y="8727"/>
                        <a:pt x="0" y="13065"/>
                      </a:cubicBezTo>
                      <a:cubicBezTo>
                        <a:pt x="21" y="17839"/>
                        <a:pt x="704" y="21600"/>
                        <a:pt x="1556" y="21600"/>
                      </a:cubicBezTo>
                      <a:lnTo>
                        <a:pt x="11872" y="21600"/>
                      </a:lnTo>
                      <a:lnTo>
                        <a:pt x="12440" y="21600"/>
                      </a:lnTo>
                      <a:lnTo>
                        <a:pt x="20044" y="21600"/>
                      </a:lnTo>
                      <a:cubicBezTo>
                        <a:pt x="20896" y="21600"/>
                        <a:pt x="21580" y="17839"/>
                        <a:pt x="21600" y="13065"/>
                      </a:cubicBezTo>
                      <a:cubicBezTo>
                        <a:pt x="21580" y="8727"/>
                        <a:pt x="21092" y="6739"/>
                        <a:pt x="20687" y="583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</a:t>
                  </a:r>
                  <a:endParaRPr sz="2800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5" name="Shape">
                  <a:extLst>
                    <a:ext uri="{FF2B5EF4-FFF2-40B4-BE49-F238E27FC236}">
                      <a16:creationId xmlns:a16="http://schemas.microsoft.com/office/drawing/2014/main" id="{41F1A4B5-C2B2-4F5D-8FCF-714CE32C231A}"/>
                    </a:ext>
                  </a:extLst>
                </p:cNvPr>
                <p:cNvSpPr/>
                <p:nvPr/>
              </p:nvSpPr>
              <p:spPr>
                <a:xfrm>
                  <a:off x="7488828" y="2461469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3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95ACDFAE-92DA-46E7-90C3-493EAC190DA0}"/>
                  </a:ext>
                </a:extLst>
              </p:cNvPr>
              <p:cNvGrpSpPr/>
              <p:nvPr/>
            </p:nvGrpSpPr>
            <p:grpSpPr>
              <a:xfrm>
                <a:off x="3122010" y="3264610"/>
                <a:ext cx="5948247" cy="1077775"/>
                <a:chOff x="3122010" y="3291968"/>
                <a:chExt cx="5948247" cy="1077775"/>
              </a:xfrm>
            </p:grpSpPr>
            <p:sp>
              <p:nvSpPr>
                <p:cNvPr id="157" name="Shape">
                  <a:extLst>
                    <a:ext uri="{FF2B5EF4-FFF2-40B4-BE49-F238E27FC236}">
                      <a16:creationId xmlns:a16="http://schemas.microsoft.com/office/drawing/2014/main" id="{EB89AAF0-109B-479E-B145-401B6411EFFF}"/>
                    </a:ext>
                  </a:extLst>
                </p:cNvPr>
                <p:cNvSpPr/>
                <p:nvPr/>
              </p:nvSpPr>
              <p:spPr>
                <a:xfrm>
                  <a:off x="3122012" y="3291968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600" y="343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bg1"/>
                      </a:solidFill>
                    </a:rPr>
                    <a:t>03</a:t>
                  </a:r>
                  <a:endParaRPr sz="2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Shape">
                  <a:extLst>
                    <a:ext uri="{FF2B5EF4-FFF2-40B4-BE49-F238E27FC236}">
                      <a16:creationId xmlns:a16="http://schemas.microsoft.com/office/drawing/2014/main" id="{56DD8DD0-1F22-4E60-819D-A01CB4947E58}"/>
                    </a:ext>
                  </a:extLst>
                </p:cNvPr>
                <p:cNvSpPr/>
                <p:nvPr/>
              </p:nvSpPr>
              <p:spPr>
                <a:xfrm>
                  <a:off x="3122010" y="3586661"/>
                  <a:ext cx="5942086" cy="7830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924" y="5838"/>
                      </a:moveTo>
                      <a:cubicBezTo>
                        <a:pt x="20757" y="5335"/>
                        <a:pt x="20573" y="5084"/>
                        <a:pt x="20377" y="5084"/>
                      </a:cubicBezTo>
                      <a:lnTo>
                        <a:pt x="19489" y="5084"/>
                      </a:lnTo>
                      <a:cubicBezTo>
                        <a:pt x="19462" y="5084"/>
                        <a:pt x="19436" y="5077"/>
                        <a:pt x="19410" y="5062"/>
                      </a:cubicBezTo>
                      <a:cubicBezTo>
                        <a:pt x="19401" y="5055"/>
                        <a:pt x="19392" y="5047"/>
                        <a:pt x="19384" y="5040"/>
                      </a:cubicBezTo>
                      <a:cubicBezTo>
                        <a:pt x="19366" y="5025"/>
                        <a:pt x="19349" y="5010"/>
                        <a:pt x="19332" y="4988"/>
                      </a:cubicBezTo>
                      <a:cubicBezTo>
                        <a:pt x="19322" y="4973"/>
                        <a:pt x="19312" y="4958"/>
                        <a:pt x="19302" y="4944"/>
                      </a:cubicBezTo>
                      <a:cubicBezTo>
                        <a:pt x="19286" y="4922"/>
                        <a:pt x="19272" y="4899"/>
                        <a:pt x="19256" y="4870"/>
                      </a:cubicBezTo>
                      <a:cubicBezTo>
                        <a:pt x="19245" y="4848"/>
                        <a:pt x="19235" y="4825"/>
                        <a:pt x="19225" y="4803"/>
                      </a:cubicBezTo>
                      <a:cubicBezTo>
                        <a:pt x="19211" y="4774"/>
                        <a:pt x="19197" y="4744"/>
                        <a:pt x="19183" y="4707"/>
                      </a:cubicBezTo>
                      <a:cubicBezTo>
                        <a:pt x="19172" y="4678"/>
                        <a:pt x="19162" y="4648"/>
                        <a:pt x="19152" y="4619"/>
                      </a:cubicBezTo>
                      <a:cubicBezTo>
                        <a:pt x="19138" y="4582"/>
                        <a:pt x="19125" y="4545"/>
                        <a:pt x="19112" y="4500"/>
                      </a:cubicBezTo>
                      <a:cubicBezTo>
                        <a:pt x="19102" y="4463"/>
                        <a:pt x="19091" y="4426"/>
                        <a:pt x="19082" y="4389"/>
                      </a:cubicBezTo>
                      <a:cubicBezTo>
                        <a:pt x="19069" y="4345"/>
                        <a:pt x="19056" y="4301"/>
                        <a:pt x="19044" y="4249"/>
                      </a:cubicBezTo>
                      <a:cubicBezTo>
                        <a:pt x="19034" y="4212"/>
                        <a:pt x="19024" y="4160"/>
                        <a:pt x="19014" y="4123"/>
                      </a:cubicBezTo>
                      <a:cubicBezTo>
                        <a:pt x="19003" y="4072"/>
                        <a:pt x="18991" y="4020"/>
                        <a:pt x="18979" y="3961"/>
                      </a:cubicBezTo>
                      <a:cubicBezTo>
                        <a:pt x="18970" y="3917"/>
                        <a:pt x="18961" y="3865"/>
                        <a:pt x="18951" y="3813"/>
                      </a:cubicBezTo>
                      <a:cubicBezTo>
                        <a:pt x="18940" y="3754"/>
                        <a:pt x="18929" y="3695"/>
                        <a:pt x="18918" y="3628"/>
                      </a:cubicBezTo>
                      <a:cubicBezTo>
                        <a:pt x="18909" y="3577"/>
                        <a:pt x="18900" y="3517"/>
                        <a:pt x="18892" y="3466"/>
                      </a:cubicBezTo>
                      <a:cubicBezTo>
                        <a:pt x="18881" y="3399"/>
                        <a:pt x="18871" y="3333"/>
                        <a:pt x="18862" y="3266"/>
                      </a:cubicBezTo>
                      <a:cubicBezTo>
                        <a:pt x="18853" y="3207"/>
                        <a:pt x="18845" y="3148"/>
                        <a:pt x="18837" y="3081"/>
                      </a:cubicBezTo>
                      <a:cubicBezTo>
                        <a:pt x="18827" y="3008"/>
                        <a:pt x="18818" y="2941"/>
                        <a:pt x="18809" y="2860"/>
                      </a:cubicBezTo>
                      <a:cubicBezTo>
                        <a:pt x="18801" y="2793"/>
                        <a:pt x="18793" y="2727"/>
                        <a:pt x="18786" y="2660"/>
                      </a:cubicBezTo>
                      <a:cubicBezTo>
                        <a:pt x="18777" y="2586"/>
                        <a:pt x="18768" y="2505"/>
                        <a:pt x="18760" y="2424"/>
                      </a:cubicBezTo>
                      <a:cubicBezTo>
                        <a:pt x="18753" y="2350"/>
                        <a:pt x="18746" y="2283"/>
                        <a:pt x="18739" y="2210"/>
                      </a:cubicBezTo>
                      <a:cubicBezTo>
                        <a:pt x="18731" y="2128"/>
                        <a:pt x="18723" y="2047"/>
                        <a:pt x="18716" y="1958"/>
                      </a:cubicBezTo>
                      <a:cubicBezTo>
                        <a:pt x="18710" y="1884"/>
                        <a:pt x="18704" y="1803"/>
                        <a:pt x="18697" y="1729"/>
                      </a:cubicBezTo>
                      <a:cubicBezTo>
                        <a:pt x="18690" y="1641"/>
                        <a:pt x="18683" y="1559"/>
                        <a:pt x="18677" y="1471"/>
                      </a:cubicBezTo>
                      <a:cubicBezTo>
                        <a:pt x="18672" y="1389"/>
                        <a:pt x="18666" y="1308"/>
                        <a:pt x="18661" y="1227"/>
                      </a:cubicBezTo>
                      <a:cubicBezTo>
                        <a:pt x="18655" y="1138"/>
                        <a:pt x="18649" y="1049"/>
                        <a:pt x="18644" y="953"/>
                      </a:cubicBezTo>
                      <a:cubicBezTo>
                        <a:pt x="18639" y="865"/>
                        <a:pt x="18635" y="776"/>
                        <a:pt x="18630" y="687"/>
                      </a:cubicBezTo>
                      <a:cubicBezTo>
                        <a:pt x="18625" y="591"/>
                        <a:pt x="18620" y="502"/>
                        <a:pt x="18616" y="406"/>
                      </a:cubicBezTo>
                      <a:cubicBezTo>
                        <a:pt x="18612" y="318"/>
                        <a:pt x="18608" y="222"/>
                        <a:pt x="18604" y="126"/>
                      </a:cubicBezTo>
                      <a:cubicBezTo>
                        <a:pt x="18602" y="81"/>
                        <a:pt x="18601" y="44"/>
                        <a:pt x="18599" y="0"/>
                      </a:cubicBezTo>
                      <a:lnTo>
                        <a:pt x="14966" y="0"/>
                      </a:lnTo>
                      <a:lnTo>
                        <a:pt x="14387" y="0"/>
                      </a:lnTo>
                      <a:lnTo>
                        <a:pt x="3002" y="0"/>
                      </a:lnTo>
                      <a:cubicBezTo>
                        <a:pt x="3000" y="44"/>
                        <a:pt x="2998" y="81"/>
                        <a:pt x="2997" y="126"/>
                      </a:cubicBezTo>
                      <a:cubicBezTo>
                        <a:pt x="2993" y="222"/>
                        <a:pt x="2989" y="310"/>
                        <a:pt x="2985" y="406"/>
                      </a:cubicBezTo>
                      <a:cubicBezTo>
                        <a:pt x="2981" y="502"/>
                        <a:pt x="2976" y="599"/>
                        <a:pt x="2971" y="687"/>
                      </a:cubicBezTo>
                      <a:cubicBezTo>
                        <a:pt x="2966" y="776"/>
                        <a:pt x="2961" y="865"/>
                        <a:pt x="2957" y="953"/>
                      </a:cubicBezTo>
                      <a:cubicBezTo>
                        <a:pt x="2951" y="1042"/>
                        <a:pt x="2946" y="1138"/>
                        <a:pt x="2940" y="1227"/>
                      </a:cubicBezTo>
                      <a:cubicBezTo>
                        <a:pt x="2934" y="1308"/>
                        <a:pt x="2929" y="1389"/>
                        <a:pt x="2923" y="1471"/>
                      </a:cubicBezTo>
                      <a:cubicBezTo>
                        <a:pt x="2917" y="1559"/>
                        <a:pt x="2911" y="1648"/>
                        <a:pt x="2904" y="1729"/>
                      </a:cubicBezTo>
                      <a:cubicBezTo>
                        <a:pt x="2898" y="1810"/>
                        <a:pt x="2891" y="1884"/>
                        <a:pt x="2885" y="1958"/>
                      </a:cubicBezTo>
                      <a:cubicBezTo>
                        <a:pt x="2877" y="2040"/>
                        <a:pt x="2870" y="2128"/>
                        <a:pt x="2862" y="2210"/>
                      </a:cubicBezTo>
                      <a:cubicBezTo>
                        <a:pt x="2855" y="2283"/>
                        <a:pt x="2849" y="2357"/>
                        <a:pt x="2841" y="2424"/>
                      </a:cubicBezTo>
                      <a:cubicBezTo>
                        <a:pt x="2833" y="2505"/>
                        <a:pt x="2824" y="2579"/>
                        <a:pt x="2815" y="2660"/>
                      </a:cubicBezTo>
                      <a:cubicBezTo>
                        <a:pt x="2808" y="2727"/>
                        <a:pt x="2800" y="2793"/>
                        <a:pt x="2792" y="2860"/>
                      </a:cubicBezTo>
                      <a:cubicBezTo>
                        <a:pt x="2783" y="2934"/>
                        <a:pt x="2774" y="3008"/>
                        <a:pt x="2764" y="3081"/>
                      </a:cubicBezTo>
                      <a:cubicBezTo>
                        <a:pt x="2756" y="3141"/>
                        <a:pt x="2747" y="3207"/>
                        <a:pt x="2739" y="3266"/>
                      </a:cubicBezTo>
                      <a:cubicBezTo>
                        <a:pt x="2730" y="3333"/>
                        <a:pt x="2719" y="3399"/>
                        <a:pt x="2709" y="3466"/>
                      </a:cubicBezTo>
                      <a:cubicBezTo>
                        <a:pt x="2700" y="3525"/>
                        <a:pt x="2692" y="3577"/>
                        <a:pt x="2683" y="3628"/>
                      </a:cubicBezTo>
                      <a:cubicBezTo>
                        <a:pt x="2672" y="3695"/>
                        <a:pt x="2662" y="3754"/>
                        <a:pt x="2650" y="3813"/>
                      </a:cubicBezTo>
                      <a:cubicBezTo>
                        <a:pt x="2641" y="3865"/>
                        <a:pt x="2631" y="3917"/>
                        <a:pt x="2622" y="3961"/>
                      </a:cubicBezTo>
                      <a:cubicBezTo>
                        <a:pt x="2610" y="4020"/>
                        <a:pt x="2598" y="4072"/>
                        <a:pt x="2587" y="4123"/>
                      </a:cubicBezTo>
                      <a:cubicBezTo>
                        <a:pt x="2577" y="4168"/>
                        <a:pt x="2567" y="4212"/>
                        <a:pt x="2557" y="4249"/>
                      </a:cubicBezTo>
                      <a:cubicBezTo>
                        <a:pt x="2545" y="4301"/>
                        <a:pt x="2532" y="4345"/>
                        <a:pt x="2519" y="4389"/>
                      </a:cubicBezTo>
                      <a:cubicBezTo>
                        <a:pt x="2510" y="4426"/>
                        <a:pt x="2500" y="4463"/>
                        <a:pt x="2489" y="4500"/>
                      </a:cubicBezTo>
                      <a:cubicBezTo>
                        <a:pt x="2477" y="4545"/>
                        <a:pt x="2463" y="4582"/>
                        <a:pt x="2449" y="4619"/>
                      </a:cubicBezTo>
                      <a:cubicBezTo>
                        <a:pt x="2439" y="4648"/>
                        <a:pt x="2429" y="4678"/>
                        <a:pt x="2418" y="4707"/>
                      </a:cubicBezTo>
                      <a:cubicBezTo>
                        <a:pt x="2404" y="4744"/>
                        <a:pt x="2390" y="4774"/>
                        <a:pt x="2376" y="4803"/>
                      </a:cubicBezTo>
                      <a:cubicBezTo>
                        <a:pt x="2365" y="4825"/>
                        <a:pt x="2356" y="4855"/>
                        <a:pt x="2345" y="4870"/>
                      </a:cubicBezTo>
                      <a:cubicBezTo>
                        <a:pt x="2330" y="4899"/>
                        <a:pt x="2315" y="4922"/>
                        <a:pt x="2299" y="4944"/>
                      </a:cubicBezTo>
                      <a:cubicBezTo>
                        <a:pt x="2290" y="4958"/>
                        <a:pt x="2280" y="4981"/>
                        <a:pt x="2269" y="4988"/>
                      </a:cubicBezTo>
                      <a:cubicBezTo>
                        <a:pt x="2253" y="5010"/>
                        <a:pt x="2235" y="5025"/>
                        <a:pt x="2217" y="5040"/>
                      </a:cubicBezTo>
                      <a:cubicBezTo>
                        <a:pt x="2209" y="5047"/>
                        <a:pt x="2200" y="5062"/>
                        <a:pt x="2191" y="5062"/>
                      </a:cubicBezTo>
                      <a:cubicBezTo>
                        <a:pt x="2165" y="5077"/>
                        <a:pt x="2139" y="5084"/>
                        <a:pt x="2112" y="5084"/>
                      </a:cubicBezTo>
                      <a:lnTo>
                        <a:pt x="1224" y="5084"/>
                      </a:lnTo>
                      <a:cubicBezTo>
                        <a:pt x="1027" y="5084"/>
                        <a:pt x="843" y="5335"/>
                        <a:pt x="677" y="5838"/>
                      </a:cubicBezTo>
                      <a:cubicBezTo>
                        <a:pt x="376" y="6739"/>
                        <a:pt x="15" y="8727"/>
                        <a:pt x="0" y="13065"/>
                      </a:cubicBezTo>
                      <a:cubicBezTo>
                        <a:pt x="16" y="17839"/>
                        <a:pt x="522" y="21600"/>
                        <a:pt x="1154" y="21600"/>
                      </a:cubicBezTo>
                      <a:lnTo>
                        <a:pt x="14388" y="21600"/>
                      </a:lnTo>
                      <a:lnTo>
                        <a:pt x="14967" y="21600"/>
                      </a:lnTo>
                      <a:lnTo>
                        <a:pt x="20446" y="21600"/>
                      </a:lnTo>
                      <a:cubicBezTo>
                        <a:pt x="21078" y="21600"/>
                        <a:pt x="21585" y="17839"/>
                        <a:pt x="21600" y="13065"/>
                      </a:cubicBezTo>
                      <a:cubicBezTo>
                        <a:pt x="21585" y="8727"/>
                        <a:pt x="21224" y="6739"/>
                        <a:pt x="20924" y="5838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bg1"/>
                      </a:solidFill>
                    </a:rPr>
                    <a:t>Lorem Ipsum</a:t>
                  </a:r>
                  <a:endParaRPr sz="2800" cap="al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Shape">
                  <a:extLst>
                    <a:ext uri="{FF2B5EF4-FFF2-40B4-BE49-F238E27FC236}">
                      <a16:creationId xmlns:a16="http://schemas.microsoft.com/office/drawing/2014/main" id="{3C52059F-46A3-4D19-8E3D-15D6825083FC}"/>
                    </a:ext>
                  </a:extLst>
                </p:cNvPr>
                <p:cNvSpPr/>
                <p:nvPr/>
              </p:nvSpPr>
              <p:spPr>
                <a:xfrm>
                  <a:off x="8265745" y="3291968"/>
                  <a:ext cx="804512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3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ADBD9DA4-5E0A-4448-B3D7-176C6D40B79E}"/>
                  </a:ext>
                </a:extLst>
              </p:cNvPr>
              <p:cNvGrpSpPr/>
              <p:nvPr/>
            </p:nvGrpSpPr>
            <p:grpSpPr>
              <a:xfrm>
                <a:off x="2345092" y="4122467"/>
                <a:ext cx="7478511" cy="1077772"/>
                <a:chOff x="2345092" y="4122467"/>
                <a:chExt cx="7478511" cy="1077772"/>
              </a:xfrm>
            </p:grpSpPr>
            <p:sp>
              <p:nvSpPr>
                <p:cNvPr id="161" name="Shape">
                  <a:extLst>
                    <a:ext uri="{FF2B5EF4-FFF2-40B4-BE49-F238E27FC236}">
                      <a16:creationId xmlns:a16="http://schemas.microsoft.com/office/drawing/2014/main" id="{451D7C0D-B286-426B-9A81-2D5087F3F416}"/>
                    </a:ext>
                  </a:extLst>
                </p:cNvPr>
                <p:cNvSpPr/>
                <p:nvPr/>
              </p:nvSpPr>
              <p:spPr>
                <a:xfrm>
                  <a:off x="2345094" y="4122467"/>
                  <a:ext cx="804514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608" y="0"/>
                      </a:moveTo>
                      <a:lnTo>
                        <a:pt x="9049" y="0"/>
                      </a:lnTo>
                      <a:cubicBezTo>
                        <a:pt x="7596" y="0"/>
                        <a:pt x="6236" y="313"/>
                        <a:pt x="5006" y="938"/>
                      </a:cubicBezTo>
                      <a:cubicBezTo>
                        <a:pt x="2856" y="2022"/>
                        <a:pt x="245" y="4394"/>
                        <a:pt x="22" y="9522"/>
                      </a:cubicBezTo>
                      <a:cubicBezTo>
                        <a:pt x="7" y="9798"/>
                        <a:pt x="0" y="10028"/>
                        <a:pt x="0" y="10267"/>
                      </a:cubicBezTo>
                      <a:lnTo>
                        <a:pt x="0" y="21600"/>
                      </a:lnTo>
                      <a:cubicBezTo>
                        <a:pt x="22" y="21545"/>
                        <a:pt x="43" y="21499"/>
                        <a:pt x="65" y="21444"/>
                      </a:cubicBezTo>
                      <a:cubicBezTo>
                        <a:pt x="165" y="21196"/>
                        <a:pt x="266" y="20947"/>
                        <a:pt x="381" y="20718"/>
                      </a:cubicBezTo>
                      <a:cubicBezTo>
                        <a:pt x="439" y="20598"/>
                        <a:pt x="496" y="20497"/>
                        <a:pt x="554" y="20387"/>
                      </a:cubicBezTo>
                      <a:cubicBezTo>
                        <a:pt x="647" y="20212"/>
                        <a:pt x="741" y="20047"/>
                        <a:pt x="842" y="19881"/>
                      </a:cubicBezTo>
                      <a:cubicBezTo>
                        <a:pt x="899" y="19789"/>
                        <a:pt x="957" y="19688"/>
                        <a:pt x="1014" y="19596"/>
                      </a:cubicBezTo>
                      <a:cubicBezTo>
                        <a:pt x="1165" y="19366"/>
                        <a:pt x="1323" y="19146"/>
                        <a:pt x="1489" y="18934"/>
                      </a:cubicBezTo>
                      <a:cubicBezTo>
                        <a:pt x="1532" y="18879"/>
                        <a:pt x="1582" y="18824"/>
                        <a:pt x="1633" y="18769"/>
                      </a:cubicBezTo>
                      <a:cubicBezTo>
                        <a:pt x="1762" y="18613"/>
                        <a:pt x="1899" y="18457"/>
                        <a:pt x="2036" y="18309"/>
                      </a:cubicBezTo>
                      <a:cubicBezTo>
                        <a:pt x="2100" y="18245"/>
                        <a:pt x="2158" y="18181"/>
                        <a:pt x="2223" y="18116"/>
                      </a:cubicBezTo>
                      <a:cubicBezTo>
                        <a:pt x="2366" y="17969"/>
                        <a:pt x="2510" y="17841"/>
                        <a:pt x="2654" y="17712"/>
                      </a:cubicBezTo>
                      <a:cubicBezTo>
                        <a:pt x="2697" y="17675"/>
                        <a:pt x="2740" y="17629"/>
                        <a:pt x="2784" y="17593"/>
                      </a:cubicBezTo>
                      <a:cubicBezTo>
                        <a:pt x="2971" y="17436"/>
                        <a:pt x="3165" y="17280"/>
                        <a:pt x="3359" y="17142"/>
                      </a:cubicBezTo>
                      <a:cubicBezTo>
                        <a:pt x="3409" y="17105"/>
                        <a:pt x="3460" y="17069"/>
                        <a:pt x="3517" y="17032"/>
                      </a:cubicBezTo>
                      <a:cubicBezTo>
                        <a:pt x="3668" y="16931"/>
                        <a:pt x="3819" y="16830"/>
                        <a:pt x="3970" y="16738"/>
                      </a:cubicBezTo>
                      <a:cubicBezTo>
                        <a:pt x="4028" y="16701"/>
                        <a:pt x="4078" y="16664"/>
                        <a:pt x="4136" y="16637"/>
                      </a:cubicBezTo>
                      <a:cubicBezTo>
                        <a:pt x="4330" y="16526"/>
                        <a:pt x="4517" y="16416"/>
                        <a:pt x="4704" y="16324"/>
                      </a:cubicBezTo>
                      <a:cubicBezTo>
                        <a:pt x="6035" y="15653"/>
                        <a:pt x="7502" y="15304"/>
                        <a:pt x="9056" y="15304"/>
                      </a:cubicBezTo>
                      <a:lnTo>
                        <a:pt x="15616" y="15304"/>
                      </a:lnTo>
                      <a:cubicBezTo>
                        <a:pt x="18421" y="15304"/>
                        <a:pt x="20816" y="12868"/>
                        <a:pt x="21442" y="9375"/>
                      </a:cubicBezTo>
                      <a:cubicBezTo>
                        <a:pt x="21550" y="8787"/>
                        <a:pt x="21600" y="8208"/>
                        <a:pt x="21600" y="7647"/>
                      </a:cubicBezTo>
                      <a:cubicBezTo>
                        <a:pt x="21600" y="3438"/>
                        <a:pt x="18910" y="0"/>
                        <a:pt x="15608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13716" rIns="28575" bIns="28575" anchor="t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1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04</a:t>
                  </a:r>
                  <a:endParaRPr sz="2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2" name="Shape">
                  <a:extLst>
                    <a:ext uri="{FF2B5EF4-FFF2-40B4-BE49-F238E27FC236}">
                      <a16:creationId xmlns:a16="http://schemas.microsoft.com/office/drawing/2014/main" id="{77824A2D-35C4-4598-A54B-C3CC805F26F6}"/>
                    </a:ext>
                  </a:extLst>
                </p:cNvPr>
                <p:cNvSpPr/>
                <p:nvPr/>
              </p:nvSpPr>
              <p:spPr>
                <a:xfrm>
                  <a:off x="2345092" y="4417159"/>
                  <a:ext cx="7478511" cy="7830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064" y="5838"/>
                      </a:moveTo>
                      <a:cubicBezTo>
                        <a:pt x="20931" y="5335"/>
                        <a:pt x="20784" y="5084"/>
                        <a:pt x="20629" y="5084"/>
                      </a:cubicBezTo>
                      <a:lnTo>
                        <a:pt x="19923" y="5084"/>
                      </a:lnTo>
                      <a:cubicBezTo>
                        <a:pt x="19902" y="5084"/>
                        <a:pt x="19881" y="5077"/>
                        <a:pt x="19861" y="5062"/>
                      </a:cubicBezTo>
                      <a:cubicBezTo>
                        <a:pt x="19854" y="5055"/>
                        <a:pt x="19847" y="5047"/>
                        <a:pt x="19840" y="5040"/>
                      </a:cubicBezTo>
                      <a:cubicBezTo>
                        <a:pt x="19826" y="5025"/>
                        <a:pt x="19813" y="5010"/>
                        <a:pt x="19799" y="4988"/>
                      </a:cubicBezTo>
                      <a:cubicBezTo>
                        <a:pt x="19791" y="4973"/>
                        <a:pt x="19783" y="4958"/>
                        <a:pt x="19775" y="4944"/>
                      </a:cubicBezTo>
                      <a:cubicBezTo>
                        <a:pt x="19762" y="4922"/>
                        <a:pt x="19751" y="4899"/>
                        <a:pt x="19738" y="4870"/>
                      </a:cubicBezTo>
                      <a:cubicBezTo>
                        <a:pt x="19730" y="4848"/>
                        <a:pt x="19722" y="4825"/>
                        <a:pt x="19714" y="4803"/>
                      </a:cubicBezTo>
                      <a:cubicBezTo>
                        <a:pt x="19703" y="4774"/>
                        <a:pt x="19691" y="4744"/>
                        <a:pt x="19680" y="4707"/>
                      </a:cubicBezTo>
                      <a:cubicBezTo>
                        <a:pt x="19672" y="4678"/>
                        <a:pt x="19664" y="4648"/>
                        <a:pt x="19655" y="4619"/>
                      </a:cubicBezTo>
                      <a:cubicBezTo>
                        <a:pt x="19645" y="4582"/>
                        <a:pt x="19635" y="4545"/>
                        <a:pt x="19624" y="4500"/>
                      </a:cubicBezTo>
                      <a:cubicBezTo>
                        <a:pt x="19616" y="4463"/>
                        <a:pt x="19608" y="4426"/>
                        <a:pt x="19600" y="4389"/>
                      </a:cubicBezTo>
                      <a:cubicBezTo>
                        <a:pt x="19590" y="4345"/>
                        <a:pt x="19580" y="4301"/>
                        <a:pt x="19570" y="4249"/>
                      </a:cubicBezTo>
                      <a:cubicBezTo>
                        <a:pt x="19562" y="4212"/>
                        <a:pt x="19554" y="4160"/>
                        <a:pt x="19546" y="4123"/>
                      </a:cubicBezTo>
                      <a:cubicBezTo>
                        <a:pt x="19537" y="4072"/>
                        <a:pt x="19528" y="4020"/>
                        <a:pt x="19519" y="3961"/>
                      </a:cubicBezTo>
                      <a:cubicBezTo>
                        <a:pt x="19511" y="3917"/>
                        <a:pt x="19504" y="3865"/>
                        <a:pt x="19496" y="3813"/>
                      </a:cubicBezTo>
                      <a:cubicBezTo>
                        <a:pt x="19488" y="3754"/>
                        <a:pt x="19478" y="3695"/>
                        <a:pt x="19470" y="3628"/>
                      </a:cubicBezTo>
                      <a:cubicBezTo>
                        <a:pt x="19463" y="3577"/>
                        <a:pt x="19456" y="3517"/>
                        <a:pt x="19449" y="3466"/>
                      </a:cubicBezTo>
                      <a:cubicBezTo>
                        <a:pt x="19440" y="3399"/>
                        <a:pt x="19433" y="3333"/>
                        <a:pt x="19425" y="3266"/>
                      </a:cubicBezTo>
                      <a:cubicBezTo>
                        <a:pt x="19418" y="3207"/>
                        <a:pt x="19412" y="3148"/>
                        <a:pt x="19406" y="3081"/>
                      </a:cubicBezTo>
                      <a:cubicBezTo>
                        <a:pt x="19398" y="3008"/>
                        <a:pt x="19390" y="2941"/>
                        <a:pt x="19383" y="2860"/>
                      </a:cubicBezTo>
                      <a:cubicBezTo>
                        <a:pt x="19377" y="2793"/>
                        <a:pt x="19371" y="2727"/>
                        <a:pt x="19365" y="2660"/>
                      </a:cubicBezTo>
                      <a:cubicBezTo>
                        <a:pt x="19358" y="2586"/>
                        <a:pt x="19351" y="2505"/>
                        <a:pt x="19344" y="2424"/>
                      </a:cubicBezTo>
                      <a:cubicBezTo>
                        <a:pt x="19339" y="2350"/>
                        <a:pt x="19333" y="2283"/>
                        <a:pt x="19327" y="2210"/>
                      </a:cubicBezTo>
                      <a:cubicBezTo>
                        <a:pt x="19321" y="2128"/>
                        <a:pt x="19315" y="2047"/>
                        <a:pt x="19310" y="1958"/>
                      </a:cubicBezTo>
                      <a:cubicBezTo>
                        <a:pt x="19304" y="1884"/>
                        <a:pt x="19300" y="1803"/>
                        <a:pt x="19294" y="1729"/>
                      </a:cubicBezTo>
                      <a:cubicBezTo>
                        <a:pt x="19289" y="1641"/>
                        <a:pt x="19283" y="1559"/>
                        <a:pt x="19279" y="1471"/>
                      </a:cubicBezTo>
                      <a:cubicBezTo>
                        <a:pt x="19274" y="1389"/>
                        <a:pt x="19269" y="1308"/>
                        <a:pt x="19266" y="1227"/>
                      </a:cubicBezTo>
                      <a:cubicBezTo>
                        <a:pt x="19261" y="1138"/>
                        <a:pt x="19256" y="1049"/>
                        <a:pt x="19252" y="953"/>
                      </a:cubicBezTo>
                      <a:cubicBezTo>
                        <a:pt x="19248" y="865"/>
                        <a:pt x="19245" y="776"/>
                        <a:pt x="19241" y="687"/>
                      </a:cubicBezTo>
                      <a:cubicBezTo>
                        <a:pt x="19237" y="591"/>
                        <a:pt x="19233" y="503"/>
                        <a:pt x="19230" y="406"/>
                      </a:cubicBezTo>
                      <a:cubicBezTo>
                        <a:pt x="19227" y="318"/>
                        <a:pt x="19224" y="222"/>
                        <a:pt x="19221" y="126"/>
                      </a:cubicBezTo>
                      <a:cubicBezTo>
                        <a:pt x="19219" y="81"/>
                        <a:pt x="19218" y="44"/>
                        <a:pt x="19216" y="0"/>
                      </a:cubicBezTo>
                      <a:lnTo>
                        <a:pt x="16129" y="0"/>
                      </a:lnTo>
                      <a:lnTo>
                        <a:pt x="15870" y="0"/>
                      </a:lnTo>
                      <a:lnTo>
                        <a:pt x="2386" y="0"/>
                      </a:lnTo>
                      <a:cubicBezTo>
                        <a:pt x="2384" y="44"/>
                        <a:pt x="2382" y="81"/>
                        <a:pt x="2381" y="126"/>
                      </a:cubicBezTo>
                      <a:cubicBezTo>
                        <a:pt x="2378" y="222"/>
                        <a:pt x="2375" y="310"/>
                        <a:pt x="2372" y="406"/>
                      </a:cubicBezTo>
                      <a:cubicBezTo>
                        <a:pt x="2369" y="503"/>
                        <a:pt x="2365" y="599"/>
                        <a:pt x="2361" y="687"/>
                      </a:cubicBezTo>
                      <a:cubicBezTo>
                        <a:pt x="2357" y="776"/>
                        <a:pt x="2353" y="865"/>
                        <a:pt x="2349" y="953"/>
                      </a:cubicBezTo>
                      <a:cubicBezTo>
                        <a:pt x="2345" y="1042"/>
                        <a:pt x="2341" y="1138"/>
                        <a:pt x="2336" y="1227"/>
                      </a:cubicBezTo>
                      <a:cubicBezTo>
                        <a:pt x="2331" y="1308"/>
                        <a:pt x="2328" y="1389"/>
                        <a:pt x="2323" y="1471"/>
                      </a:cubicBezTo>
                      <a:cubicBezTo>
                        <a:pt x="2317" y="1559"/>
                        <a:pt x="2313" y="1648"/>
                        <a:pt x="2307" y="1729"/>
                      </a:cubicBezTo>
                      <a:cubicBezTo>
                        <a:pt x="2303" y="1810"/>
                        <a:pt x="2297" y="1884"/>
                        <a:pt x="2292" y="1958"/>
                      </a:cubicBezTo>
                      <a:cubicBezTo>
                        <a:pt x="2286" y="2040"/>
                        <a:pt x="2280" y="2128"/>
                        <a:pt x="2274" y="2210"/>
                      </a:cubicBezTo>
                      <a:cubicBezTo>
                        <a:pt x="2269" y="2283"/>
                        <a:pt x="2263" y="2357"/>
                        <a:pt x="2257" y="2424"/>
                      </a:cubicBezTo>
                      <a:cubicBezTo>
                        <a:pt x="2251" y="2505"/>
                        <a:pt x="2244" y="2579"/>
                        <a:pt x="2237" y="2660"/>
                      </a:cubicBezTo>
                      <a:cubicBezTo>
                        <a:pt x="2231" y="2727"/>
                        <a:pt x="2225" y="2793"/>
                        <a:pt x="2218" y="2860"/>
                      </a:cubicBezTo>
                      <a:cubicBezTo>
                        <a:pt x="2211" y="2934"/>
                        <a:pt x="2204" y="3008"/>
                        <a:pt x="2196" y="3081"/>
                      </a:cubicBezTo>
                      <a:cubicBezTo>
                        <a:pt x="2190" y="3141"/>
                        <a:pt x="2183" y="3207"/>
                        <a:pt x="2177" y="3266"/>
                      </a:cubicBezTo>
                      <a:cubicBezTo>
                        <a:pt x="2169" y="3333"/>
                        <a:pt x="2160" y="3399"/>
                        <a:pt x="2153" y="3466"/>
                      </a:cubicBezTo>
                      <a:cubicBezTo>
                        <a:pt x="2146" y="3525"/>
                        <a:pt x="2139" y="3577"/>
                        <a:pt x="2132" y="3628"/>
                      </a:cubicBezTo>
                      <a:cubicBezTo>
                        <a:pt x="2123" y="3695"/>
                        <a:pt x="2115" y="3754"/>
                        <a:pt x="2105" y="3813"/>
                      </a:cubicBezTo>
                      <a:cubicBezTo>
                        <a:pt x="2098" y="3865"/>
                        <a:pt x="2091" y="3917"/>
                        <a:pt x="2083" y="3961"/>
                      </a:cubicBezTo>
                      <a:cubicBezTo>
                        <a:pt x="2074" y="4020"/>
                        <a:pt x="2064" y="4072"/>
                        <a:pt x="2055" y="4123"/>
                      </a:cubicBezTo>
                      <a:cubicBezTo>
                        <a:pt x="2047" y="4168"/>
                        <a:pt x="2040" y="4212"/>
                        <a:pt x="2032" y="4249"/>
                      </a:cubicBezTo>
                      <a:cubicBezTo>
                        <a:pt x="2022" y="4301"/>
                        <a:pt x="2012" y="4345"/>
                        <a:pt x="2002" y="4389"/>
                      </a:cubicBezTo>
                      <a:cubicBezTo>
                        <a:pt x="1994" y="4426"/>
                        <a:pt x="1986" y="4463"/>
                        <a:pt x="1978" y="4500"/>
                      </a:cubicBezTo>
                      <a:cubicBezTo>
                        <a:pt x="1968" y="4545"/>
                        <a:pt x="1957" y="4582"/>
                        <a:pt x="1946" y="4619"/>
                      </a:cubicBezTo>
                      <a:cubicBezTo>
                        <a:pt x="1938" y="4648"/>
                        <a:pt x="1930" y="4678"/>
                        <a:pt x="1921" y="4707"/>
                      </a:cubicBezTo>
                      <a:cubicBezTo>
                        <a:pt x="1910" y="4744"/>
                        <a:pt x="1899" y="4774"/>
                        <a:pt x="1888" y="4803"/>
                      </a:cubicBezTo>
                      <a:cubicBezTo>
                        <a:pt x="1880" y="4825"/>
                        <a:pt x="1872" y="4855"/>
                        <a:pt x="1863" y="4870"/>
                      </a:cubicBezTo>
                      <a:cubicBezTo>
                        <a:pt x="1852" y="4899"/>
                        <a:pt x="1839" y="4922"/>
                        <a:pt x="1827" y="4944"/>
                      </a:cubicBezTo>
                      <a:cubicBezTo>
                        <a:pt x="1819" y="4958"/>
                        <a:pt x="1811" y="4981"/>
                        <a:pt x="1803" y="4988"/>
                      </a:cubicBezTo>
                      <a:cubicBezTo>
                        <a:pt x="1790" y="5010"/>
                        <a:pt x="1776" y="5025"/>
                        <a:pt x="1762" y="5040"/>
                      </a:cubicBezTo>
                      <a:cubicBezTo>
                        <a:pt x="1755" y="5047"/>
                        <a:pt x="1748" y="5062"/>
                        <a:pt x="1741" y="5062"/>
                      </a:cubicBezTo>
                      <a:cubicBezTo>
                        <a:pt x="1720" y="5077"/>
                        <a:pt x="1699" y="5084"/>
                        <a:pt x="1678" y="5084"/>
                      </a:cubicBezTo>
                      <a:lnTo>
                        <a:pt x="973" y="5084"/>
                      </a:lnTo>
                      <a:cubicBezTo>
                        <a:pt x="816" y="5084"/>
                        <a:pt x="670" y="5335"/>
                        <a:pt x="538" y="5838"/>
                      </a:cubicBezTo>
                      <a:cubicBezTo>
                        <a:pt x="299" y="6739"/>
                        <a:pt x="12" y="8727"/>
                        <a:pt x="0" y="13065"/>
                      </a:cubicBezTo>
                      <a:cubicBezTo>
                        <a:pt x="12" y="17839"/>
                        <a:pt x="415" y="21600"/>
                        <a:pt x="917" y="21600"/>
                      </a:cubicBezTo>
                      <a:lnTo>
                        <a:pt x="15869" y="21600"/>
                      </a:lnTo>
                      <a:lnTo>
                        <a:pt x="16128" y="21600"/>
                      </a:lnTo>
                      <a:lnTo>
                        <a:pt x="20683" y="21600"/>
                      </a:lnTo>
                      <a:cubicBezTo>
                        <a:pt x="21185" y="21600"/>
                        <a:pt x="21588" y="17839"/>
                        <a:pt x="21600" y="13065"/>
                      </a:cubicBezTo>
                      <a:cubicBezTo>
                        <a:pt x="21589" y="8727"/>
                        <a:pt x="21302" y="6739"/>
                        <a:pt x="21064" y="583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 algn="ctr">
                    <a:defRPr sz="3000">
                      <a:solidFill>
                        <a:srgbClr val="FFFFFF"/>
                      </a:solidFill>
                    </a:defRPr>
                  </a:pPr>
                  <a:r>
                    <a:rPr lang="en-US" sz="2800" cap="all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Lorem Ipsum</a:t>
                  </a:r>
                  <a:endParaRPr sz="2800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3" name="Shape">
                  <a:extLst>
                    <a:ext uri="{FF2B5EF4-FFF2-40B4-BE49-F238E27FC236}">
                      <a16:creationId xmlns:a16="http://schemas.microsoft.com/office/drawing/2014/main" id="{EEAF541D-7CD4-4676-808F-63915BCDF835}"/>
                    </a:ext>
                  </a:extLst>
                </p:cNvPr>
                <p:cNvSpPr/>
                <p:nvPr/>
              </p:nvSpPr>
              <p:spPr>
                <a:xfrm>
                  <a:off x="9015873" y="4122467"/>
                  <a:ext cx="804512" cy="6295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992" y="0"/>
                      </a:moveTo>
                      <a:lnTo>
                        <a:pt x="12551" y="0"/>
                      </a:lnTo>
                      <a:cubicBezTo>
                        <a:pt x="14004" y="0"/>
                        <a:pt x="15364" y="313"/>
                        <a:pt x="16594" y="938"/>
                      </a:cubicBezTo>
                      <a:cubicBezTo>
                        <a:pt x="18744" y="2022"/>
                        <a:pt x="21355" y="4394"/>
                        <a:pt x="21578" y="9522"/>
                      </a:cubicBezTo>
                      <a:cubicBezTo>
                        <a:pt x="21593" y="9798"/>
                        <a:pt x="21600" y="10028"/>
                        <a:pt x="21600" y="10267"/>
                      </a:cubicBezTo>
                      <a:lnTo>
                        <a:pt x="21600" y="21600"/>
                      </a:lnTo>
                      <a:cubicBezTo>
                        <a:pt x="21578" y="21545"/>
                        <a:pt x="21557" y="21499"/>
                        <a:pt x="21535" y="21444"/>
                      </a:cubicBezTo>
                      <a:cubicBezTo>
                        <a:pt x="21435" y="21196"/>
                        <a:pt x="21334" y="20947"/>
                        <a:pt x="21219" y="20718"/>
                      </a:cubicBezTo>
                      <a:cubicBezTo>
                        <a:pt x="21161" y="20598"/>
                        <a:pt x="21104" y="20497"/>
                        <a:pt x="21046" y="20387"/>
                      </a:cubicBezTo>
                      <a:cubicBezTo>
                        <a:pt x="20953" y="20212"/>
                        <a:pt x="20859" y="20047"/>
                        <a:pt x="20758" y="19881"/>
                      </a:cubicBezTo>
                      <a:cubicBezTo>
                        <a:pt x="20701" y="19789"/>
                        <a:pt x="20643" y="19688"/>
                        <a:pt x="20586" y="19596"/>
                      </a:cubicBezTo>
                      <a:cubicBezTo>
                        <a:pt x="20435" y="19366"/>
                        <a:pt x="20277" y="19146"/>
                        <a:pt x="20111" y="18934"/>
                      </a:cubicBezTo>
                      <a:cubicBezTo>
                        <a:pt x="20068" y="18879"/>
                        <a:pt x="20018" y="18824"/>
                        <a:pt x="19967" y="18769"/>
                      </a:cubicBezTo>
                      <a:cubicBezTo>
                        <a:pt x="19838" y="18613"/>
                        <a:pt x="19701" y="18457"/>
                        <a:pt x="19564" y="18309"/>
                      </a:cubicBezTo>
                      <a:cubicBezTo>
                        <a:pt x="19500" y="18245"/>
                        <a:pt x="19442" y="18181"/>
                        <a:pt x="19377" y="18116"/>
                      </a:cubicBezTo>
                      <a:cubicBezTo>
                        <a:pt x="19234" y="17969"/>
                        <a:pt x="19090" y="17841"/>
                        <a:pt x="18946" y="17712"/>
                      </a:cubicBezTo>
                      <a:cubicBezTo>
                        <a:pt x="18903" y="17675"/>
                        <a:pt x="18860" y="17629"/>
                        <a:pt x="18816" y="17593"/>
                      </a:cubicBezTo>
                      <a:cubicBezTo>
                        <a:pt x="18629" y="17436"/>
                        <a:pt x="18435" y="17280"/>
                        <a:pt x="18241" y="17142"/>
                      </a:cubicBezTo>
                      <a:cubicBezTo>
                        <a:pt x="18191" y="17105"/>
                        <a:pt x="18140" y="17069"/>
                        <a:pt x="18083" y="17032"/>
                      </a:cubicBezTo>
                      <a:cubicBezTo>
                        <a:pt x="17932" y="16931"/>
                        <a:pt x="17781" y="16830"/>
                        <a:pt x="17630" y="16738"/>
                      </a:cubicBezTo>
                      <a:cubicBezTo>
                        <a:pt x="17572" y="16701"/>
                        <a:pt x="17522" y="16664"/>
                        <a:pt x="17464" y="16637"/>
                      </a:cubicBezTo>
                      <a:cubicBezTo>
                        <a:pt x="17270" y="16526"/>
                        <a:pt x="17083" y="16416"/>
                        <a:pt x="16896" y="16324"/>
                      </a:cubicBezTo>
                      <a:cubicBezTo>
                        <a:pt x="15565" y="15653"/>
                        <a:pt x="14098" y="15304"/>
                        <a:pt x="12544" y="15304"/>
                      </a:cubicBezTo>
                      <a:lnTo>
                        <a:pt x="5984" y="15304"/>
                      </a:lnTo>
                      <a:cubicBezTo>
                        <a:pt x="3179" y="15304"/>
                        <a:pt x="784" y="12868"/>
                        <a:pt x="158" y="9375"/>
                      </a:cubicBezTo>
                      <a:cubicBezTo>
                        <a:pt x="50" y="8787"/>
                        <a:pt x="0" y="8208"/>
                        <a:pt x="0" y="7647"/>
                      </a:cubicBezTo>
                      <a:cubicBezTo>
                        <a:pt x="7" y="3438"/>
                        <a:pt x="2690" y="0"/>
                        <a:pt x="5992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  <p:pic>
          <p:nvPicPr>
            <p:cNvPr id="9" name="Graphic 8" descr="Users">
              <a:extLst>
                <a:ext uri="{FF2B5EF4-FFF2-40B4-BE49-F238E27FC236}">
                  <a16:creationId xmlns:a16="http://schemas.microsoft.com/office/drawing/2014/main" id="{40E9981A-AAAE-4A57-8A2B-A12D55097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55033" y="2509385"/>
              <a:ext cx="270065" cy="270065"/>
            </a:xfrm>
            <a:prstGeom prst="rect">
              <a:avLst/>
            </a:prstGeom>
          </p:spPr>
        </p:pic>
        <p:pic>
          <p:nvPicPr>
            <p:cNvPr id="11" name="Graphic 10" descr="Chat">
              <a:extLst>
                <a:ext uri="{FF2B5EF4-FFF2-40B4-BE49-F238E27FC236}">
                  <a16:creationId xmlns:a16="http://schemas.microsoft.com/office/drawing/2014/main" id="{361F47DE-71E0-4BA6-8EE2-1BABEF04C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92021" y="3177325"/>
              <a:ext cx="270065" cy="270065"/>
            </a:xfrm>
            <a:prstGeom prst="rect">
              <a:avLst/>
            </a:prstGeom>
          </p:spPr>
        </p:pic>
        <p:pic>
          <p:nvPicPr>
            <p:cNvPr id="13" name="Graphic 12" descr="Puzzle">
              <a:extLst>
                <a:ext uri="{FF2B5EF4-FFF2-40B4-BE49-F238E27FC236}">
                  <a16:creationId xmlns:a16="http://schemas.microsoft.com/office/drawing/2014/main" id="{67843EAB-ADA3-4532-AB26-47273F121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47949" y="3802550"/>
              <a:ext cx="270065" cy="270065"/>
            </a:xfrm>
            <a:prstGeom prst="rect">
              <a:avLst/>
            </a:prstGeom>
          </p:spPr>
        </p:pic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A98188A2-4DFB-4960-9E30-6C4AC15CE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37304" y="4452707"/>
              <a:ext cx="270065" cy="270065"/>
            </a:xfrm>
            <a:prstGeom prst="rect">
              <a:avLst/>
            </a:prstGeom>
          </p:spPr>
        </p:pic>
      </p:grpSp>
      <p:pic>
        <p:nvPicPr>
          <p:cNvPr id="176" name="Graphic 175" descr="Users">
            <a:extLst>
              <a:ext uri="{FF2B5EF4-FFF2-40B4-BE49-F238E27FC236}">
                <a16:creationId xmlns:a16="http://schemas.microsoft.com/office/drawing/2014/main" id="{D7E3197C-6EF7-4369-AD0D-4D4E5F18670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1395" y="1343515"/>
            <a:ext cx="289656" cy="289656"/>
          </a:xfrm>
          <a:prstGeom prst="rect">
            <a:avLst/>
          </a:prstGeom>
        </p:spPr>
      </p:pic>
      <p:pic>
        <p:nvPicPr>
          <p:cNvPr id="177" name="Graphic 176" descr="Chat">
            <a:extLst>
              <a:ext uri="{FF2B5EF4-FFF2-40B4-BE49-F238E27FC236}">
                <a16:creationId xmlns:a16="http://schemas.microsoft.com/office/drawing/2014/main" id="{A18D97F2-61D7-4330-BB31-C5DEDA942A4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6567" y="2620755"/>
            <a:ext cx="289656" cy="289656"/>
          </a:xfrm>
          <a:prstGeom prst="rect">
            <a:avLst/>
          </a:prstGeom>
        </p:spPr>
      </p:pic>
      <p:pic>
        <p:nvPicPr>
          <p:cNvPr id="178" name="Graphic 177" descr="Puzzle">
            <a:extLst>
              <a:ext uri="{FF2B5EF4-FFF2-40B4-BE49-F238E27FC236}">
                <a16:creationId xmlns:a16="http://schemas.microsoft.com/office/drawing/2014/main" id="{03647733-AF5D-4770-95D9-594F553E09D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10489" y="1343515"/>
            <a:ext cx="289656" cy="289656"/>
          </a:xfrm>
          <a:prstGeom prst="rect">
            <a:avLst/>
          </a:prstGeom>
        </p:spPr>
      </p:pic>
      <p:pic>
        <p:nvPicPr>
          <p:cNvPr id="179" name="Graphic 178" descr="Lightbulb">
            <a:extLst>
              <a:ext uri="{FF2B5EF4-FFF2-40B4-BE49-F238E27FC236}">
                <a16:creationId xmlns:a16="http://schemas.microsoft.com/office/drawing/2014/main" id="{8AD93C60-E6BC-404C-B589-E485B087FBD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55317" y="2623043"/>
            <a:ext cx="289656" cy="28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5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354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Pyramid for PowerPoint</vt:lpstr>
      <vt:lpstr>Banners Pyramid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Pyramid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2019-04-01T17:25:37Z</dcterms:modified>
  <cp:category>Charts &amp; Diagrams</cp:category>
</cp:coreProperties>
</file>