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50" d="100"/>
          <a:sy n="150" d="100"/>
        </p:scale>
        <p:origin x="-180" y="1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4505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4056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Banners with Sleeves – Slide Template</a:t>
            </a:r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2CA2AEFF-A455-5E45-BC45-5C16C85DDBC2}"/>
              </a:ext>
            </a:extLst>
          </p:cNvPr>
          <p:cNvSpPr/>
          <p:nvPr/>
        </p:nvSpPr>
        <p:spPr>
          <a:xfrm>
            <a:off x="1506203" y="1366785"/>
            <a:ext cx="5529316" cy="11102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096" y="0"/>
                </a:moveTo>
                <a:lnTo>
                  <a:pt x="504" y="0"/>
                </a:lnTo>
                <a:cubicBezTo>
                  <a:pt x="227" y="0"/>
                  <a:pt x="0" y="1130"/>
                  <a:pt x="0" y="2512"/>
                </a:cubicBezTo>
                <a:lnTo>
                  <a:pt x="0" y="19088"/>
                </a:lnTo>
                <a:cubicBezTo>
                  <a:pt x="0" y="20470"/>
                  <a:pt x="227" y="21600"/>
                  <a:pt x="504" y="21600"/>
                </a:cubicBezTo>
                <a:lnTo>
                  <a:pt x="21096" y="21600"/>
                </a:lnTo>
                <a:cubicBezTo>
                  <a:pt x="21373" y="21600"/>
                  <a:pt x="21600" y="20470"/>
                  <a:pt x="21600" y="19088"/>
                </a:cubicBezTo>
                <a:lnTo>
                  <a:pt x="21600" y="2512"/>
                </a:lnTo>
                <a:cubicBezTo>
                  <a:pt x="21600" y="1130"/>
                  <a:pt x="21373" y="0"/>
                  <a:pt x="2109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18288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800" noProof="1"/>
              <a:t>Lorem</a:t>
            </a:r>
            <a:br>
              <a:rPr lang="en-US" sz="2800" noProof="1"/>
            </a:br>
            <a:r>
              <a:rPr lang="en-US" sz="2800" noProof="1"/>
              <a:t>Ipsum</a:t>
            </a:r>
          </a:p>
        </p:txBody>
      </p:sp>
      <p:sp>
        <p:nvSpPr>
          <p:cNvPr id="42" name="Circle">
            <a:extLst>
              <a:ext uri="{FF2B5EF4-FFF2-40B4-BE49-F238E27FC236}">
                <a16:creationId xmlns:a16="http://schemas.microsoft.com/office/drawing/2014/main" id="{A3530C43-18F3-384A-8B4D-8430AAF35E7C}"/>
              </a:ext>
            </a:extLst>
          </p:cNvPr>
          <p:cNvSpPr/>
          <p:nvPr/>
        </p:nvSpPr>
        <p:spPr>
          <a:xfrm>
            <a:off x="4994198" y="1540131"/>
            <a:ext cx="700319" cy="700319"/>
          </a:xfrm>
          <a:prstGeom prst="ellipse">
            <a:avLst/>
          </a:prstGeom>
          <a:solidFill>
            <a:srgbClr val="463F40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lang="en-US" sz="3200" noProof="1"/>
          </a:p>
        </p:txBody>
      </p:sp>
      <p:sp>
        <p:nvSpPr>
          <p:cNvPr id="73" name="Shape">
            <a:extLst>
              <a:ext uri="{FF2B5EF4-FFF2-40B4-BE49-F238E27FC236}">
                <a16:creationId xmlns:a16="http://schemas.microsoft.com/office/drawing/2014/main" id="{DDD21F55-A4DC-F049-9A62-D56306A6EF69}"/>
              </a:ext>
            </a:extLst>
          </p:cNvPr>
          <p:cNvSpPr/>
          <p:nvPr/>
        </p:nvSpPr>
        <p:spPr>
          <a:xfrm>
            <a:off x="2372934" y="3013575"/>
            <a:ext cx="5529316" cy="11102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096" y="0"/>
                </a:moveTo>
                <a:lnTo>
                  <a:pt x="504" y="0"/>
                </a:lnTo>
                <a:cubicBezTo>
                  <a:pt x="227" y="0"/>
                  <a:pt x="0" y="1130"/>
                  <a:pt x="0" y="2512"/>
                </a:cubicBezTo>
                <a:lnTo>
                  <a:pt x="0" y="19088"/>
                </a:lnTo>
                <a:cubicBezTo>
                  <a:pt x="0" y="20470"/>
                  <a:pt x="227" y="21600"/>
                  <a:pt x="504" y="21600"/>
                </a:cubicBezTo>
                <a:lnTo>
                  <a:pt x="21096" y="21600"/>
                </a:lnTo>
                <a:cubicBezTo>
                  <a:pt x="21373" y="21600"/>
                  <a:pt x="21600" y="20470"/>
                  <a:pt x="21600" y="19088"/>
                </a:cubicBezTo>
                <a:lnTo>
                  <a:pt x="21600" y="2512"/>
                </a:lnTo>
                <a:cubicBezTo>
                  <a:pt x="21598" y="1130"/>
                  <a:pt x="21371" y="0"/>
                  <a:pt x="21096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18288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800" noProof="1"/>
              <a:t>Lorem Ipsum</a:t>
            </a:r>
          </a:p>
        </p:txBody>
      </p:sp>
      <p:sp>
        <p:nvSpPr>
          <p:cNvPr id="75" name="Circle">
            <a:extLst>
              <a:ext uri="{FF2B5EF4-FFF2-40B4-BE49-F238E27FC236}">
                <a16:creationId xmlns:a16="http://schemas.microsoft.com/office/drawing/2014/main" id="{9C69230B-B456-194B-A997-3FD4B3454A68}"/>
              </a:ext>
            </a:extLst>
          </p:cNvPr>
          <p:cNvSpPr/>
          <p:nvPr/>
        </p:nvSpPr>
        <p:spPr>
          <a:xfrm>
            <a:off x="4994198" y="3230257"/>
            <a:ext cx="700319" cy="700319"/>
          </a:xfrm>
          <a:prstGeom prst="ellipse">
            <a:avLst/>
          </a:prstGeom>
          <a:solidFill>
            <a:srgbClr val="463F40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lang="en-US" sz="3200" noProof="1"/>
          </a:p>
        </p:txBody>
      </p:sp>
      <p:sp>
        <p:nvSpPr>
          <p:cNvPr id="76" name="Shape">
            <a:extLst>
              <a:ext uri="{FF2B5EF4-FFF2-40B4-BE49-F238E27FC236}">
                <a16:creationId xmlns:a16="http://schemas.microsoft.com/office/drawing/2014/main" id="{720EB359-498C-C441-97FF-26D3159946F7}"/>
              </a:ext>
            </a:extLst>
          </p:cNvPr>
          <p:cNvSpPr/>
          <p:nvPr/>
        </p:nvSpPr>
        <p:spPr>
          <a:xfrm>
            <a:off x="3283002" y="4703701"/>
            <a:ext cx="5529316" cy="11102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096" y="0"/>
                </a:moveTo>
                <a:lnTo>
                  <a:pt x="504" y="0"/>
                </a:lnTo>
                <a:cubicBezTo>
                  <a:pt x="227" y="0"/>
                  <a:pt x="0" y="1130"/>
                  <a:pt x="0" y="2512"/>
                </a:cubicBezTo>
                <a:lnTo>
                  <a:pt x="0" y="19088"/>
                </a:lnTo>
                <a:cubicBezTo>
                  <a:pt x="0" y="20470"/>
                  <a:pt x="227" y="21600"/>
                  <a:pt x="504" y="21600"/>
                </a:cubicBezTo>
                <a:lnTo>
                  <a:pt x="21096" y="21600"/>
                </a:lnTo>
                <a:cubicBezTo>
                  <a:pt x="21373" y="21600"/>
                  <a:pt x="21600" y="20470"/>
                  <a:pt x="21600" y="19088"/>
                </a:cubicBezTo>
                <a:lnTo>
                  <a:pt x="21600" y="2512"/>
                </a:lnTo>
                <a:cubicBezTo>
                  <a:pt x="21600" y="1130"/>
                  <a:pt x="21373" y="0"/>
                  <a:pt x="21096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18288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800" noProof="1">
                <a:solidFill>
                  <a:schemeClr val="bg1"/>
                </a:solidFill>
              </a:rPr>
              <a:t>Lorem Ipsum Dolor</a:t>
            </a:r>
          </a:p>
        </p:txBody>
      </p:sp>
      <p:sp>
        <p:nvSpPr>
          <p:cNvPr id="78" name="Circle">
            <a:extLst>
              <a:ext uri="{FF2B5EF4-FFF2-40B4-BE49-F238E27FC236}">
                <a16:creationId xmlns:a16="http://schemas.microsoft.com/office/drawing/2014/main" id="{0EC2076B-D5A1-5443-81C5-6F260909F16C}"/>
              </a:ext>
            </a:extLst>
          </p:cNvPr>
          <p:cNvSpPr/>
          <p:nvPr/>
        </p:nvSpPr>
        <p:spPr>
          <a:xfrm>
            <a:off x="4994198" y="4920384"/>
            <a:ext cx="700319" cy="700319"/>
          </a:xfrm>
          <a:prstGeom prst="ellipse">
            <a:avLst/>
          </a:prstGeom>
          <a:solidFill>
            <a:srgbClr val="463F40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lang="en-US" sz="3200" noProof="1"/>
          </a:p>
        </p:txBody>
      </p:sp>
      <p:sp>
        <p:nvSpPr>
          <p:cNvPr id="37" name="TextBox 18">
            <a:extLst>
              <a:ext uri="{FF2B5EF4-FFF2-40B4-BE49-F238E27FC236}">
                <a16:creationId xmlns:a16="http://schemas.microsoft.com/office/drawing/2014/main" id="{8C77A58C-C913-954C-8F09-3A71D8A6FADB}"/>
              </a:ext>
            </a:extLst>
          </p:cNvPr>
          <p:cNvSpPr txBox="1"/>
          <p:nvPr/>
        </p:nvSpPr>
        <p:spPr>
          <a:xfrm>
            <a:off x="7300118" y="1334283"/>
            <a:ext cx="3429019" cy="116955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Lorem ipsum dolor sit amet, nibh est.</a:t>
            </a:r>
          </a:p>
        </p:txBody>
      </p:sp>
      <p:sp>
        <p:nvSpPr>
          <p:cNvPr id="38" name="TextBox 19">
            <a:extLst>
              <a:ext uri="{FF2B5EF4-FFF2-40B4-BE49-F238E27FC236}">
                <a16:creationId xmlns:a16="http://schemas.microsoft.com/office/drawing/2014/main" id="{28C56D9F-9311-BA49-A735-BBFAF1DA831A}"/>
              </a:ext>
            </a:extLst>
          </p:cNvPr>
          <p:cNvSpPr txBox="1"/>
          <p:nvPr/>
        </p:nvSpPr>
        <p:spPr>
          <a:xfrm>
            <a:off x="8197770" y="3011118"/>
            <a:ext cx="2489951" cy="116955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proin.</a:t>
            </a:r>
          </a:p>
        </p:txBody>
      </p:sp>
      <p:sp>
        <p:nvSpPr>
          <p:cNvPr id="39" name="TextBox 20">
            <a:extLst>
              <a:ext uri="{FF2B5EF4-FFF2-40B4-BE49-F238E27FC236}">
                <a16:creationId xmlns:a16="http://schemas.microsoft.com/office/drawing/2014/main" id="{42699D7D-0192-BC42-98AF-FC621047E19C}"/>
              </a:ext>
            </a:extLst>
          </p:cNvPr>
          <p:cNvSpPr txBox="1"/>
          <p:nvPr/>
        </p:nvSpPr>
        <p:spPr>
          <a:xfrm>
            <a:off x="9054620" y="4684016"/>
            <a:ext cx="1593569" cy="116955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74877BE5-8711-4BB2-9E5E-5F7FFD2F3E52}"/>
              </a:ext>
            </a:extLst>
          </p:cNvPr>
          <p:cNvSpPr/>
          <p:nvPr/>
        </p:nvSpPr>
        <p:spPr>
          <a:xfrm>
            <a:off x="3966387" y="1366785"/>
            <a:ext cx="1317392" cy="1110283"/>
          </a:xfrm>
          <a:custGeom>
            <a:avLst/>
            <a:gdLst>
              <a:gd name="connsiteX0" fmla="*/ 0 w 1317392"/>
              <a:gd name="connsiteY0" fmla="*/ 0 h 1110283"/>
              <a:gd name="connsiteX1" fmla="*/ 1316426 w 1317392"/>
              <a:gd name="connsiteY1" fmla="*/ 0 h 1110283"/>
              <a:gd name="connsiteX2" fmla="*/ 1309298 w 1317392"/>
              <a:gd name="connsiteY2" fmla="*/ 41523 h 1110283"/>
              <a:gd name="connsiteX3" fmla="*/ 1208171 w 1317392"/>
              <a:gd name="connsiteY3" fmla="*/ 134327 h 1110283"/>
              <a:gd name="connsiteX4" fmla="*/ 906514 w 1317392"/>
              <a:gd name="connsiteY4" fmla="*/ 530461 h 1110283"/>
              <a:gd name="connsiteX5" fmla="*/ 1208171 w 1317392"/>
              <a:gd name="connsiteY5" fmla="*/ 926985 h 1110283"/>
              <a:gd name="connsiteX6" fmla="*/ 1317392 w 1317392"/>
              <a:gd name="connsiteY6" fmla="*/ 1066939 h 1110283"/>
              <a:gd name="connsiteX7" fmla="*/ 1317392 w 1317392"/>
              <a:gd name="connsiteY7" fmla="*/ 1070850 h 1110283"/>
              <a:gd name="connsiteX8" fmla="*/ 1309385 w 1317392"/>
              <a:gd name="connsiteY8" fmla="*/ 1110283 h 1110283"/>
              <a:gd name="connsiteX9" fmla="*/ 0 w 1317392"/>
              <a:gd name="connsiteY9" fmla="*/ 1110283 h 1110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17392" h="1110283">
                <a:moveTo>
                  <a:pt x="0" y="0"/>
                </a:moveTo>
                <a:lnTo>
                  <a:pt x="1316426" y="0"/>
                </a:lnTo>
                <a:lnTo>
                  <a:pt x="1309298" y="41523"/>
                </a:lnTo>
                <a:cubicBezTo>
                  <a:pt x="1293533" y="85988"/>
                  <a:pt x="1256021" y="121029"/>
                  <a:pt x="1208171" y="134327"/>
                </a:cubicBezTo>
                <a:cubicBezTo>
                  <a:pt x="1034458" y="182043"/>
                  <a:pt x="906514" y="341487"/>
                  <a:pt x="906514" y="530461"/>
                </a:cubicBezTo>
                <a:cubicBezTo>
                  <a:pt x="906514" y="719369"/>
                  <a:pt x="1033938" y="878878"/>
                  <a:pt x="1208171" y="926985"/>
                </a:cubicBezTo>
                <a:cubicBezTo>
                  <a:pt x="1271970" y="944325"/>
                  <a:pt x="1317392" y="1000645"/>
                  <a:pt x="1317392" y="1066939"/>
                </a:cubicBezTo>
                <a:lnTo>
                  <a:pt x="1317392" y="1070850"/>
                </a:lnTo>
                <a:lnTo>
                  <a:pt x="1309385" y="1110283"/>
                </a:lnTo>
                <a:lnTo>
                  <a:pt x="0" y="1110283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18288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sz="2800" noProof="1"/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B70F7F2A-4BD8-456C-85D5-42C191C33A4A}"/>
              </a:ext>
            </a:extLst>
          </p:cNvPr>
          <p:cNvSpPr/>
          <p:nvPr/>
        </p:nvSpPr>
        <p:spPr>
          <a:xfrm>
            <a:off x="3966387" y="3013575"/>
            <a:ext cx="1317393" cy="1110286"/>
          </a:xfrm>
          <a:custGeom>
            <a:avLst/>
            <a:gdLst>
              <a:gd name="connsiteX0" fmla="*/ 0 w 1317393"/>
              <a:gd name="connsiteY0" fmla="*/ 0 h 1110286"/>
              <a:gd name="connsiteX1" fmla="*/ 1310530 w 1317393"/>
              <a:gd name="connsiteY1" fmla="*/ 0 h 1110286"/>
              <a:gd name="connsiteX2" fmla="*/ 1317393 w 1317393"/>
              <a:gd name="connsiteY2" fmla="*/ 33798 h 1110286"/>
              <a:gd name="connsiteX3" fmla="*/ 1317393 w 1317393"/>
              <a:gd name="connsiteY3" fmla="*/ 37709 h 1110286"/>
              <a:gd name="connsiteX4" fmla="*/ 1208172 w 1317393"/>
              <a:gd name="connsiteY4" fmla="*/ 177663 h 1110286"/>
              <a:gd name="connsiteX5" fmla="*/ 906515 w 1317393"/>
              <a:gd name="connsiteY5" fmla="*/ 573797 h 1110286"/>
              <a:gd name="connsiteX6" fmla="*/ 1208172 w 1317393"/>
              <a:gd name="connsiteY6" fmla="*/ 970321 h 1110286"/>
              <a:gd name="connsiteX7" fmla="*/ 1317393 w 1317393"/>
              <a:gd name="connsiteY7" fmla="*/ 1110275 h 1110286"/>
              <a:gd name="connsiteX8" fmla="*/ 1317393 w 1317393"/>
              <a:gd name="connsiteY8" fmla="*/ 1110286 h 1110286"/>
              <a:gd name="connsiteX9" fmla="*/ 0 w 1317393"/>
              <a:gd name="connsiteY9" fmla="*/ 1110286 h 1110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17393" h="1110286">
                <a:moveTo>
                  <a:pt x="0" y="0"/>
                </a:moveTo>
                <a:lnTo>
                  <a:pt x="1310530" y="0"/>
                </a:lnTo>
                <a:lnTo>
                  <a:pt x="1317393" y="33798"/>
                </a:lnTo>
                <a:lnTo>
                  <a:pt x="1317393" y="37709"/>
                </a:lnTo>
                <a:cubicBezTo>
                  <a:pt x="1317393" y="103547"/>
                  <a:pt x="1271971" y="159932"/>
                  <a:pt x="1208172" y="177663"/>
                </a:cubicBezTo>
                <a:cubicBezTo>
                  <a:pt x="1034459" y="225379"/>
                  <a:pt x="906515" y="384823"/>
                  <a:pt x="906515" y="573797"/>
                </a:cubicBezTo>
                <a:cubicBezTo>
                  <a:pt x="906515" y="763161"/>
                  <a:pt x="1033939" y="922214"/>
                  <a:pt x="1208172" y="970321"/>
                </a:cubicBezTo>
                <a:cubicBezTo>
                  <a:pt x="1271971" y="987661"/>
                  <a:pt x="1317393" y="1043981"/>
                  <a:pt x="1317393" y="1110275"/>
                </a:cubicBezTo>
                <a:lnTo>
                  <a:pt x="1317393" y="1110286"/>
                </a:lnTo>
                <a:lnTo>
                  <a:pt x="0" y="1110286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18288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sz="2800" noProof="1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BFEF3A7D-6F11-4217-9A9A-36519694672D}"/>
              </a:ext>
            </a:extLst>
          </p:cNvPr>
          <p:cNvSpPr/>
          <p:nvPr/>
        </p:nvSpPr>
        <p:spPr>
          <a:xfrm>
            <a:off x="3966387" y="4703701"/>
            <a:ext cx="1317393" cy="1110283"/>
          </a:xfrm>
          <a:custGeom>
            <a:avLst/>
            <a:gdLst>
              <a:gd name="connsiteX0" fmla="*/ 0 w 1317393"/>
              <a:gd name="connsiteY0" fmla="*/ 0 h 1110283"/>
              <a:gd name="connsiteX1" fmla="*/ 1310530 w 1317393"/>
              <a:gd name="connsiteY1" fmla="*/ 0 h 1110283"/>
              <a:gd name="connsiteX2" fmla="*/ 1317393 w 1317393"/>
              <a:gd name="connsiteY2" fmla="*/ 33799 h 1110283"/>
              <a:gd name="connsiteX3" fmla="*/ 1317393 w 1317393"/>
              <a:gd name="connsiteY3" fmla="*/ 37710 h 1110283"/>
              <a:gd name="connsiteX4" fmla="*/ 1208172 w 1317393"/>
              <a:gd name="connsiteY4" fmla="*/ 177664 h 1110283"/>
              <a:gd name="connsiteX5" fmla="*/ 906515 w 1317393"/>
              <a:gd name="connsiteY5" fmla="*/ 573798 h 1110283"/>
              <a:gd name="connsiteX6" fmla="*/ 1208172 w 1317393"/>
              <a:gd name="connsiteY6" fmla="*/ 970322 h 1110283"/>
              <a:gd name="connsiteX7" fmla="*/ 1317393 w 1317393"/>
              <a:gd name="connsiteY7" fmla="*/ 1110276 h 1110283"/>
              <a:gd name="connsiteX8" fmla="*/ 1317393 w 1317393"/>
              <a:gd name="connsiteY8" fmla="*/ 1110283 h 1110283"/>
              <a:gd name="connsiteX9" fmla="*/ 0 w 1317393"/>
              <a:gd name="connsiteY9" fmla="*/ 1110283 h 1110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17393" h="1110283">
                <a:moveTo>
                  <a:pt x="0" y="0"/>
                </a:moveTo>
                <a:lnTo>
                  <a:pt x="1310530" y="0"/>
                </a:lnTo>
                <a:lnTo>
                  <a:pt x="1317393" y="33799"/>
                </a:lnTo>
                <a:lnTo>
                  <a:pt x="1317393" y="37710"/>
                </a:lnTo>
                <a:cubicBezTo>
                  <a:pt x="1317393" y="103548"/>
                  <a:pt x="1271971" y="159933"/>
                  <a:pt x="1208172" y="177664"/>
                </a:cubicBezTo>
                <a:cubicBezTo>
                  <a:pt x="1034459" y="225380"/>
                  <a:pt x="906515" y="384824"/>
                  <a:pt x="906515" y="573798"/>
                </a:cubicBezTo>
                <a:cubicBezTo>
                  <a:pt x="906515" y="762706"/>
                  <a:pt x="1033939" y="922215"/>
                  <a:pt x="1208172" y="970322"/>
                </a:cubicBezTo>
                <a:cubicBezTo>
                  <a:pt x="1271971" y="987662"/>
                  <a:pt x="1317393" y="1043982"/>
                  <a:pt x="1317393" y="1110276"/>
                </a:cubicBezTo>
                <a:lnTo>
                  <a:pt x="1317393" y="1110283"/>
                </a:lnTo>
                <a:lnTo>
                  <a:pt x="0" y="1110283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 w="12700">
            <a:miter lim="400000"/>
          </a:ln>
        </p:spPr>
        <p:txBody>
          <a:bodyPr wrap="square" lIns="38100" tIns="38100" rIns="18288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 sz="3000">
                <a:solidFill>
                  <a:srgbClr val="FFFFFF"/>
                </a:solidFill>
              </a:defRPr>
            </a:pPr>
            <a:endParaRPr lang="en-US" sz="2800" noProof="1"/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338E05EF-B42F-934D-A77F-F0DD056FE0CB}"/>
              </a:ext>
            </a:extLst>
          </p:cNvPr>
          <p:cNvSpPr/>
          <p:nvPr/>
        </p:nvSpPr>
        <p:spPr>
          <a:xfrm>
            <a:off x="1462863" y="1193435"/>
            <a:ext cx="3744716" cy="14080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230" y="10797"/>
                </a:moveTo>
                <a:cubicBezTo>
                  <a:pt x="19230" y="7898"/>
                  <a:pt x="19968" y="5452"/>
                  <a:pt x="20970" y="4720"/>
                </a:cubicBezTo>
                <a:cubicBezTo>
                  <a:pt x="21338" y="4448"/>
                  <a:pt x="21600" y="3583"/>
                  <a:pt x="21600" y="2573"/>
                </a:cubicBezTo>
                <a:lnTo>
                  <a:pt x="21600" y="2513"/>
                </a:lnTo>
                <a:cubicBezTo>
                  <a:pt x="21600" y="1130"/>
                  <a:pt x="21175" y="0"/>
                  <a:pt x="20655" y="0"/>
                </a:cubicBezTo>
                <a:lnTo>
                  <a:pt x="945" y="0"/>
                </a:lnTo>
                <a:cubicBezTo>
                  <a:pt x="425" y="0"/>
                  <a:pt x="0" y="1130"/>
                  <a:pt x="0" y="2513"/>
                </a:cubicBezTo>
                <a:lnTo>
                  <a:pt x="0" y="19087"/>
                </a:lnTo>
                <a:cubicBezTo>
                  <a:pt x="0" y="20470"/>
                  <a:pt x="425" y="21600"/>
                  <a:pt x="945" y="21600"/>
                </a:cubicBezTo>
                <a:lnTo>
                  <a:pt x="20655" y="21600"/>
                </a:lnTo>
                <a:cubicBezTo>
                  <a:pt x="21175" y="21600"/>
                  <a:pt x="21600" y="20470"/>
                  <a:pt x="21600" y="19087"/>
                </a:cubicBezTo>
                <a:lnTo>
                  <a:pt x="21600" y="19027"/>
                </a:lnTo>
                <a:cubicBezTo>
                  <a:pt x="21600" y="18010"/>
                  <a:pt x="21338" y="17146"/>
                  <a:pt x="20970" y="16880"/>
                </a:cubicBezTo>
                <a:cubicBezTo>
                  <a:pt x="19965" y="16142"/>
                  <a:pt x="19230" y="13695"/>
                  <a:pt x="19230" y="10797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45720" rIns="5486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600" noProof="1"/>
              <a:t>Lorem ipsum dolor sit amet, nibh est. A magna maecenas, quam magna nec quis, lorem nunc. Suspendisse viverra sodales mauris.</a:t>
            </a:r>
          </a:p>
        </p:txBody>
      </p:sp>
      <p:sp>
        <p:nvSpPr>
          <p:cNvPr id="74" name="Shape">
            <a:extLst>
              <a:ext uri="{FF2B5EF4-FFF2-40B4-BE49-F238E27FC236}">
                <a16:creationId xmlns:a16="http://schemas.microsoft.com/office/drawing/2014/main" id="{57E6D0EB-0642-AB4C-9636-33A36F2DA326}"/>
              </a:ext>
            </a:extLst>
          </p:cNvPr>
          <p:cNvSpPr/>
          <p:nvPr/>
        </p:nvSpPr>
        <p:spPr>
          <a:xfrm>
            <a:off x="1462863" y="2883561"/>
            <a:ext cx="3744716" cy="14080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230" y="10797"/>
                </a:moveTo>
                <a:cubicBezTo>
                  <a:pt x="19230" y="7898"/>
                  <a:pt x="19968" y="5452"/>
                  <a:pt x="20970" y="4720"/>
                </a:cubicBezTo>
                <a:cubicBezTo>
                  <a:pt x="21338" y="4448"/>
                  <a:pt x="21600" y="3583"/>
                  <a:pt x="21600" y="2573"/>
                </a:cubicBezTo>
                <a:lnTo>
                  <a:pt x="21600" y="2513"/>
                </a:lnTo>
                <a:cubicBezTo>
                  <a:pt x="21600" y="1130"/>
                  <a:pt x="21175" y="0"/>
                  <a:pt x="20655" y="0"/>
                </a:cubicBezTo>
                <a:lnTo>
                  <a:pt x="945" y="0"/>
                </a:lnTo>
                <a:cubicBezTo>
                  <a:pt x="425" y="0"/>
                  <a:pt x="0" y="1130"/>
                  <a:pt x="0" y="2513"/>
                </a:cubicBezTo>
                <a:lnTo>
                  <a:pt x="0" y="19087"/>
                </a:lnTo>
                <a:cubicBezTo>
                  <a:pt x="0" y="20470"/>
                  <a:pt x="425" y="21600"/>
                  <a:pt x="945" y="21600"/>
                </a:cubicBezTo>
                <a:lnTo>
                  <a:pt x="20655" y="21600"/>
                </a:lnTo>
                <a:cubicBezTo>
                  <a:pt x="21175" y="21600"/>
                  <a:pt x="21600" y="20470"/>
                  <a:pt x="21600" y="19087"/>
                </a:cubicBezTo>
                <a:lnTo>
                  <a:pt x="21600" y="19027"/>
                </a:lnTo>
                <a:cubicBezTo>
                  <a:pt x="21600" y="18010"/>
                  <a:pt x="21338" y="17146"/>
                  <a:pt x="20970" y="16880"/>
                </a:cubicBezTo>
                <a:cubicBezTo>
                  <a:pt x="19965" y="16142"/>
                  <a:pt x="19230" y="13702"/>
                  <a:pt x="19230" y="10797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45720" rIns="5486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600" noProof="1"/>
              <a:t>Lorem ipsum dolor sit amet, nibh est. A magna maecenas, quam magna nec quis, lorem nunc. Suspendisse viverra sodales mauris.</a:t>
            </a:r>
          </a:p>
        </p:txBody>
      </p:sp>
      <p:sp>
        <p:nvSpPr>
          <p:cNvPr id="77" name="Shape">
            <a:extLst>
              <a:ext uri="{FF2B5EF4-FFF2-40B4-BE49-F238E27FC236}">
                <a16:creationId xmlns:a16="http://schemas.microsoft.com/office/drawing/2014/main" id="{149F968E-1232-CE45-B070-FBFAB08B7A5C}"/>
              </a:ext>
            </a:extLst>
          </p:cNvPr>
          <p:cNvSpPr/>
          <p:nvPr/>
        </p:nvSpPr>
        <p:spPr>
          <a:xfrm>
            <a:off x="1462863" y="4573688"/>
            <a:ext cx="3744716" cy="14080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230" y="10797"/>
                </a:moveTo>
                <a:cubicBezTo>
                  <a:pt x="19230" y="7898"/>
                  <a:pt x="19968" y="5452"/>
                  <a:pt x="20970" y="4720"/>
                </a:cubicBezTo>
                <a:cubicBezTo>
                  <a:pt x="21338" y="4448"/>
                  <a:pt x="21600" y="3583"/>
                  <a:pt x="21600" y="2573"/>
                </a:cubicBezTo>
                <a:lnTo>
                  <a:pt x="21600" y="2513"/>
                </a:lnTo>
                <a:cubicBezTo>
                  <a:pt x="21600" y="1130"/>
                  <a:pt x="21175" y="0"/>
                  <a:pt x="20655" y="0"/>
                </a:cubicBezTo>
                <a:lnTo>
                  <a:pt x="945" y="0"/>
                </a:lnTo>
                <a:cubicBezTo>
                  <a:pt x="425" y="0"/>
                  <a:pt x="0" y="1130"/>
                  <a:pt x="0" y="2513"/>
                </a:cubicBezTo>
                <a:lnTo>
                  <a:pt x="0" y="19087"/>
                </a:lnTo>
                <a:cubicBezTo>
                  <a:pt x="0" y="20470"/>
                  <a:pt x="425" y="21600"/>
                  <a:pt x="945" y="21600"/>
                </a:cubicBezTo>
                <a:lnTo>
                  <a:pt x="20655" y="21600"/>
                </a:lnTo>
                <a:cubicBezTo>
                  <a:pt x="21175" y="21600"/>
                  <a:pt x="21600" y="20470"/>
                  <a:pt x="21600" y="19087"/>
                </a:cubicBezTo>
                <a:lnTo>
                  <a:pt x="21600" y="19027"/>
                </a:lnTo>
                <a:cubicBezTo>
                  <a:pt x="21600" y="18010"/>
                  <a:pt x="21338" y="17146"/>
                  <a:pt x="20970" y="16880"/>
                </a:cubicBezTo>
                <a:cubicBezTo>
                  <a:pt x="19965" y="16142"/>
                  <a:pt x="19230" y="13695"/>
                  <a:pt x="19230" y="10797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45720" rIns="5486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600" noProof="1"/>
              <a:t>Lorem ipsum dolor sit amet, nibh est. A magna maecenas, quam magna nec quis, lorem nunc. Suspendisse viverra sodales mauris.</a:t>
            </a:r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4883860C-E8E0-4F70-B0EC-0ACCEF8BAE84}"/>
              </a:ext>
            </a:extLst>
          </p:cNvPr>
          <p:cNvSpPr/>
          <p:nvPr/>
        </p:nvSpPr>
        <p:spPr>
          <a:xfrm>
            <a:off x="5225091" y="1697630"/>
            <a:ext cx="238533" cy="385321"/>
          </a:xfrm>
          <a:custGeom>
            <a:avLst/>
            <a:gdLst>
              <a:gd name="connsiteX0" fmla="*/ 89450 w 238533"/>
              <a:gd name="connsiteY0" fmla="*/ 357797 h 385321"/>
              <a:gd name="connsiteX1" fmla="*/ 149084 w 238533"/>
              <a:gd name="connsiteY1" fmla="*/ 357797 h 385321"/>
              <a:gd name="connsiteX2" fmla="*/ 119267 w 238533"/>
              <a:gd name="connsiteY2" fmla="*/ 385321 h 385321"/>
              <a:gd name="connsiteX3" fmla="*/ 89450 w 238533"/>
              <a:gd name="connsiteY3" fmla="*/ 357797 h 385321"/>
              <a:gd name="connsiteX4" fmla="*/ 73394 w 238533"/>
              <a:gd name="connsiteY4" fmla="*/ 311926 h 385321"/>
              <a:gd name="connsiteX5" fmla="*/ 165138 w 238533"/>
              <a:gd name="connsiteY5" fmla="*/ 311926 h 385321"/>
              <a:gd name="connsiteX6" fmla="*/ 178900 w 238533"/>
              <a:gd name="connsiteY6" fmla="*/ 325688 h 385321"/>
              <a:gd name="connsiteX7" fmla="*/ 165138 w 238533"/>
              <a:gd name="connsiteY7" fmla="*/ 339450 h 385321"/>
              <a:gd name="connsiteX8" fmla="*/ 73394 w 238533"/>
              <a:gd name="connsiteY8" fmla="*/ 339450 h 385321"/>
              <a:gd name="connsiteX9" fmla="*/ 59633 w 238533"/>
              <a:gd name="connsiteY9" fmla="*/ 325688 h 385321"/>
              <a:gd name="connsiteX10" fmla="*/ 73394 w 238533"/>
              <a:gd name="connsiteY10" fmla="*/ 311926 h 385321"/>
              <a:gd name="connsiteX11" fmla="*/ 73394 w 238533"/>
              <a:gd name="connsiteY11" fmla="*/ 266054 h 385321"/>
              <a:gd name="connsiteX12" fmla="*/ 165138 w 238533"/>
              <a:gd name="connsiteY12" fmla="*/ 266054 h 385321"/>
              <a:gd name="connsiteX13" fmla="*/ 178900 w 238533"/>
              <a:gd name="connsiteY13" fmla="*/ 279816 h 385321"/>
              <a:gd name="connsiteX14" fmla="*/ 165138 w 238533"/>
              <a:gd name="connsiteY14" fmla="*/ 293578 h 385321"/>
              <a:gd name="connsiteX15" fmla="*/ 73394 w 238533"/>
              <a:gd name="connsiteY15" fmla="*/ 293578 h 385321"/>
              <a:gd name="connsiteX16" fmla="*/ 59633 w 238533"/>
              <a:gd name="connsiteY16" fmla="*/ 279816 h 385321"/>
              <a:gd name="connsiteX17" fmla="*/ 73394 w 238533"/>
              <a:gd name="connsiteY17" fmla="*/ 266054 h 385321"/>
              <a:gd name="connsiteX18" fmla="*/ 119726 w 238533"/>
              <a:gd name="connsiteY18" fmla="*/ 27064 h 385321"/>
              <a:gd name="connsiteX19" fmla="*/ 27982 w 238533"/>
              <a:gd name="connsiteY19" fmla="*/ 117891 h 385321"/>
              <a:gd name="connsiteX20" fmla="*/ 27982 w 238533"/>
              <a:gd name="connsiteY20" fmla="*/ 121560 h 385321"/>
              <a:gd name="connsiteX21" fmla="*/ 34404 w 238533"/>
              <a:gd name="connsiteY21" fmla="*/ 153670 h 385321"/>
              <a:gd name="connsiteX22" fmla="*/ 50000 w 238533"/>
              <a:gd name="connsiteY22" fmla="*/ 178900 h 385321"/>
              <a:gd name="connsiteX23" fmla="*/ 76606 w 238533"/>
              <a:gd name="connsiteY23" fmla="*/ 220184 h 385321"/>
              <a:gd name="connsiteX24" fmla="*/ 119267 w 238533"/>
              <a:gd name="connsiteY24" fmla="*/ 220184 h 385321"/>
              <a:gd name="connsiteX25" fmla="*/ 162386 w 238533"/>
              <a:gd name="connsiteY25" fmla="*/ 220184 h 385321"/>
              <a:gd name="connsiteX26" fmla="*/ 188991 w 238533"/>
              <a:gd name="connsiteY26" fmla="*/ 178900 h 385321"/>
              <a:gd name="connsiteX27" fmla="*/ 204588 w 238533"/>
              <a:gd name="connsiteY27" fmla="*/ 153670 h 385321"/>
              <a:gd name="connsiteX28" fmla="*/ 211010 w 238533"/>
              <a:gd name="connsiteY28" fmla="*/ 121560 h 385321"/>
              <a:gd name="connsiteX29" fmla="*/ 211468 w 238533"/>
              <a:gd name="connsiteY29" fmla="*/ 121560 h 385321"/>
              <a:gd name="connsiteX30" fmla="*/ 211468 w 238533"/>
              <a:gd name="connsiteY30" fmla="*/ 117891 h 385321"/>
              <a:gd name="connsiteX31" fmla="*/ 119726 w 238533"/>
              <a:gd name="connsiteY31" fmla="*/ 27064 h 385321"/>
              <a:gd name="connsiteX32" fmla="*/ 119267 w 238533"/>
              <a:gd name="connsiteY32" fmla="*/ 0 h 385321"/>
              <a:gd name="connsiteX33" fmla="*/ 238533 w 238533"/>
              <a:gd name="connsiteY33" fmla="*/ 117891 h 385321"/>
              <a:gd name="connsiteX34" fmla="*/ 238533 w 238533"/>
              <a:gd name="connsiteY34" fmla="*/ 122019 h 385321"/>
              <a:gd name="connsiteX35" fmla="*/ 230276 w 238533"/>
              <a:gd name="connsiteY35" fmla="*/ 163303 h 385321"/>
              <a:gd name="connsiteX36" fmla="*/ 209634 w 238533"/>
              <a:gd name="connsiteY36" fmla="*/ 197248 h 385321"/>
              <a:gd name="connsiteX37" fmla="*/ 181652 w 238533"/>
              <a:gd name="connsiteY37" fmla="*/ 242661 h 385321"/>
              <a:gd name="connsiteX38" fmla="*/ 173395 w 238533"/>
              <a:gd name="connsiteY38" fmla="*/ 247707 h 385321"/>
              <a:gd name="connsiteX39" fmla="*/ 65138 w 238533"/>
              <a:gd name="connsiteY39" fmla="*/ 247707 h 385321"/>
              <a:gd name="connsiteX40" fmla="*/ 56881 w 238533"/>
              <a:gd name="connsiteY40" fmla="*/ 242661 h 385321"/>
              <a:gd name="connsiteX41" fmla="*/ 28899 w 238533"/>
              <a:gd name="connsiteY41" fmla="*/ 197248 h 385321"/>
              <a:gd name="connsiteX42" fmla="*/ 8257 w 238533"/>
              <a:gd name="connsiteY42" fmla="*/ 163303 h 385321"/>
              <a:gd name="connsiteX43" fmla="*/ 0 w 238533"/>
              <a:gd name="connsiteY43" fmla="*/ 122019 h 385321"/>
              <a:gd name="connsiteX44" fmla="*/ 0 w 238533"/>
              <a:gd name="connsiteY44" fmla="*/ 117891 h 385321"/>
              <a:gd name="connsiteX45" fmla="*/ 119267 w 238533"/>
              <a:gd name="connsiteY45" fmla="*/ 0 h 385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238533" h="385321">
                <a:moveTo>
                  <a:pt x="89450" y="357797"/>
                </a:moveTo>
                <a:lnTo>
                  <a:pt x="149084" y="357797"/>
                </a:lnTo>
                <a:cubicBezTo>
                  <a:pt x="147708" y="373394"/>
                  <a:pt x="134864" y="385321"/>
                  <a:pt x="119267" y="385321"/>
                </a:cubicBezTo>
                <a:cubicBezTo>
                  <a:pt x="103670" y="385321"/>
                  <a:pt x="90826" y="373394"/>
                  <a:pt x="89450" y="357797"/>
                </a:cubicBezTo>
                <a:close/>
                <a:moveTo>
                  <a:pt x="73394" y="311926"/>
                </a:moveTo>
                <a:lnTo>
                  <a:pt x="165138" y="311926"/>
                </a:lnTo>
                <a:cubicBezTo>
                  <a:pt x="172937" y="311926"/>
                  <a:pt x="178900" y="317889"/>
                  <a:pt x="178900" y="325688"/>
                </a:cubicBezTo>
                <a:cubicBezTo>
                  <a:pt x="178900" y="333487"/>
                  <a:pt x="172937" y="339450"/>
                  <a:pt x="165138" y="339450"/>
                </a:cubicBezTo>
                <a:lnTo>
                  <a:pt x="73394" y="339450"/>
                </a:lnTo>
                <a:cubicBezTo>
                  <a:pt x="65596" y="339450"/>
                  <a:pt x="59633" y="333487"/>
                  <a:pt x="59633" y="325688"/>
                </a:cubicBezTo>
                <a:cubicBezTo>
                  <a:pt x="59633" y="317889"/>
                  <a:pt x="65596" y="311926"/>
                  <a:pt x="73394" y="311926"/>
                </a:cubicBezTo>
                <a:close/>
                <a:moveTo>
                  <a:pt x="73394" y="266054"/>
                </a:moveTo>
                <a:lnTo>
                  <a:pt x="165138" y="266054"/>
                </a:lnTo>
                <a:cubicBezTo>
                  <a:pt x="172937" y="266054"/>
                  <a:pt x="178900" y="272017"/>
                  <a:pt x="178900" y="279816"/>
                </a:cubicBezTo>
                <a:cubicBezTo>
                  <a:pt x="178900" y="287615"/>
                  <a:pt x="172937" y="293578"/>
                  <a:pt x="165138" y="293578"/>
                </a:cubicBezTo>
                <a:lnTo>
                  <a:pt x="73394" y="293578"/>
                </a:lnTo>
                <a:cubicBezTo>
                  <a:pt x="65596" y="293578"/>
                  <a:pt x="59633" y="287615"/>
                  <a:pt x="59633" y="279816"/>
                </a:cubicBezTo>
                <a:cubicBezTo>
                  <a:pt x="59633" y="272017"/>
                  <a:pt x="65596" y="266054"/>
                  <a:pt x="73394" y="266054"/>
                </a:cubicBezTo>
                <a:close/>
                <a:moveTo>
                  <a:pt x="119726" y="27064"/>
                </a:moveTo>
                <a:cubicBezTo>
                  <a:pt x="69726" y="27523"/>
                  <a:pt x="28899" y="67890"/>
                  <a:pt x="27982" y="117891"/>
                </a:cubicBezTo>
                <a:lnTo>
                  <a:pt x="27982" y="121560"/>
                </a:lnTo>
                <a:cubicBezTo>
                  <a:pt x="28440" y="132570"/>
                  <a:pt x="30275" y="143579"/>
                  <a:pt x="34404" y="153670"/>
                </a:cubicBezTo>
                <a:cubicBezTo>
                  <a:pt x="38073" y="162845"/>
                  <a:pt x="43578" y="171560"/>
                  <a:pt x="50000" y="178900"/>
                </a:cubicBezTo>
                <a:cubicBezTo>
                  <a:pt x="60092" y="191744"/>
                  <a:pt x="69267" y="205505"/>
                  <a:pt x="76606" y="220184"/>
                </a:cubicBezTo>
                <a:lnTo>
                  <a:pt x="119267" y="220184"/>
                </a:lnTo>
                <a:lnTo>
                  <a:pt x="162386" y="220184"/>
                </a:lnTo>
                <a:cubicBezTo>
                  <a:pt x="169267" y="205505"/>
                  <a:pt x="178441" y="191744"/>
                  <a:pt x="188991" y="178900"/>
                </a:cubicBezTo>
                <a:cubicBezTo>
                  <a:pt x="195872" y="171560"/>
                  <a:pt x="200918" y="162845"/>
                  <a:pt x="204588" y="153670"/>
                </a:cubicBezTo>
                <a:cubicBezTo>
                  <a:pt x="208257" y="143579"/>
                  <a:pt x="210551" y="132570"/>
                  <a:pt x="211010" y="121560"/>
                </a:cubicBezTo>
                <a:lnTo>
                  <a:pt x="211468" y="121560"/>
                </a:lnTo>
                <a:lnTo>
                  <a:pt x="211468" y="117891"/>
                </a:lnTo>
                <a:cubicBezTo>
                  <a:pt x="210551" y="67431"/>
                  <a:pt x="169725" y="27523"/>
                  <a:pt x="119726" y="27064"/>
                </a:cubicBezTo>
                <a:close/>
                <a:moveTo>
                  <a:pt x="119267" y="0"/>
                </a:moveTo>
                <a:cubicBezTo>
                  <a:pt x="184404" y="459"/>
                  <a:pt x="237156" y="52752"/>
                  <a:pt x="238533" y="117891"/>
                </a:cubicBezTo>
                <a:lnTo>
                  <a:pt x="238533" y="122019"/>
                </a:lnTo>
                <a:cubicBezTo>
                  <a:pt x="238074" y="136239"/>
                  <a:pt x="235322" y="150001"/>
                  <a:pt x="230276" y="163303"/>
                </a:cubicBezTo>
                <a:cubicBezTo>
                  <a:pt x="225689" y="175689"/>
                  <a:pt x="218349" y="187157"/>
                  <a:pt x="209634" y="197248"/>
                </a:cubicBezTo>
                <a:cubicBezTo>
                  <a:pt x="198624" y="209175"/>
                  <a:pt x="186698" y="232569"/>
                  <a:pt x="181652" y="242661"/>
                </a:cubicBezTo>
                <a:cubicBezTo>
                  <a:pt x="180276" y="245872"/>
                  <a:pt x="177065" y="247707"/>
                  <a:pt x="173395" y="247707"/>
                </a:cubicBezTo>
                <a:lnTo>
                  <a:pt x="65138" y="247707"/>
                </a:lnTo>
                <a:cubicBezTo>
                  <a:pt x="61469" y="247707"/>
                  <a:pt x="58257" y="245872"/>
                  <a:pt x="56881" y="242661"/>
                </a:cubicBezTo>
                <a:cubicBezTo>
                  <a:pt x="51835" y="232569"/>
                  <a:pt x="39908" y="209175"/>
                  <a:pt x="28899" y="197248"/>
                </a:cubicBezTo>
                <a:cubicBezTo>
                  <a:pt x="20183" y="187157"/>
                  <a:pt x="13303" y="175689"/>
                  <a:pt x="8257" y="163303"/>
                </a:cubicBezTo>
                <a:cubicBezTo>
                  <a:pt x="3211" y="150001"/>
                  <a:pt x="459" y="136239"/>
                  <a:pt x="0" y="122019"/>
                </a:cubicBezTo>
                <a:lnTo>
                  <a:pt x="0" y="117891"/>
                </a:lnTo>
                <a:cubicBezTo>
                  <a:pt x="1376" y="52752"/>
                  <a:pt x="54128" y="459"/>
                  <a:pt x="119267" y="0"/>
                </a:cubicBezTo>
                <a:close/>
              </a:path>
            </a:pathLst>
          </a:custGeom>
          <a:solidFill>
            <a:schemeClr val="bg1"/>
          </a:solidFill>
          <a:ln w="45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D8B9BD1D-B5F9-4D36-850E-C599D5932813}"/>
              </a:ext>
            </a:extLst>
          </p:cNvPr>
          <p:cNvSpPr/>
          <p:nvPr/>
        </p:nvSpPr>
        <p:spPr>
          <a:xfrm>
            <a:off x="5163165" y="3399224"/>
            <a:ext cx="362384" cy="362384"/>
          </a:xfrm>
          <a:custGeom>
            <a:avLst/>
            <a:gdLst>
              <a:gd name="connsiteX0" fmla="*/ 174312 w 362384"/>
              <a:gd name="connsiteY0" fmla="*/ 77981 h 362384"/>
              <a:gd name="connsiteX1" fmla="*/ 226146 w 362384"/>
              <a:gd name="connsiteY1" fmla="*/ 90825 h 362384"/>
              <a:gd name="connsiteX2" fmla="*/ 205504 w 362384"/>
              <a:gd name="connsiteY2" fmla="*/ 111467 h 362384"/>
              <a:gd name="connsiteX3" fmla="*/ 174312 w 362384"/>
              <a:gd name="connsiteY3" fmla="*/ 105504 h 362384"/>
              <a:gd name="connsiteX4" fmla="*/ 91743 w 362384"/>
              <a:gd name="connsiteY4" fmla="*/ 188073 h 362384"/>
              <a:gd name="connsiteX5" fmla="*/ 174312 w 362384"/>
              <a:gd name="connsiteY5" fmla="*/ 270641 h 362384"/>
              <a:gd name="connsiteX6" fmla="*/ 256880 w 362384"/>
              <a:gd name="connsiteY6" fmla="*/ 188073 h 362384"/>
              <a:gd name="connsiteX7" fmla="*/ 250917 w 362384"/>
              <a:gd name="connsiteY7" fmla="*/ 156880 h 362384"/>
              <a:gd name="connsiteX8" fmla="*/ 271559 w 362384"/>
              <a:gd name="connsiteY8" fmla="*/ 136238 h 362384"/>
              <a:gd name="connsiteX9" fmla="*/ 284403 w 362384"/>
              <a:gd name="connsiteY9" fmla="*/ 188073 h 362384"/>
              <a:gd name="connsiteX10" fmla="*/ 174312 w 362384"/>
              <a:gd name="connsiteY10" fmla="*/ 298164 h 362384"/>
              <a:gd name="connsiteX11" fmla="*/ 64220 w 362384"/>
              <a:gd name="connsiteY11" fmla="*/ 188073 h 362384"/>
              <a:gd name="connsiteX12" fmla="*/ 174312 w 362384"/>
              <a:gd name="connsiteY12" fmla="*/ 77981 h 362384"/>
              <a:gd name="connsiteX13" fmla="*/ 174312 w 362384"/>
              <a:gd name="connsiteY13" fmla="*/ 13761 h 362384"/>
              <a:gd name="connsiteX14" fmla="*/ 256421 w 362384"/>
              <a:gd name="connsiteY14" fmla="*/ 33944 h 362384"/>
              <a:gd name="connsiteX15" fmla="*/ 253210 w 362384"/>
              <a:gd name="connsiteY15" fmla="*/ 37155 h 362384"/>
              <a:gd name="connsiteX16" fmla="*/ 246788 w 362384"/>
              <a:gd name="connsiteY16" fmla="*/ 43577 h 362384"/>
              <a:gd name="connsiteX17" fmla="*/ 248165 w 362384"/>
              <a:gd name="connsiteY17" fmla="*/ 52752 h 362384"/>
              <a:gd name="connsiteX18" fmla="*/ 249082 w 362384"/>
              <a:gd name="connsiteY18" fmla="*/ 61926 h 362384"/>
              <a:gd name="connsiteX19" fmla="*/ 174312 w 362384"/>
              <a:gd name="connsiteY19" fmla="*/ 41284 h 362384"/>
              <a:gd name="connsiteX20" fmla="*/ 27523 w 362384"/>
              <a:gd name="connsiteY20" fmla="*/ 188073 h 362384"/>
              <a:gd name="connsiteX21" fmla="*/ 174312 w 362384"/>
              <a:gd name="connsiteY21" fmla="*/ 334861 h 362384"/>
              <a:gd name="connsiteX22" fmla="*/ 321100 w 362384"/>
              <a:gd name="connsiteY22" fmla="*/ 188073 h 362384"/>
              <a:gd name="connsiteX23" fmla="*/ 300458 w 362384"/>
              <a:gd name="connsiteY23" fmla="*/ 113302 h 362384"/>
              <a:gd name="connsiteX24" fmla="*/ 310091 w 362384"/>
              <a:gd name="connsiteY24" fmla="*/ 114678 h 362384"/>
              <a:gd name="connsiteX25" fmla="*/ 318807 w 362384"/>
              <a:gd name="connsiteY25" fmla="*/ 115596 h 362384"/>
              <a:gd name="connsiteX26" fmla="*/ 324770 w 362384"/>
              <a:gd name="connsiteY26" fmla="*/ 109174 h 362384"/>
              <a:gd name="connsiteX27" fmla="*/ 327981 w 362384"/>
              <a:gd name="connsiteY27" fmla="*/ 106421 h 362384"/>
              <a:gd name="connsiteX28" fmla="*/ 348623 w 362384"/>
              <a:gd name="connsiteY28" fmla="*/ 188073 h 362384"/>
              <a:gd name="connsiteX29" fmla="*/ 174312 w 362384"/>
              <a:gd name="connsiteY29" fmla="*/ 362384 h 362384"/>
              <a:gd name="connsiteX30" fmla="*/ 0 w 362384"/>
              <a:gd name="connsiteY30" fmla="*/ 188073 h 362384"/>
              <a:gd name="connsiteX31" fmla="*/ 174312 w 362384"/>
              <a:gd name="connsiteY31" fmla="*/ 13761 h 362384"/>
              <a:gd name="connsiteX32" fmla="*/ 316513 w 362384"/>
              <a:gd name="connsiteY32" fmla="*/ 0 h 362384"/>
              <a:gd name="connsiteX33" fmla="*/ 321100 w 362384"/>
              <a:gd name="connsiteY33" fmla="*/ 41284 h 362384"/>
              <a:gd name="connsiteX34" fmla="*/ 362384 w 362384"/>
              <a:gd name="connsiteY34" fmla="*/ 45871 h 362384"/>
              <a:gd name="connsiteX35" fmla="*/ 311926 w 362384"/>
              <a:gd name="connsiteY35" fmla="*/ 96330 h 362384"/>
              <a:gd name="connsiteX36" fmla="*/ 288072 w 362384"/>
              <a:gd name="connsiteY36" fmla="*/ 93578 h 362384"/>
              <a:gd name="connsiteX37" fmla="*/ 214678 w 362384"/>
              <a:gd name="connsiteY37" fmla="*/ 166972 h 362384"/>
              <a:gd name="connsiteX38" fmla="*/ 219724 w 362384"/>
              <a:gd name="connsiteY38" fmla="*/ 188073 h 362384"/>
              <a:gd name="connsiteX39" fmla="*/ 173852 w 362384"/>
              <a:gd name="connsiteY39" fmla="*/ 233944 h 362384"/>
              <a:gd name="connsiteX40" fmla="*/ 127981 w 362384"/>
              <a:gd name="connsiteY40" fmla="*/ 188073 h 362384"/>
              <a:gd name="connsiteX41" fmla="*/ 173852 w 362384"/>
              <a:gd name="connsiteY41" fmla="*/ 142202 h 362384"/>
              <a:gd name="connsiteX42" fmla="*/ 195412 w 362384"/>
              <a:gd name="connsiteY42" fmla="*/ 147706 h 362384"/>
              <a:gd name="connsiteX43" fmla="*/ 268806 w 362384"/>
              <a:gd name="connsiteY43" fmla="*/ 74312 h 362384"/>
              <a:gd name="connsiteX44" fmla="*/ 266054 w 362384"/>
              <a:gd name="connsiteY44" fmla="*/ 50459 h 362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362384" h="362384">
                <a:moveTo>
                  <a:pt x="174312" y="77981"/>
                </a:moveTo>
                <a:cubicBezTo>
                  <a:pt x="193119" y="77981"/>
                  <a:pt x="210550" y="82568"/>
                  <a:pt x="226146" y="90825"/>
                </a:cubicBezTo>
                <a:lnTo>
                  <a:pt x="205504" y="111467"/>
                </a:lnTo>
                <a:cubicBezTo>
                  <a:pt x="195871" y="107797"/>
                  <a:pt x="185321" y="105504"/>
                  <a:pt x="174312" y="105504"/>
                </a:cubicBezTo>
                <a:cubicBezTo>
                  <a:pt x="128899" y="105504"/>
                  <a:pt x="91743" y="142660"/>
                  <a:pt x="91743" y="188073"/>
                </a:cubicBezTo>
                <a:cubicBezTo>
                  <a:pt x="91743" y="233485"/>
                  <a:pt x="128899" y="270641"/>
                  <a:pt x="174312" y="270641"/>
                </a:cubicBezTo>
                <a:cubicBezTo>
                  <a:pt x="219724" y="270641"/>
                  <a:pt x="256880" y="233485"/>
                  <a:pt x="256880" y="188073"/>
                </a:cubicBezTo>
                <a:cubicBezTo>
                  <a:pt x="256880" y="177063"/>
                  <a:pt x="255045" y="166513"/>
                  <a:pt x="250917" y="156880"/>
                </a:cubicBezTo>
                <a:lnTo>
                  <a:pt x="271559" y="136238"/>
                </a:lnTo>
                <a:cubicBezTo>
                  <a:pt x="279816" y="151834"/>
                  <a:pt x="284403" y="169265"/>
                  <a:pt x="284403" y="188073"/>
                </a:cubicBezTo>
                <a:cubicBezTo>
                  <a:pt x="284403" y="248623"/>
                  <a:pt x="234862" y="298164"/>
                  <a:pt x="174312" y="298164"/>
                </a:cubicBezTo>
                <a:cubicBezTo>
                  <a:pt x="113761" y="298164"/>
                  <a:pt x="64220" y="248623"/>
                  <a:pt x="64220" y="188073"/>
                </a:cubicBezTo>
                <a:cubicBezTo>
                  <a:pt x="64220" y="127522"/>
                  <a:pt x="113761" y="77981"/>
                  <a:pt x="174312" y="77981"/>
                </a:cubicBezTo>
                <a:close/>
                <a:moveTo>
                  <a:pt x="174312" y="13761"/>
                </a:moveTo>
                <a:cubicBezTo>
                  <a:pt x="204128" y="13761"/>
                  <a:pt x="231651" y="21100"/>
                  <a:pt x="256421" y="33944"/>
                </a:cubicBezTo>
                <a:lnTo>
                  <a:pt x="253210" y="37155"/>
                </a:lnTo>
                <a:lnTo>
                  <a:pt x="246788" y="43577"/>
                </a:lnTo>
                <a:lnTo>
                  <a:pt x="248165" y="52752"/>
                </a:lnTo>
                <a:lnTo>
                  <a:pt x="249082" y="61926"/>
                </a:lnTo>
                <a:cubicBezTo>
                  <a:pt x="227064" y="48623"/>
                  <a:pt x="201376" y="41284"/>
                  <a:pt x="174312" y="41284"/>
                </a:cubicBezTo>
                <a:cubicBezTo>
                  <a:pt x="93578" y="41284"/>
                  <a:pt x="27523" y="107339"/>
                  <a:pt x="27523" y="188073"/>
                </a:cubicBezTo>
                <a:cubicBezTo>
                  <a:pt x="27523" y="268806"/>
                  <a:pt x="93578" y="334861"/>
                  <a:pt x="174312" y="334861"/>
                </a:cubicBezTo>
                <a:cubicBezTo>
                  <a:pt x="255045" y="334861"/>
                  <a:pt x="321100" y="268806"/>
                  <a:pt x="321100" y="188073"/>
                </a:cubicBezTo>
                <a:cubicBezTo>
                  <a:pt x="321100" y="160550"/>
                  <a:pt x="313302" y="135320"/>
                  <a:pt x="300458" y="113302"/>
                </a:cubicBezTo>
                <a:lnTo>
                  <a:pt x="310091" y="114678"/>
                </a:lnTo>
                <a:lnTo>
                  <a:pt x="318807" y="115596"/>
                </a:lnTo>
                <a:lnTo>
                  <a:pt x="324770" y="109174"/>
                </a:lnTo>
                <a:lnTo>
                  <a:pt x="327981" y="106421"/>
                </a:lnTo>
                <a:cubicBezTo>
                  <a:pt x="341284" y="130733"/>
                  <a:pt x="348623" y="158256"/>
                  <a:pt x="348623" y="188073"/>
                </a:cubicBezTo>
                <a:cubicBezTo>
                  <a:pt x="348623" y="284403"/>
                  <a:pt x="270642" y="362384"/>
                  <a:pt x="174312" y="362384"/>
                </a:cubicBezTo>
                <a:cubicBezTo>
                  <a:pt x="77981" y="362384"/>
                  <a:pt x="0" y="284403"/>
                  <a:pt x="0" y="188073"/>
                </a:cubicBezTo>
                <a:cubicBezTo>
                  <a:pt x="0" y="91742"/>
                  <a:pt x="77981" y="13761"/>
                  <a:pt x="174312" y="13761"/>
                </a:cubicBezTo>
                <a:close/>
                <a:moveTo>
                  <a:pt x="316513" y="0"/>
                </a:moveTo>
                <a:lnTo>
                  <a:pt x="321100" y="41284"/>
                </a:lnTo>
                <a:lnTo>
                  <a:pt x="362384" y="45871"/>
                </a:lnTo>
                <a:lnTo>
                  <a:pt x="311926" y="96330"/>
                </a:lnTo>
                <a:lnTo>
                  <a:pt x="288072" y="93578"/>
                </a:lnTo>
                <a:lnTo>
                  <a:pt x="214678" y="166972"/>
                </a:lnTo>
                <a:cubicBezTo>
                  <a:pt x="217889" y="173394"/>
                  <a:pt x="219724" y="180275"/>
                  <a:pt x="219724" y="188073"/>
                </a:cubicBezTo>
                <a:cubicBezTo>
                  <a:pt x="219724" y="213302"/>
                  <a:pt x="199082" y="233944"/>
                  <a:pt x="173852" y="233944"/>
                </a:cubicBezTo>
                <a:cubicBezTo>
                  <a:pt x="148623" y="233944"/>
                  <a:pt x="127981" y="213302"/>
                  <a:pt x="127981" y="188073"/>
                </a:cubicBezTo>
                <a:cubicBezTo>
                  <a:pt x="127981" y="162844"/>
                  <a:pt x="148623" y="142202"/>
                  <a:pt x="173852" y="142202"/>
                </a:cubicBezTo>
                <a:cubicBezTo>
                  <a:pt x="181651" y="142202"/>
                  <a:pt x="188990" y="144495"/>
                  <a:pt x="195412" y="147706"/>
                </a:cubicBezTo>
                <a:lnTo>
                  <a:pt x="268806" y="74312"/>
                </a:lnTo>
                <a:lnTo>
                  <a:pt x="266054" y="50459"/>
                </a:lnTo>
                <a:close/>
              </a:path>
            </a:pathLst>
          </a:custGeom>
          <a:solidFill>
            <a:schemeClr val="bg1"/>
          </a:solidFill>
          <a:ln w="45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Graphic 5" descr="Hourglass">
            <a:extLst>
              <a:ext uri="{FF2B5EF4-FFF2-40B4-BE49-F238E27FC236}">
                <a16:creationId xmlns:a16="http://schemas.microsoft.com/office/drawing/2014/main" id="{77471D28-8617-B642-9852-9AFF3F3E6BFA}"/>
              </a:ext>
            </a:extLst>
          </p:cNvPr>
          <p:cNvSpPr/>
          <p:nvPr/>
        </p:nvSpPr>
        <p:spPr>
          <a:xfrm>
            <a:off x="5215917" y="5087057"/>
            <a:ext cx="256880" cy="366972"/>
          </a:xfrm>
          <a:custGeom>
            <a:avLst/>
            <a:gdLst>
              <a:gd name="connsiteX0" fmla="*/ 154128 w 256880"/>
              <a:gd name="connsiteY0" fmla="*/ 207798 h 366971"/>
              <a:gd name="connsiteX1" fmla="*/ 195412 w 256880"/>
              <a:gd name="connsiteY1" fmla="*/ 266054 h 366971"/>
              <a:gd name="connsiteX2" fmla="*/ 61468 w 256880"/>
              <a:gd name="connsiteY2" fmla="*/ 266054 h 366971"/>
              <a:gd name="connsiteX3" fmla="*/ 102752 w 256880"/>
              <a:gd name="connsiteY3" fmla="*/ 207798 h 366971"/>
              <a:gd name="connsiteX4" fmla="*/ 114679 w 256880"/>
              <a:gd name="connsiteY4" fmla="*/ 183486 h 366971"/>
              <a:gd name="connsiteX5" fmla="*/ 102752 w 256880"/>
              <a:gd name="connsiteY5" fmla="*/ 159174 h 366971"/>
              <a:gd name="connsiteX6" fmla="*/ 39908 w 256880"/>
              <a:gd name="connsiteY6" fmla="*/ 27523 h 366971"/>
              <a:gd name="connsiteX7" fmla="*/ 217431 w 256880"/>
              <a:gd name="connsiteY7" fmla="*/ 27523 h 366971"/>
              <a:gd name="connsiteX8" fmla="*/ 154587 w 256880"/>
              <a:gd name="connsiteY8" fmla="*/ 159174 h 366971"/>
              <a:gd name="connsiteX9" fmla="*/ 142202 w 256880"/>
              <a:gd name="connsiteY9" fmla="*/ 183486 h 366971"/>
              <a:gd name="connsiteX10" fmla="*/ 154128 w 256880"/>
              <a:gd name="connsiteY10" fmla="*/ 207798 h 366971"/>
              <a:gd name="connsiteX11" fmla="*/ 244495 w 256880"/>
              <a:gd name="connsiteY11" fmla="*/ 27523 h 366971"/>
              <a:gd name="connsiteX12" fmla="*/ 256880 w 256880"/>
              <a:gd name="connsiteY12" fmla="*/ 27523 h 366971"/>
              <a:gd name="connsiteX13" fmla="*/ 256880 w 256880"/>
              <a:gd name="connsiteY13" fmla="*/ 0 h 366971"/>
              <a:gd name="connsiteX14" fmla="*/ 0 w 256880"/>
              <a:gd name="connsiteY14" fmla="*/ 0 h 366971"/>
              <a:gd name="connsiteX15" fmla="*/ 0 w 256880"/>
              <a:gd name="connsiteY15" fmla="*/ 27523 h 366971"/>
              <a:gd name="connsiteX16" fmla="*/ 11927 w 256880"/>
              <a:gd name="connsiteY16" fmla="*/ 27523 h 366971"/>
              <a:gd name="connsiteX17" fmla="*/ 88991 w 256880"/>
              <a:gd name="connsiteY17" fmla="*/ 183486 h 366971"/>
              <a:gd name="connsiteX18" fmla="*/ 11927 w 256880"/>
              <a:gd name="connsiteY18" fmla="*/ 339449 h 366971"/>
              <a:gd name="connsiteX19" fmla="*/ 0 w 256880"/>
              <a:gd name="connsiteY19" fmla="*/ 339449 h 366971"/>
              <a:gd name="connsiteX20" fmla="*/ 0 w 256880"/>
              <a:gd name="connsiteY20" fmla="*/ 366972 h 366971"/>
              <a:gd name="connsiteX21" fmla="*/ 256880 w 256880"/>
              <a:gd name="connsiteY21" fmla="*/ 366972 h 366971"/>
              <a:gd name="connsiteX22" fmla="*/ 256880 w 256880"/>
              <a:gd name="connsiteY22" fmla="*/ 339449 h 366971"/>
              <a:gd name="connsiteX23" fmla="*/ 244495 w 256880"/>
              <a:gd name="connsiteY23" fmla="*/ 339449 h 366971"/>
              <a:gd name="connsiteX24" fmla="*/ 167431 w 256880"/>
              <a:gd name="connsiteY24" fmla="*/ 183486 h 366971"/>
              <a:gd name="connsiteX25" fmla="*/ 244495 w 256880"/>
              <a:gd name="connsiteY25" fmla="*/ 27523 h 366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56880" h="366971">
                <a:moveTo>
                  <a:pt x="154128" y="207798"/>
                </a:moveTo>
                <a:cubicBezTo>
                  <a:pt x="169724" y="220183"/>
                  <a:pt x="184403" y="241743"/>
                  <a:pt x="195412" y="266054"/>
                </a:cubicBezTo>
                <a:lnTo>
                  <a:pt x="61468" y="266054"/>
                </a:lnTo>
                <a:cubicBezTo>
                  <a:pt x="72936" y="241743"/>
                  <a:pt x="87156" y="219724"/>
                  <a:pt x="102752" y="207798"/>
                </a:cubicBezTo>
                <a:cubicBezTo>
                  <a:pt x="110092" y="201834"/>
                  <a:pt x="114679" y="193119"/>
                  <a:pt x="114679" y="183486"/>
                </a:cubicBezTo>
                <a:cubicBezTo>
                  <a:pt x="114679" y="173853"/>
                  <a:pt x="110092" y="165137"/>
                  <a:pt x="102752" y="159174"/>
                </a:cubicBezTo>
                <a:cubicBezTo>
                  <a:pt x="71559" y="134862"/>
                  <a:pt x="44495" y="72477"/>
                  <a:pt x="39908" y="27523"/>
                </a:cubicBezTo>
                <a:lnTo>
                  <a:pt x="217431" y="27523"/>
                </a:lnTo>
                <a:cubicBezTo>
                  <a:pt x="212385" y="72477"/>
                  <a:pt x="185779" y="134862"/>
                  <a:pt x="154587" y="159174"/>
                </a:cubicBezTo>
                <a:cubicBezTo>
                  <a:pt x="146789" y="165137"/>
                  <a:pt x="142202" y="173853"/>
                  <a:pt x="142202" y="183486"/>
                </a:cubicBezTo>
                <a:cubicBezTo>
                  <a:pt x="142202" y="193119"/>
                  <a:pt x="146789" y="201834"/>
                  <a:pt x="154128" y="207798"/>
                </a:cubicBezTo>
                <a:close/>
                <a:moveTo>
                  <a:pt x="244495" y="27523"/>
                </a:moveTo>
                <a:lnTo>
                  <a:pt x="256880" y="27523"/>
                </a:lnTo>
                <a:lnTo>
                  <a:pt x="256880" y="0"/>
                </a:lnTo>
                <a:lnTo>
                  <a:pt x="0" y="0"/>
                </a:lnTo>
                <a:lnTo>
                  <a:pt x="0" y="27523"/>
                </a:lnTo>
                <a:lnTo>
                  <a:pt x="11927" y="27523"/>
                </a:lnTo>
                <a:cubicBezTo>
                  <a:pt x="16972" y="78440"/>
                  <a:pt x="46330" y="152752"/>
                  <a:pt x="88991" y="183486"/>
                </a:cubicBezTo>
                <a:cubicBezTo>
                  <a:pt x="46330" y="214220"/>
                  <a:pt x="16514" y="288531"/>
                  <a:pt x="11927" y="339449"/>
                </a:cubicBezTo>
                <a:lnTo>
                  <a:pt x="0" y="339449"/>
                </a:lnTo>
                <a:lnTo>
                  <a:pt x="0" y="366972"/>
                </a:lnTo>
                <a:lnTo>
                  <a:pt x="256880" y="366972"/>
                </a:lnTo>
                <a:lnTo>
                  <a:pt x="256880" y="339449"/>
                </a:lnTo>
                <a:lnTo>
                  <a:pt x="244495" y="339449"/>
                </a:lnTo>
                <a:cubicBezTo>
                  <a:pt x="239908" y="288531"/>
                  <a:pt x="210091" y="214220"/>
                  <a:pt x="167431" y="183486"/>
                </a:cubicBezTo>
                <a:cubicBezTo>
                  <a:pt x="210091" y="152752"/>
                  <a:pt x="239908" y="78440"/>
                  <a:pt x="244495" y="27523"/>
                </a:cubicBezTo>
                <a:close/>
              </a:path>
            </a:pathLst>
          </a:custGeom>
          <a:solidFill>
            <a:schemeClr val="bg1"/>
          </a:solidFill>
          <a:ln w="45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36A22A7-2B3A-4C78-B2C7-A041F69E4A8F}"/>
              </a:ext>
            </a:extLst>
          </p:cNvPr>
          <p:cNvSpPr txBox="1"/>
          <p:nvPr/>
        </p:nvSpPr>
        <p:spPr>
          <a:xfrm>
            <a:off x="578202" y="1463544"/>
            <a:ext cx="720069" cy="9233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5400" b="1" dirty="0"/>
              <a:t>1</a:t>
            </a:r>
            <a:r>
              <a:rPr lang="en-US" sz="5400" b="1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1CB577FB-0853-4E7D-B009-23E44598D168}"/>
              </a:ext>
            </a:extLst>
          </p:cNvPr>
          <p:cNvSpPr txBox="1"/>
          <p:nvPr/>
        </p:nvSpPr>
        <p:spPr>
          <a:xfrm>
            <a:off x="578202" y="3139787"/>
            <a:ext cx="720069" cy="9233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5400" b="1" dirty="0"/>
              <a:t>2</a:t>
            </a:r>
            <a:r>
              <a:rPr lang="en-US" sz="5400" b="1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7987F8E4-7296-46C8-83FF-8654AA98EF88}"/>
              </a:ext>
            </a:extLst>
          </p:cNvPr>
          <p:cNvSpPr txBox="1"/>
          <p:nvPr/>
        </p:nvSpPr>
        <p:spPr>
          <a:xfrm>
            <a:off x="578202" y="4816029"/>
            <a:ext cx="720069" cy="9233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5400" b="1" dirty="0"/>
              <a:t>3</a:t>
            </a:r>
            <a:r>
              <a:rPr lang="en-US" sz="5400" b="1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8521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Banners with Sleeves – Slide Template</a:t>
            </a:r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2CA2AEFF-A455-5E45-BC45-5C16C85DDBC2}"/>
              </a:ext>
            </a:extLst>
          </p:cNvPr>
          <p:cNvSpPr/>
          <p:nvPr/>
        </p:nvSpPr>
        <p:spPr>
          <a:xfrm>
            <a:off x="1506203" y="1366785"/>
            <a:ext cx="5529316" cy="11102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096" y="0"/>
                </a:moveTo>
                <a:lnTo>
                  <a:pt x="504" y="0"/>
                </a:lnTo>
                <a:cubicBezTo>
                  <a:pt x="227" y="0"/>
                  <a:pt x="0" y="1130"/>
                  <a:pt x="0" y="2512"/>
                </a:cubicBezTo>
                <a:lnTo>
                  <a:pt x="0" y="19088"/>
                </a:lnTo>
                <a:cubicBezTo>
                  <a:pt x="0" y="20470"/>
                  <a:pt x="227" y="21600"/>
                  <a:pt x="504" y="21600"/>
                </a:cubicBezTo>
                <a:lnTo>
                  <a:pt x="21096" y="21600"/>
                </a:lnTo>
                <a:cubicBezTo>
                  <a:pt x="21373" y="21600"/>
                  <a:pt x="21600" y="20470"/>
                  <a:pt x="21600" y="19088"/>
                </a:cubicBezTo>
                <a:lnTo>
                  <a:pt x="21600" y="2512"/>
                </a:lnTo>
                <a:cubicBezTo>
                  <a:pt x="21600" y="1130"/>
                  <a:pt x="21373" y="0"/>
                  <a:pt x="2109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18288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800" noProof="1"/>
              <a:t>Lorem</a:t>
            </a:r>
            <a:br>
              <a:rPr lang="en-US" sz="2800" noProof="1"/>
            </a:br>
            <a:r>
              <a:rPr lang="en-US" sz="2800" noProof="1"/>
              <a:t>Ipsum</a:t>
            </a:r>
          </a:p>
        </p:txBody>
      </p:sp>
      <p:sp>
        <p:nvSpPr>
          <p:cNvPr id="42" name="Circle">
            <a:extLst>
              <a:ext uri="{FF2B5EF4-FFF2-40B4-BE49-F238E27FC236}">
                <a16:creationId xmlns:a16="http://schemas.microsoft.com/office/drawing/2014/main" id="{A3530C43-18F3-384A-8B4D-8430AAF35E7C}"/>
              </a:ext>
            </a:extLst>
          </p:cNvPr>
          <p:cNvSpPr/>
          <p:nvPr/>
        </p:nvSpPr>
        <p:spPr>
          <a:xfrm>
            <a:off x="4994198" y="1540131"/>
            <a:ext cx="700319" cy="700319"/>
          </a:xfrm>
          <a:prstGeom prst="ellipse">
            <a:avLst/>
          </a:prstGeom>
          <a:solidFill>
            <a:srgbClr val="463F40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lang="en-US" sz="3200" noProof="1"/>
          </a:p>
        </p:txBody>
      </p:sp>
      <p:sp>
        <p:nvSpPr>
          <p:cNvPr id="73" name="Shape">
            <a:extLst>
              <a:ext uri="{FF2B5EF4-FFF2-40B4-BE49-F238E27FC236}">
                <a16:creationId xmlns:a16="http://schemas.microsoft.com/office/drawing/2014/main" id="{DDD21F55-A4DC-F049-9A62-D56306A6EF69}"/>
              </a:ext>
            </a:extLst>
          </p:cNvPr>
          <p:cNvSpPr/>
          <p:nvPr/>
        </p:nvSpPr>
        <p:spPr>
          <a:xfrm>
            <a:off x="2372934" y="3013575"/>
            <a:ext cx="5529316" cy="11102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096" y="0"/>
                </a:moveTo>
                <a:lnTo>
                  <a:pt x="504" y="0"/>
                </a:lnTo>
                <a:cubicBezTo>
                  <a:pt x="227" y="0"/>
                  <a:pt x="0" y="1130"/>
                  <a:pt x="0" y="2512"/>
                </a:cubicBezTo>
                <a:lnTo>
                  <a:pt x="0" y="19088"/>
                </a:lnTo>
                <a:cubicBezTo>
                  <a:pt x="0" y="20470"/>
                  <a:pt x="227" y="21600"/>
                  <a:pt x="504" y="21600"/>
                </a:cubicBezTo>
                <a:lnTo>
                  <a:pt x="21096" y="21600"/>
                </a:lnTo>
                <a:cubicBezTo>
                  <a:pt x="21373" y="21600"/>
                  <a:pt x="21600" y="20470"/>
                  <a:pt x="21600" y="19088"/>
                </a:cubicBezTo>
                <a:lnTo>
                  <a:pt x="21600" y="2512"/>
                </a:lnTo>
                <a:cubicBezTo>
                  <a:pt x="21598" y="1130"/>
                  <a:pt x="21371" y="0"/>
                  <a:pt x="21096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18288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800" noProof="1"/>
              <a:t>Lorem Ipsum</a:t>
            </a:r>
          </a:p>
        </p:txBody>
      </p:sp>
      <p:sp>
        <p:nvSpPr>
          <p:cNvPr id="75" name="Circle">
            <a:extLst>
              <a:ext uri="{FF2B5EF4-FFF2-40B4-BE49-F238E27FC236}">
                <a16:creationId xmlns:a16="http://schemas.microsoft.com/office/drawing/2014/main" id="{9C69230B-B456-194B-A997-3FD4B3454A68}"/>
              </a:ext>
            </a:extLst>
          </p:cNvPr>
          <p:cNvSpPr/>
          <p:nvPr/>
        </p:nvSpPr>
        <p:spPr>
          <a:xfrm>
            <a:off x="4994198" y="3230257"/>
            <a:ext cx="700319" cy="700319"/>
          </a:xfrm>
          <a:prstGeom prst="ellipse">
            <a:avLst/>
          </a:prstGeom>
          <a:solidFill>
            <a:srgbClr val="463F40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lang="en-US" sz="3200" noProof="1"/>
          </a:p>
        </p:txBody>
      </p:sp>
      <p:sp>
        <p:nvSpPr>
          <p:cNvPr id="76" name="Shape">
            <a:extLst>
              <a:ext uri="{FF2B5EF4-FFF2-40B4-BE49-F238E27FC236}">
                <a16:creationId xmlns:a16="http://schemas.microsoft.com/office/drawing/2014/main" id="{720EB359-498C-C441-97FF-26D3159946F7}"/>
              </a:ext>
            </a:extLst>
          </p:cNvPr>
          <p:cNvSpPr/>
          <p:nvPr/>
        </p:nvSpPr>
        <p:spPr>
          <a:xfrm>
            <a:off x="3283002" y="4703701"/>
            <a:ext cx="5529316" cy="11102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096" y="0"/>
                </a:moveTo>
                <a:lnTo>
                  <a:pt x="504" y="0"/>
                </a:lnTo>
                <a:cubicBezTo>
                  <a:pt x="227" y="0"/>
                  <a:pt x="0" y="1130"/>
                  <a:pt x="0" y="2512"/>
                </a:cubicBezTo>
                <a:lnTo>
                  <a:pt x="0" y="19088"/>
                </a:lnTo>
                <a:cubicBezTo>
                  <a:pt x="0" y="20470"/>
                  <a:pt x="227" y="21600"/>
                  <a:pt x="504" y="21600"/>
                </a:cubicBezTo>
                <a:lnTo>
                  <a:pt x="21096" y="21600"/>
                </a:lnTo>
                <a:cubicBezTo>
                  <a:pt x="21373" y="21600"/>
                  <a:pt x="21600" y="20470"/>
                  <a:pt x="21600" y="19088"/>
                </a:cubicBezTo>
                <a:lnTo>
                  <a:pt x="21600" y="2512"/>
                </a:lnTo>
                <a:cubicBezTo>
                  <a:pt x="21600" y="1130"/>
                  <a:pt x="21373" y="0"/>
                  <a:pt x="2109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18288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800" noProof="1"/>
              <a:t>Lorem Ipsum Dolor</a:t>
            </a:r>
          </a:p>
        </p:txBody>
      </p:sp>
      <p:sp>
        <p:nvSpPr>
          <p:cNvPr id="78" name="Circle">
            <a:extLst>
              <a:ext uri="{FF2B5EF4-FFF2-40B4-BE49-F238E27FC236}">
                <a16:creationId xmlns:a16="http://schemas.microsoft.com/office/drawing/2014/main" id="{0EC2076B-D5A1-5443-81C5-6F260909F16C}"/>
              </a:ext>
            </a:extLst>
          </p:cNvPr>
          <p:cNvSpPr/>
          <p:nvPr/>
        </p:nvSpPr>
        <p:spPr>
          <a:xfrm>
            <a:off x="4994198" y="4920384"/>
            <a:ext cx="700319" cy="700319"/>
          </a:xfrm>
          <a:prstGeom prst="ellipse">
            <a:avLst/>
          </a:prstGeom>
          <a:solidFill>
            <a:srgbClr val="463F40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lang="en-US" sz="3200" noProof="1"/>
          </a:p>
        </p:txBody>
      </p:sp>
      <p:sp>
        <p:nvSpPr>
          <p:cNvPr id="37" name="TextBox 18">
            <a:extLst>
              <a:ext uri="{FF2B5EF4-FFF2-40B4-BE49-F238E27FC236}">
                <a16:creationId xmlns:a16="http://schemas.microsoft.com/office/drawing/2014/main" id="{8C77A58C-C913-954C-8F09-3A71D8A6FADB}"/>
              </a:ext>
            </a:extLst>
          </p:cNvPr>
          <p:cNvSpPr txBox="1"/>
          <p:nvPr/>
        </p:nvSpPr>
        <p:spPr>
          <a:xfrm>
            <a:off x="7300118" y="1263968"/>
            <a:ext cx="3429019" cy="116955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40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dolor, at amet. Lorem ipsum dolor sit amet, nibh est.</a:t>
            </a:r>
          </a:p>
        </p:txBody>
      </p:sp>
      <p:sp>
        <p:nvSpPr>
          <p:cNvPr id="38" name="TextBox 19">
            <a:extLst>
              <a:ext uri="{FF2B5EF4-FFF2-40B4-BE49-F238E27FC236}">
                <a16:creationId xmlns:a16="http://schemas.microsoft.com/office/drawing/2014/main" id="{28C56D9F-9311-BA49-A735-BBFAF1DA831A}"/>
              </a:ext>
            </a:extLst>
          </p:cNvPr>
          <p:cNvSpPr txBox="1"/>
          <p:nvPr/>
        </p:nvSpPr>
        <p:spPr>
          <a:xfrm>
            <a:off x="8197770" y="3011118"/>
            <a:ext cx="2489951" cy="116955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40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proin.</a:t>
            </a:r>
          </a:p>
        </p:txBody>
      </p:sp>
      <p:sp>
        <p:nvSpPr>
          <p:cNvPr id="39" name="TextBox 20">
            <a:extLst>
              <a:ext uri="{FF2B5EF4-FFF2-40B4-BE49-F238E27FC236}">
                <a16:creationId xmlns:a16="http://schemas.microsoft.com/office/drawing/2014/main" id="{42699D7D-0192-BC42-98AF-FC621047E19C}"/>
              </a:ext>
            </a:extLst>
          </p:cNvPr>
          <p:cNvSpPr txBox="1"/>
          <p:nvPr/>
        </p:nvSpPr>
        <p:spPr>
          <a:xfrm>
            <a:off x="9054620" y="4684016"/>
            <a:ext cx="1593569" cy="116955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400" noProof="1">
                <a:solidFill>
                  <a:schemeClr val="bg1"/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74877BE5-8711-4BB2-9E5E-5F7FFD2F3E52}"/>
              </a:ext>
            </a:extLst>
          </p:cNvPr>
          <p:cNvSpPr/>
          <p:nvPr/>
        </p:nvSpPr>
        <p:spPr>
          <a:xfrm>
            <a:off x="3966387" y="1366785"/>
            <a:ext cx="1317392" cy="1110283"/>
          </a:xfrm>
          <a:custGeom>
            <a:avLst/>
            <a:gdLst>
              <a:gd name="connsiteX0" fmla="*/ 0 w 1317392"/>
              <a:gd name="connsiteY0" fmla="*/ 0 h 1110283"/>
              <a:gd name="connsiteX1" fmla="*/ 1316426 w 1317392"/>
              <a:gd name="connsiteY1" fmla="*/ 0 h 1110283"/>
              <a:gd name="connsiteX2" fmla="*/ 1309298 w 1317392"/>
              <a:gd name="connsiteY2" fmla="*/ 41523 h 1110283"/>
              <a:gd name="connsiteX3" fmla="*/ 1208171 w 1317392"/>
              <a:gd name="connsiteY3" fmla="*/ 134327 h 1110283"/>
              <a:gd name="connsiteX4" fmla="*/ 906514 w 1317392"/>
              <a:gd name="connsiteY4" fmla="*/ 530461 h 1110283"/>
              <a:gd name="connsiteX5" fmla="*/ 1208171 w 1317392"/>
              <a:gd name="connsiteY5" fmla="*/ 926985 h 1110283"/>
              <a:gd name="connsiteX6" fmla="*/ 1317392 w 1317392"/>
              <a:gd name="connsiteY6" fmla="*/ 1066939 h 1110283"/>
              <a:gd name="connsiteX7" fmla="*/ 1317392 w 1317392"/>
              <a:gd name="connsiteY7" fmla="*/ 1070850 h 1110283"/>
              <a:gd name="connsiteX8" fmla="*/ 1309385 w 1317392"/>
              <a:gd name="connsiteY8" fmla="*/ 1110283 h 1110283"/>
              <a:gd name="connsiteX9" fmla="*/ 0 w 1317392"/>
              <a:gd name="connsiteY9" fmla="*/ 1110283 h 1110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17392" h="1110283">
                <a:moveTo>
                  <a:pt x="0" y="0"/>
                </a:moveTo>
                <a:lnTo>
                  <a:pt x="1316426" y="0"/>
                </a:lnTo>
                <a:lnTo>
                  <a:pt x="1309298" y="41523"/>
                </a:lnTo>
                <a:cubicBezTo>
                  <a:pt x="1293533" y="85988"/>
                  <a:pt x="1256021" y="121029"/>
                  <a:pt x="1208171" y="134327"/>
                </a:cubicBezTo>
                <a:cubicBezTo>
                  <a:pt x="1034458" y="182043"/>
                  <a:pt x="906514" y="341487"/>
                  <a:pt x="906514" y="530461"/>
                </a:cubicBezTo>
                <a:cubicBezTo>
                  <a:pt x="906514" y="719369"/>
                  <a:pt x="1033938" y="878878"/>
                  <a:pt x="1208171" y="926985"/>
                </a:cubicBezTo>
                <a:cubicBezTo>
                  <a:pt x="1271970" y="944325"/>
                  <a:pt x="1317392" y="1000645"/>
                  <a:pt x="1317392" y="1066939"/>
                </a:cubicBezTo>
                <a:lnTo>
                  <a:pt x="1317392" y="1070850"/>
                </a:lnTo>
                <a:lnTo>
                  <a:pt x="1309385" y="1110283"/>
                </a:lnTo>
                <a:lnTo>
                  <a:pt x="0" y="1110283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18288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sz="2800" noProof="1"/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B70F7F2A-4BD8-456C-85D5-42C191C33A4A}"/>
              </a:ext>
            </a:extLst>
          </p:cNvPr>
          <p:cNvSpPr/>
          <p:nvPr/>
        </p:nvSpPr>
        <p:spPr>
          <a:xfrm>
            <a:off x="3966387" y="3013575"/>
            <a:ext cx="1317393" cy="1110286"/>
          </a:xfrm>
          <a:custGeom>
            <a:avLst/>
            <a:gdLst>
              <a:gd name="connsiteX0" fmla="*/ 0 w 1317393"/>
              <a:gd name="connsiteY0" fmla="*/ 0 h 1110286"/>
              <a:gd name="connsiteX1" fmla="*/ 1310530 w 1317393"/>
              <a:gd name="connsiteY1" fmla="*/ 0 h 1110286"/>
              <a:gd name="connsiteX2" fmla="*/ 1317393 w 1317393"/>
              <a:gd name="connsiteY2" fmla="*/ 33798 h 1110286"/>
              <a:gd name="connsiteX3" fmla="*/ 1317393 w 1317393"/>
              <a:gd name="connsiteY3" fmla="*/ 37709 h 1110286"/>
              <a:gd name="connsiteX4" fmla="*/ 1208172 w 1317393"/>
              <a:gd name="connsiteY4" fmla="*/ 177663 h 1110286"/>
              <a:gd name="connsiteX5" fmla="*/ 906515 w 1317393"/>
              <a:gd name="connsiteY5" fmla="*/ 573797 h 1110286"/>
              <a:gd name="connsiteX6" fmla="*/ 1208172 w 1317393"/>
              <a:gd name="connsiteY6" fmla="*/ 970321 h 1110286"/>
              <a:gd name="connsiteX7" fmla="*/ 1317393 w 1317393"/>
              <a:gd name="connsiteY7" fmla="*/ 1110275 h 1110286"/>
              <a:gd name="connsiteX8" fmla="*/ 1317393 w 1317393"/>
              <a:gd name="connsiteY8" fmla="*/ 1110286 h 1110286"/>
              <a:gd name="connsiteX9" fmla="*/ 0 w 1317393"/>
              <a:gd name="connsiteY9" fmla="*/ 1110286 h 1110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17393" h="1110286">
                <a:moveTo>
                  <a:pt x="0" y="0"/>
                </a:moveTo>
                <a:lnTo>
                  <a:pt x="1310530" y="0"/>
                </a:lnTo>
                <a:lnTo>
                  <a:pt x="1317393" y="33798"/>
                </a:lnTo>
                <a:lnTo>
                  <a:pt x="1317393" y="37709"/>
                </a:lnTo>
                <a:cubicBezTo>
                  <a:pt x="1317393" y="103547"/>
                  <a:pt x="1271971" y="159932"/>
                  <a:pt x="1208172" y="177663"/>
                </a:cubicBezTo>
                <a:cubicBezTo>
                  <a:pt x="1034459" y="225379"/>
                  <a:pt x="906515" y="384823"/>
                  <a:pt x="906515" y="573797"/>
                </a:cubicBezTo>
                <a:cubicBezTo>
                  <a:pt x="906515" y="763161"/>
                  <a:pt x="1033939" y="922214"/>
                  <a:pt x="1208172" y="970321"/>
                </a:cubicBezTo>
                <a:cubicBezTo>
                  <a:pt x="1271971" y="987661"/>
                  <a:pt x="1317393" y="1043981"/>
                  <a:pt x="1317393" y="1110275"/>
                </a:cubicBezTo>
                <a:lnTo>
                  <a:pt x="1317393" y="1110286"/>
                </a:lnTo>
                <a:lnTo>
                  <a:pt x="0" y="1110286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18288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sz="2800" noProof="1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BFEF3A7D-6F11-4217-9A9A-36519694672D}"/>
              </a:ext>
            </a:extLst>
          </p:cNvPr>
          <p:cNvSpPr/>
          <p:nvPr/>
        </p:nvSpPr>
        <p:spPr>
          <a:xfrm>
            <a:off x="3966387" y="4703701"/>
            <a:ext cx="1317393" cy="1110283"/>
          </a:xfrm>
          <a:custGeom>
            <a:avLst/>
            <a:gdLst>
              <a:gd name="connsiteX0" fmla="*/ 0 w 1317393"/>
              <a:gd name="connsiteY0" fmla="*/ 0 h 1110283"/>
              <a:gd name="connsiteX1" fmla="*/ 1310530 w 1317393"/>
              <a:gd name="connsiteY1" fmla="*/ 0 h 1110283"/>
              <a:gd name="connsiteX2" fmla="*/ 1317393 w 1317393"/>
              <a:gd name="connsiteY2" fmla="*/ 33799 h 1110283"/>
              <a:gd name="connsiteX3" fmla="*/ 1317393 w 1317393"/>
              <a:gd name="connsiteY3" fmla="*/ 37710 h 1110283"/>
              <a:gd name="connsiteX4" fmla="*/ 1208172 w 1317393"/>
              <a:gd name="connsiteY4" fmla="*/ 177664 h 1110283"/>
              <a:gd name="connsiteX5" fmla="*/ 906515 w 1317393"/>
              <a:gd name="connsiteY5" fmla="*/ 573798 h 1110283"/>
              <a:gd name="connsiteX6" fmla="*/ 1208172 w 1317393"/>
              <a:gd name="connsiteY6" fmla="*/ 970322 h 1110283"/>
              <a:gd name="connsiteX7" fmla="*/ 1317393 w 1317393"/>
              <a:gd name="connsiteY7" fmla="*/ 1110276 h 1110283"/>
              <a:gd name="connsiteX8" fmla="*/ 1317393 w 1317393"/>
              <a:gd name="connsiteY8" fmla="*/ 1110283 h 1110283"/>
              <a:gd name="connsiteX9" fmla="*/ 0 w 1317393"/>
              <a:gd name="connsiteY9" fmla="*/ 1110283 h 1110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17393" h="1110283">
                <a:moveTo>
                  <a:pt x="0" y="0"/>
                </a:moveTo>
                <a:lnTo>
                  <a:pt x="1310530" y="0"/>
                </a:lnTo>
                <a:lnTo>
                  <a:pt x="1317393" y="33799"/>
                </a:lnTo>
                <a:lnTo>
                  <a:pt x="1317393" y="37710"/>
                </a:lnTo>
                <a:cubicBezTo>
                  <a:pt x="1317393" y="103548"/>
                  <a:pt x="1271971" y="159933"/>
                  <a:pt x="1208172" y="177664"/>
                </a:cubicBezTo>
                <a:cubicBezTo>
                  <a:pt x="1034459" y="225380"/>
                  <a:pt x="906515" y="384824"/>
                  <a:pt x="906515" y="573798"/>
                </a:cubicBezTo>
                <a:cubicBezTo>
                  <a:pt x="906515" y="762706"/>
                  <a:pt x="1033939" y="922215"/>
                  <a:pt x="1208172" y="970322"/>
                </a:cubicBezTo>
                <a:cubicBezTo>
                  <a:pt x="1271971" y="987662"/>
                  <a:pt x="1317393" y="1043982"/>
                  <a:pt x="1317393" y="1110276"/>
                </a:cubicBezTo>
                <a:lnTo>
                  <a:pt x="1317393" y="1110283"/>
                </a:lnTo>
                <a:lnTo>
                  <a:pt x="0" y="1110283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 w="12700">
            <a:miter lim="400000"/>
          </a:ln>
        </p:spPr>
        <p:txBody>
          <a:bodyPr wrap="square" lIns="38100" tIns="38100" rIns="18288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 sz="3000">
                <a:solidFill>
                  <a:srgbClr val="FFFFFF"/>
                </a:solidFill>
              </a:defRPr>
            </a:pPr>
            <a:endParaRPr lang="en-US" sz="2800" noProof="1"/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338E05EF-B42F-934D-A77F-F0DD056FE0CB}"/>
              </a:ext>
            </a:extLst>
          </p:cNvPr>
          <p:cNvSpPr/>
          <p:nvPr/>
        </p:nvSpPr>
        <p:spPr>
          <a:xfrm>
            <a:off x="1462863" y="1193435"/>
            <a:ext cx="3744716" cy="14080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230" y="10797"/>
                </a:moveTo>
                <a:cubicBezTo>
                  <a:pt x="19230" y="7898"/>
                  <a:pt x="19968" y="5452"/>
                  <a:pt x="20970" y="4720"/>
                </a:cubicBezTo>
                <a:cubicBezTo>
                  <a:pt x="21338" y="4448"/>
                  <a:pt x="21600" y="3583"/>
                  <a:pt x="21600" y="2573"/>
                </a:cubicBezTo>
                <a:lnTo>
                  <a:pt x="21600" y="2513"/>
                </a:lnTo>
                <a:cubicBezTo>
                  <a:pt x="21600" y="1130"/>
                  <a:pt x="21175" y="0"/>
                  <a:pt x="20655" y="0"/>
                </a:cubicBezTo>
                <a:lnTo>
                  <a:pt x="945" y="0"/>
                </a:lnTo>
                <a:cubicBezTo>
                  <a:pt x="425" y="0"/>
                  <a:pt x="0" y="1130"/>
                  <a:pt x="0" y="2513"/>
                </a:cubicBezTo>
                <a:lnTo>
                  <a:pt x="0" y="19087"/>
                </a:lnTo>
                <a:cubicBezTo>
                  <a:pt x="0" y="20470"/>
                  <a:pt x="425" y="21600"/>
                  <a:pt x="945" y="21600"/>
                </a:cubicBezTo>
                <a:lnTo>
                  <a:pt x="20655" y="21600"/>
                </a:lnTo>
                <a:cubicBezTo>
                  <a:pt x="21175" y="21600"/>
                  <a:pt x="21600" y="20470"/>
                  <a:pt x="21600" y="19087"/>
                </a:cubicBezTo>
                <a:lnTo>
                  <a:pt x="21600" y="19027"/>
                </a:lnTo>
                <a:cubicBezTo>
                  <a:pt x="21600" y="18010"/>
                  <a:pt x="21338" y="17146"/>
                  <a:pt x="20970" y="16880"/>
                </a:cubicBezTo>
                <a:cubicBezTo>
                  <a:pt x="19965" y="16142"/>
                  <a:pt x="19230" y="13695"/>
                  <a:pt x="19230" y="10797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45720" rIns="5486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600" noProof="1"/>
              <a:t>Lorem ipsum dolor sit amet, nibh est. A magna maecenas, quam magna nec quis, lorem nunc. Suspendisse viverra sodales mauris.</a:t>
            </a:r>
          </a:p>
        </p:txBody>
      </p:sp>
      <p:sp>
        <p:nvSpPr>
          <p:cNvPr id="74" name="Shape">
            <a:extLst>
              <a:ext uri="{FF2B5EF4-FFF2-40B4-BE49-F238E27FC236}">
                <a16:creationId xmlns:a16="http://schemas.microsoft.com/office/drawing/2014/main" id="{57E6D0EB-0642-AB4C-9636-33A36F2DA326}"/>
              </a:ext>
            </a:extLst>
          </p:cNvPr>
          <p:cNvSpPr/>
          <p:nvPr/>
        </p:nvSpPr>
        <p:spPr>
          <a:xfrm>
            <a:off x="1462863" y="2883561"/>
            <a:ext cx="3744716" cy="14080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230" y="10797"/>
                </a:moveTo>
                <a:cubicBezTo>
                  <a:pt x="19230" y="7898"/>
                  <a:pt x="19968" y="5452"/>
                  <a:pt x="20970" y="4720"/>
                </a:cubicBezTo>
                <a:cubicBezTo>
                  <a:pt x="21338" y="4448"/>
                  <a:pt x="21600" y="3583"/>
                  <a:pt x="21600" y="2573"/>
                </a:cubicBezTo>
                <a:lnTo>
                  <a:pt x="21600" y="2513"/>
                </a:lnTo>
                <a:cubicBezTo>
                  <a:pt x="21600" y="1130"/>
                  <a:pt x="21175" y="0"/>
                  <a:pt x="20655" y="0"/>
                </a:cubicBezTo>
                <a:lnTo>
                  <a:pt x="945" y="0"/>
                </a:lnTo>
                <a:cubicBezTo>
                  <a:pt x="425" y="0"/>
                  <a:pt x="0" y="1130"/>
                  <a:pt x="0" y="2513"/>
                </a:cubicBezTo>
                <a:lnTo>
                  <a:pt x="0" y="19087"/>
                </a:lnTo>
                <a:cubicBezTo>
                  <a:pt x="0" y="20470"/>
                  <a:pt x="425" y="21600"/>
                  <a:pt x="945" y="21600"/>
                </a:cubicBezTo>
                <a:lnTo>
                  <a:pt x="20655" y="21600"/>
                </a:lnTo>
                <a:cubicBezTo>
                  <a:pt x="21175" y="21600"/>
                  <a:pt x="21600" y="20470"/>
                  <a:pt x="21600" y="19087"/>
                </a:cubicBezTo>
                <a:lnTo>
                  <a:pt x="21600" y="19027"/>
                </a:lnTo>
                <a:cubicBezTo>
                  <a:pt x="21600" y="18010"/>
                  <a:pt x="21338" y="17146"/>
                  <a:pt x="20970" y="16880"/>
                </a:cubicBezTo>
                <a:cubicBezTo>
                  <a:pt x="19965" y="16142"/>
                  <a:pt x="19230" y="13702"/>
                  <a:pt x="19230" y="10797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45720" rIns="5486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600" noProof="1"/>
              <a:t>Lorem ipsum dolor sit amet, nibh est. A magna maecenas, quam magna nec quis, lorem nunc. Suspendisse viverra sodales mauris.</a:t>
            </a:r>
          </a:p>
        </p:txBody>
      </p:sp>
      <p:sp>
        <p:nvSpPr>
          <p:cNvPr id="77" name="Shape">
            <a:extLst>
              <a:ext uri="{FF2B5EF4-FFF2-40B4-BE49-F238E27FC236}">
                <a16:creationId xmlns:a16="http://schemas.microsoft.com/office/drawing/2014/main" id="{149F968E-1232-CE45-B070-FBFAB08B7A5C}"/>
              </a:ext>
            </a:extLst>
          </p:cNvPr>
          <p:cNvSpPr/>
          <p:nvPr/>
        </p:nvSpPr>
        <p:spPr>
          <a:xfrm>
            <a:off x="1462863" y="4573688"/>
            <a:ext cx="3744716" cy="14080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230" y="10797"/>
                </a:moveTo>
                <a:cubicBezTo>
                  <a:pt x="19230" y="7898"/>
                  <a:pt x="19968" y="5452"/>
                  <a:pt x="20970" y="4720"/>
                </a:cubicBezTo>
                <a:cubicBezTo>
                  <a:pt x="21338" y="4448"/>
                  <a:pt x="21600" y="3583"/>
                  <a:pt x="21600" y="2573"/>
                </a:cubicBezTo>
                <a:lnTo>
                  <a:pt x="21600" y="2513"/>
                </a:lnTo>
                <a:cubicBezTo>
                  <a:pt x="21600" y="1130"/>
                  <a:pt x="21175" y="0"/>
                  <a:pt x="20655" y="0"/>
                </a:cubicBezTo>
                <a:lnTo>
                  <a:pt x="945" y="0"/>
                </a:lnTo>
                <a:cubicBezTo>
                  <a:pt x="425" y="0"/>
                  <a:pt x="0" y="1130"/>
                  <a:pt x="0" y="2513"/>
                </a:cubicBezTo>
                <a:lnTo>
                  <a:pt x="0" y="19087"/>
                </a:lnTo>
                <a:cubicBezTo>
                  <a:pt x="0" y="20470"/>
                  <a:pt x="425" y="21600"/>
                  <a:pt x="945" y="21600"/>
                </a:cubicBezTo>
                <a:lnTo>
                  <a:pt x="20655" y="21600"/>
                </a:lnTo>
                <a:cubicBezTo>
                  <a:pt x="21175" y="21600"/>
                  <a:pt x="21600" y="20470"/>
                  <a:pt x="21600" y="19087"/>
                </a:cubicBezTo>
                <a:lnTo>
                  <a:pt x="21600" y="19027"/>
                </a:lnTo>
                <a:cubicBezTo>
                  <a:pt x="21600" y="18010"/>
                  <a:pt x="21338" y="17146"/>
                  <a:pt x="20970" y="16880"/>
                </a:cubicBezTo>
                <a:cubicBezTo>
                  <a:pt x="19965" y="16142"/>
                  <a:pt x="19230" y="13695"/>
                  <a:pt x="19230" y="10797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45720" rIns="5486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600" noProof="1"/>
              <a:t>Lorem ipsum dolor sit amet, nibh est. A magna maecenas, quam magna nec quis, lorem nunc. Suspendisse viverra sodales mauris.</a:t>
            </a:r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4883860C-E8E0-4F70-B0EC-0ACCEF8BAE84}"/>
              </a:ext>
            </a:extLst>
          </p:cNvPr>
          <p:cNvSpPr/>
          <p:nvPr/>
        </p:nvSpPr>
        <p:spPr>
          <a:xfrm>
            <a:off x="5225091" y="1697630"/>
            <a:ext cx="238533" cy="385321"/>
          </a:xfrm>
          <a:custGeom>
            <a:avLst/>
            <a:gdLst>
              <a:gd name="connsiteX0" fmla="*/ 89450 w 238533"/>
              <a:gd name="connsiteY0" fmla="*/ 357797 h 385321"/>
              <a:gd name="connsiteX1" fmla="*/ 149084 w 238533"/>
              <a:gd name="connsiteY1" fmla="*/ 357797 h 385321"/>
              <a:gd name="connsiteX2" fmla="*/ 119267 w 238533"/>
              <a:gd name="connsiteY2" fmla="*/ 385321 h 385321"/>
              <a:gd name="connsiteX3" fmla="*/ 89450 w 238533"/>
              <a:gd name="connsiteY3" fmla="*/ 357797 h 385321"/>
              <a:gd name="connsiteX4" fmla="*/ 73394 w 238533"/>
              <a:gd name="connsiteY4" fmla="*/ 311926 h 385321"/>
              <a:gd name="connsiteX5" fmla="*/ 165138 w 238533"/>
              <a:gd name="connsiteY5" fmla="*/ 311926 h 385321"/>
              <a:gd name="connsiteX6" fmla="*/ 178900 w 238533"/>
              <a:gd name="connsiteY6" fmla="*/ 325688 h 385321"/>
              <a:gd name="connsiteX7" fmla="*/ 165138 w 238533"/>
              <a:gd name="connsiteY7" fmla="*/ 339450 h 385321"/>
              <a:gd name="connsiteX8" fmla="*/ 73394 w 238533"/>
              <a:gd name="connsiteY8" fmla="*/ 339450 h 385321"/>
              <a:gd name="connsiteX9" fmla="*/ 59633 w 238533"/>
              <a:gd name="connsiteY9" fmla="*/ 325688 h 385321"/>
              <a:gd name="connsiteX10" fmla="*/ 73394 w 238533"/>
              <a:gd name="connsiteY10" fmla="*/ 311926 h 385321"/>
              <a:gd name="connsiteX11" fmla="*/ 73394 w 238533"/>
              <a:gd name="connsiteY11" fmla="*/ 266054 h 385321"/>
              <a:gd name="connsiteX12" fmla="*/ 165138 w 238533"/>
              <a:gd name="connsiteY12" fmla="*/ 266054 h 385321"/>
              <a:gd name="connsiteX13" fmla="*/ 178900 w 238533"/>
              <a:gd name="connsiteY13" fmla="*/ 279816 h 385321"/>
              <a:gd name="connsiteX14" fmla="*/ 165138 w 238533"/>
              <a:gd name="connsiteY14" fmla="*/ 293578 h 385321"/>
              <a:gd name="connsiteX15" fmla="*/ 73394 w 238533"/>
              <a:gd name="connsiteY15" fmla="*/ 293578 h 385321"/>
              <a:gd name="connsiteX16" fmla="*/ 59633 w 238533"/>
              <a:gd name="connsiteY16" fmla="*/ 279816 h 385321"/>
              <a:gd name="connsiteX17" fmla="*/ 73394 w 238533"/>
              <a:gd name="connsiteY17" fmla="*/ 266054 h 385321"/>
              <a:gd name="connsiteX18" fmla="*/ 119726 w 238533"/>
              <a:gd name="connsiteY18" fmla="*/ 27064 h 385321"/>
              <a:gd name="connsiteX19" fmla="*/ 27982 w 238533"/>
              <a:gd name="connsiteY19" fmla="*/ 117891 h 385321"/>
              <a:gd name="connsiteX20" fmla="*/ 27982 w 238533"/>
              <a:gd name="connsiteY20" fmla="*/ 121560 h 385321"/>
              <a:gd name="connsiteX21" fmla="*/ 34404 w 238533"/>
              <a:gd name="connsiteY21" fmla="*/ 153670 h 385321"/>
              <a:gd name="connsiteX22" fmla="*/ 50000 w 238533"/>
              <a:gd name="connsiteY22" fmla="*/ 178900 h 385321"/>
              <a:gd name="connsiteX23" fmla="*/ 76606 w 238533"/>
              <a:gd name="connsiteY23" fmla="*/ 220184 h 385321"/>
              <a:gd name="connsiteX24" fmla="*/ 119267 w 238533"/>
              <a:gd name="connsiteY24" fmla="*/ 220184 h 385321"/>
              <a:gd name="connsiteX25" fmla="*/ 162386 w 238533"/>
              <a:gd name="connsiteY25" fmla="*/ 220184 h 385321"/>
              <a:gd name="connsiteX26" fmla="*/ 188991 w 238533"/>
              <a:gd name="connsiteY26" fmla="*/ 178900 h 385321"/>
              <a:gd name="connsiteX27" fmla="*/ 204588 w 238533"/>
              <a:gd name="connsiteY27" fmla="*/ 153670 h 385321"/>
              <a:gd name="connsiteX28" fmla="*/ 211010 w 238533"/>
              <a:gd name="connsiteY28" fmla="*/ 121560 h 385321"/>
              <a:gd name="connsiteX29" fmla="*/ 211468 w 238533"/>
              <a:gd name="connsiteY29" fmla="*/ 121560 h 385321"/>
              <a:gd name="connsiteX30" fmla="*/ 211468 w 238533"/>
              <a:gd name="connsiteY30" fmla="*/ 117891 h 385321"/>
              <a:gd name="connsiteX31" fmla="*/ 119726 w 238533"/>
              <a:gd name="connsiteY31" fmla="*/ 27064 h 385321"/>
              <a:gd name="connsiteX32" fmla="*/ 119267 w 238533"/>
              <a:gd name="connsiteY32" fmla="*/ 0 h 385321"/>
              <a:gd name="connsiteX33" fmla="*/ 238533 w 238533"/>
              <a:gd name="connsiteY33" fmla="*/ 117891 h 385321"/>
              <a:gd name="connsiteX34" fmla="*/ 238533 w 238533"/>
              <a:gd name="connsiteY34" fmla="*/ 122019 h 385321"/>
              <a:gd name="connsiteX35" fmla="*/ 230276 w 238533"/>
              <a:gd name="connsiteY35" fmla="*/ 163303 h 385321"/>
              <a:gd name="connsiteX36" fmla="*/ 209634 w 238533"/>
              <a:gd name="connsiteY36" fmla="*/ 197248 h 385321"/>
              <a:gd name="connsiteX37" fmla="*/ 181652 w 238533"/>
              <a:gd name="connsiteY37" fmla="*/ 242661 h 385321"/>
              <a:gd name="connsiteX38" fmla="*/ 173395 w 238533"/>
              <a:gd name="connsiteY38" fmla="*/ 247707 h 385321"/>
              <a:gd name="connsiteX39" fmla="*/ 65138 w 238533"/>
              <a:gd name="connsiteY39" fmla="*/ 247707 h 385321"/>
              <a:gd name="connsiteX40" fmla="*/ 56881 w 238533"/>
              <a:gd name="connsiteY40" fmla="*/ 242661 h 385321"/>
              <a:gd name="connsiteX41" fmla="*/ 28899 w 238533"/>
              <a:gd name="connsiteY41" fmla="*/ 197248 h 385321"/>
              <a:gd name="connsiteX42" fmla="*/ 8257 w 238533"/>
              <a:gd name="connsiteY42" fmla="*/ 163303 h 385321"/>
              <a:gd name="connsiteX43" fmla="*/ 0 w 238533"/>
              <a:gd name="connsiteY43" fmla="*/ 122019 h 385321"/>
              <a:gd name="connsiteX44" fmla="*/ 0 w 238533"/>
              <a:gd name="connsiteY44" fmla="*/ 117891 h 385321"/>
              <a:gd name="connsiteX45" fmla="*/ 119267 w 238533"/>
              <a:gd name="connsiteY45" fmla="*/ 0 h 385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238533" h="385321">
                <a:moveTo>
                  <a:pt x="89450" y="357797"/>
                </a:moveTo>
                <a:lnTo>
                  <a:pt x="149084" y="357797"/>
                </a:lnTo>
                <a:cubicBezTo>
                  <a:pt x="147708" y="373394"/>
                  <a:pt x="134864" y="385321"/>
                  <a:pt x="119267" y="385321"/>
                </a:cubicBezTo>
                <a:cubicBezTo>
                  <a:pt x="103670" y="385321"/>
                  <a:pt x="90826" y="373394"/>
                  <a:pt x="89450" y="357797"/>
                </a:cubicBezTo>
                <a:close/>
                <a:moveTo>
                  <a:pt x="73394" y="311926"/>
                </a:moveTo>
                <a:lnTo>
                  <a:pt x="165138" y="311926"/>
                </a:lnTo>
                <a:cubicBezTo>
                  <a:pt x="172937" y="311926"/>
                  <a:pt x="178900" y="317889"/>
                  <a:pt x="178900" y="325688"/>
                </a:cubicBezTo>
                <a:cubicBezTo>
                  <a:pt x="178900" y="333487"/>
                  <a:pt x="172937" y="339450"/>
                  <a:pt x="165138" y="339450"/>
                </a:cubicBezTo>
                <a:lnTo>
                  <a:pt x="73394" y="339450"/>
                </a:lnTo>
                <a:cubicBezTo>
                  <a:pt x="65596" y="339450"/>
                  <a:pt x="59633" y="333487"/>
                  <a:pt x="59633" y="325688"/>
                </a:cubicBezTo>
                <a:cubicBezTo>
                  <a:pt x="59633" y="317889"/>
                  <a:pt x="65596" y="311926"/>
                  <a:pt x="73394" y="311926"/>
                </a:cubicBezTo>
                <a:close/>
                <a:moveTo>
                  <a:pt x="73394" y="266054"/>
                </a:moveTo>
                <a:lnTo>
                  <a:pt x="165138" y="266054"/>
                </a:lnTo>
                <a:cubicBezTo>
                  <a:pt x="172937" y="266054"/>
                  <a:pt x="178900" y="272017"/>
                  <a:pt x="178900" y="279816"/>
                </a:cubicBezTo>
                <a:cubicBezTo>
                  <a:pt x="178900" y="287615"/>
                  <a:pt x="172937" y="293578"/>
                  <a:pt x="165138" y="293578"/>
                </a:cubicBezTo>
                <a:lnTo>
                  <a:pt x="73394" y="293578"/>
                </a:lnTo>
                <a:cubicBezTo>
                  <a:pt x="65596" y="293578"/>
                  <a:pt x="59633" y="287615"/>
                  <a:pt x="59633" y="279816"/>
                </a:cubicBezTo>
                <a:cubicBezTo>
                  <a:pt x="59633" y="272017"/>
                  <a:pt x="65596" y="266054"/>
                  <a:pt x="73394" y="266054"/>
                </a:cubicBezTo>
                <a:close/>
                <a:moveTo>
                  <a:pt x="119726" y="27064"/>
                </a:moveTo>
                <a:cubicBezTo>
                  <a:pt x="69726" y="27523"/>
                  <a:pt x="28899" y="67890"/>
                  <a:pt x="27982" y="117891"/>
                </a:cubicBezTo>
                <a:lnTo>
                  <a:pt x="27982" y="121560"/>
                </a:lnTo>
                <a:cubicBezTo>
                  <a:pt x="28440" y="132570"/>
                  <a:pt x="30275" y="143579"/>
                  <a:pt x="34404" y="153670"/>
                </a:cubicBezTo>
                <a:cubicBezTo>
                  <a:pt x="38073" y="162845"/>
                  <a:pt x="43578" y="171560"/>
                  <a:pt x="50000" y="178900"/>
                </a:cubicBezTo>
                <a:cubicBezTo>
                  <a:pt x="60092" y="191744"/>
                  <a:pt x="69267" y="205505"/>
                  <a:pt x="76606" y="220184"/>
                </a:cubicBezTo>
                <a:lnTo>
                  <a:pt x="119267" y="220184"/>
                </a:lnTo>
                <a:lnTo>
                  <a:pt x="162386" y="220184"/>
                </a:lnTo>
                <a:cubicBezTo>
                  <a:pt x="169267" y="205505"/>
                  <a:pt x="178441" y="191744"/>
                  <a:pt x="188991" y="178900"/>
                </a:cubicBezTo>
                <a:cubicBezTo>
                  <a:pt x="195872" y="171560"/>
                  <a:pt x="200918" y="162845"/>
                  <a:pt x="204588" y="153670"/>
                </a:cubicBezTo>
                <a:cubicBezTo>
                  <a:pt x="208257" y="143579"/>
                  <a:pt x="210551" y="132570"/>
                  <a:pt x="211010" y="121560"/>
                </a:cubicBezTo>
                <a:lnTo>
                  <a:pt x="211468" y="121560"/>
                </a:lnTo>
                <a:lnTo>
                  <a:pt x="211468" y="117891"/>
                </a:lnTo>
                <a:cubicBezTo>
                  <a:pt x="210551" y="67431"/>
                  <a:pt x="169725" y="27523"/>
                  <a:pt x="119726" y="27064"/>
                </a:cubicBezTo>
                <a:close/>
                <a:moveTo>
                  <a:pt x="119267" y="0"/>
                </a:moveTo>
                <a:cubicBezTo>
                  <a:pt x="184404" y="459"/>
                  <a:pt x="237156" y="52752"/>
                  <a:pt x="238533" y="117891"/>
                </a:cubicBezTo>
                <a:lnTo>
                  <a:pt x="238533" y="122019"/>
                </a:lnTo>
                <a:cubicBezTo>
                  <a:pt x="238074" y="136239"/>
                  <a:pt x="235322" y="150001"/>
                  <a:pt x="230276" y="163303"/>
                </a:cubicBezTo>
                <a:cubicBezTo>
                  <a:pt x="225689" y="175689"/>
                  <a:pt x="218349" y="187157"/>
                  <a:pt x="209634" y="197248"/>
                </a:cubicBezTo>
                <a:cubicBezTo>
                  <a:pt x="198624" y="209175"/>
                  <a:pt x="186698" y="232569"/>
                  <a:pt x="181652" y="242661"/>
                </a:cubicBezTo>
                <a:cubicBezTo>
                  <a:pt x="180276" y="245872"/>
                  <a:pt x="177065" y="247707"/>
                  <a:pt x="173395" y="247707"/>
                </a:cubicBezTo>
                <a:lnTo>
                  <a:pt x="65138" y="247707"/>
                </a:lnTo>
                <a:cubicBezTo>
                  <a:pt x="61469" y="247707"/>
                  <a:pt x="58257" y="245872"/>
                  <a:pt x="56881" y="242661"/>
                </a:cubicBezTo>
                <a:cubicBezTo>
                  <a:pt x="51835" y="232569"/>
                  <a:pt x="39908" y="209175"/>
                  <a:pt x="28899" y="197248"/>
                </a:cubicBezTo>
                <a:cubicBezTo>
                  <a:pt x="20183" y="187157"/>
                  <a:pt x="13303" y="175689"/>
                  <a:pt x="8257" y="163303"/>
                </a:cubicBezTo>
                <a:cubicBezTo>
                  <a:pt x="3211" y="150001"/>
                  <a:pt x="459" y="136239"/>
                  <a:pt x="0" y="122019"/>
                </a:cubicBezTo>
                <a:lnTo>
                  <a:pt x="0" y="117891"/>
                </a:lnTo>
                <a:cubicBezTo>
                  <a:pt x="1376" y="52752"/>
                  <a:pt x="54128" y="459"/>
                  <a:pt x="119267" y="0"/>
                </a:cubicBezTo>
                <a:close/>
              </a:path>
            </a:pathLst>
          </a:custGeom>
          <a:solidFill>
            <a:schemeClr val="bg1"/>
          </a:solidFill>
          <a:ln w="45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D8B9BD1D-B5F9-4D36-850E-C599D5932813}"/>
              </a:ext>
            </a:extLst>
          </p:cNvPr>
          <p:cNvSpPr/>
          <p:nvPr/>
        </p:nvSpPr>
        <p:spPr>
          <a:xfrm>
            <a:off x="5163165" y="3399224"/>
            <a:ext cx="362384" cy="362384"/>
          </a:xfrm>
          <a:custGeom>
            <a:avLst/>
            <a:gdLst>
              <a:gd name="connsiteX0" fmla="*/ 174312 w 362384"/>
              <a:gd name="connsiteY0" fmla="*/ 77981 h 362384"/>
              <a:gd name="connsiteX1" fmla="*/ 226146 w 362384"/>
              <a:gd name="connsiteY1" fmla="*/ 90825 h 362384"/>
              <a:gd name="connsiteX2" fmla="*/ 205504 w 362384"/>
              <a:gd name="connsiteY2" fmla="*/ 111467 h 362384"/>
              <a:gd name="connsiteX3" fmla="*/ 174312 w 362384"/>
              <a:gd name="connsiteY3" fmla="*/ 105504 h 362384"/>
              <a:gd name="connsiteX4" fmla="*/ 91743 w 362384"/>
              <a:gd name="connsiteY4" fmla="*/ 188073 h 362384"/>
              <a:gd name="connsiteX5" fmla="*/ 174312 w 362384"/>
              <a:gd name="connsiteY5" fmla="*/ 270641 h 362384"/>
              <a:gd name="connsiteX6" fmla="*/ 256880 w 362384"/>
              <a:gd name="connsiteY6" fmla="*/ 188073 h 362384"/>
              <a:gd name="connsiteX7" fmla="*/ 250917 w 362384"/>
              <a:gd name="connsiteY7" fmla="*/ 156880 h 362384"/>
              <a:gd name="connsiteX8" fmla="*/ 271559 w 362384"/>
              <a:gd name="connsiteY8" fmla="*/ 136238 h 362384"/>
              <a:gd name="connsiteX9" fmla="*/ 284403 w 362384"/>
              <a:gd name="connsiteY9" fmla="*/ 188073 h 362384"/>
              <a:gd name="connsiteX10" fmla="*/ 174312 w 362384"/>
              <a:gd name="connsiteY10" fmla="*/ 298164 h 362384"/>
              <a:gd name="connsiteX11" fmla="*/ 64220 w 362384"/>
              <a:gd name="connsiteY11" fmla="*/ 188073 h 362384"/>
              <a:gd name="connsiteX12" fmla="*/ 174312 w 362384"/>
              <a:gd name="connsiteY12" fmla="*/ 77981 h 362384"/>
              <a:gd name="connsiteX13" fmla="*/ 174312 w 362384"/>
              <a:gd name="connsiteY13" fmla="*/ 13761 h 362384"/>
              <a:gd name="connsiteX14" fmla="*/ 256421 w 362384"/>
              <a:gd name="connsiteY14" fmla="*/ 33944 h 362384"/>
              <a:gd name="connsiteX15" fmla="*/ 253210 w 362384"/>
              <a:gd name="connsiteY15" fmla="*/ 37155 h 362384"/>
              <a:gd name="connsiteX16" fmla="*/ 246788 w 362384"/>
              <a:gd name="connsiteY16" fmla="*/ 43577 h 362384"/>
              <a:gd name="connsiteX17" fmla="*/ 248165 w 362384"/>
              <a:gd name="connsiteY17" fmla="*/ 52752 h 362384"/>
              <a:gd name="connsiteX18" fmla="*/ 249082 w 362384"/>
              <a:gd name="connsiteY18" fmla="*/ 61926 h 362384"/>
              <a:gd name="connsiteX19" fmla="*/ 174312 w 362384"/>
              <a:gd name="connsiteY19" fmla="*/ 41284 h 362384"/>
              <a:gd name="connsiteX20" fmla="*/ 27523 w 362384"/>
              <a:gd name="connsiteY20" fmla="*/ 188073 h 362384"/>
              <a:gd name="connsiteX21" fmla="*/ 174312 w 362384"/>
              <a:gd name="connsiteY21" fmla="*/ 334861 h 362384"/>
              <a:gd name="connsiteX22" fmla="*/ 321100 w 362384"/>
              <a:gd name="connsiteY22" fmla="*/ 188073 h 362384"/>
              <a:gd name="connsiteX23" fmla="*/ 300458 w 362384"/>
              <a:gd name="connsiteY23" fmla="*/ 113302 h 362384"/>
              <a:gd name="connsiteX24" fmla="*/ 310091 w 362384"/>
              <a:gd name="connsiteY24" fmla="*/ 114678 h 362384"/>
              <a:gd name="connsiteX25" fmla="*/ 318807 w 362384"/>
              <a:gd name="connsiteY25" fmla="*/ 115596 h 362384"/>
              <a:gd name="connsiteX26" fmla="*/ 324770 w 362384"/>
              <a:gd name="connsiteY26" fmla="*/ 109174 h 362384"/>
              <a:gd name="connsiteX27" fmla="*/ 327981 w 362384"/>
              <a:gd name="connsiteY27" fmla="*/ 106421 h 362384"/>
              <a:gd name="connsiteX28" fmla="*/ 348623 w 362384"/>
              <a:gd name="connsiteY28" fmla="*/ 188073 h 362384"/>
              <a:gd name="connsiteX29" fmla="*/ 174312 w 362384"/>
              <a:gd name="connsiteY29" fmla="*/ 362384 h 362384"/>
              <a:gd name="connsiteX30" fmla="*/ 0 w 362384"/>
              <a:gd name="connsiteY30" fmla="*/ 188073 h 362384"/>
              <a:gd name="connsiteX31" fmla="*/ 174312 w 362384"/>
              <a:gd name="connsiteY31" fmla="*/ 13761 h 362384"/>
              <a:gd name="connsiteX32" fmla="*/ 316513 w 362384"/>
              <a:gd name="connsiteY32" fmla="*/ 0 h 362384"/>
              <a:gd name="connsiteX33" fmla="*/ 321100 w 362384"/>
              <a:gd name="connsiteY33" fmla="*/ 41284 h 362384"/>
              <a:gd name="connsiteX34" fmla="*/ 362384 w 362384"/>
              <a:gd name="connsiteY34" fmla="*/ 45871 h 362384"/>
              <a:gd name="connsiteX35" fmla="*/ 311926 w 362384"/>
              <a:gd name="connsiteY35" fmla="*/ 96330 h 362384"/>
              <a:gd name="connsiteX36" fmla="*/ 288072 w 362384"/>
              <a:gd name="connsiteY36" fmla="*/ 93578 h 362384"/>
              <a:gd name="connsiteX37" fmla="*/ 214678 w 362384"/>
              <a:gd name="connsiteY37" fmla="*/ 166972 h 362384"/>
              <a:gd name="connsiteX38" fmla="*/ 219724 w 362384"/>
              <a:gd name="connsiteY38" fmla="*/ 188073 h 362384"/>
              <a:gd name="connsiteX39" fmla="*/ 173852 w 362384"/>
              <a:gd name="connsiteY39" fmla="*/ 233944 h 362384"/>
              <a:gd name="connsiteX40" fmla="*/ 127981 w 362384"/>
              <a:gd name="connsiteY40" fmla="*/ 188073 h 362384"/>
              <a:gd name="connsiteX41" fmla="*/ 173852 w 362384"/>
              <a:gd name="connsiteY41" fmla="*/ 142202 h 362384"/>
              <a:gd name="connsiteX42" fmla="*/ 195412 w 362384"/>
              <a:gd name="connsiteY42" fmla="*/ 147706 h 362384"/>
              <a:gd name="connsiteX43" fmla="*/ 268806 w 362384"/>
              <a:gd name="connsiteY43" fmla="*/ 74312 h 362384"/>
              <a:gd name="connsiteX44" fmla="*/ 266054 w 362384"/>
              <a:gd name="connsiteY44" fmla="*/ 50459 h 362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362384" h="362384">
                <a:moveTo>
                  <a:pt x="174312" y="77981"/>
                </a:moveTo>
                <a:cubicBezTo>
                  <a:pt x="193119" y="77981"/>
                  <a:pt x="210550" y="82568"/>
                  <a:pt x="226146" y="90825"/>
                </a:cubicBezTo>
                <a:lnTo>
                  <a:pt x="205504" y="111467"/>
                </a:lnTo>
                <a:cubicBezTo>
                  <a:pt x="195871" y="107797"/>
                  <a:pt x="185321" y="105504"/>
                  <a:pt x="174312" y="105504"/>
                </a:cubicBezTo>
                <a:cubicBezTo>
                  <a:pt x="128899" y="105504"/>
                  <a:pt x="91743" y="142660"/>
                  <a:pt x="91743" y="188073"/>
                </a:cubicBezTo>
                <a:cubicBezTo>
                  <a:pt x="91743" y="233485"/>
                  <a:pt x="128899" y="270641"/>
                  <a:pt x="174312" y="270641"/>
                </a:cubicBezTo>
                <a:cubicBezTo>
                  <a:pt x="219724" y="270641"/>
                  <a:pt x="256880" y="233485"/>
                  <a:pt x="256880" y="188073"/>
                </a:cubicBezTo>
                <a:cubicBezTo>
                  <a:pt x="256880" y="177063"/>
                  <a:pt x="255045" y="166513"/>
                  <a:pt x="250917" y="156880"/>
                </a:cubicBezTo>
                <a:lnTo>
                  <a:pt x="271559" y="136238"/>
                </a:lnTo>
                <a:cubicBezTo>
                  <a:pt x="279816" y="151834"/>
                  <a:pt x="284403" y="169265"/>
                  <a:pt x="284403" y="188073"/>
                </a:cubicBezTo>
                <a:cubicBezTo>
                  <a:pt x="284403" y="248623"/>
                  <a:pt x="234862" y="298164"/>
                  <a:pt x="174312" y="298164"/>
                </a:cubicBezTo>
                <a:cubicBezTo>
                  <a:pt x="113761" y="298164"/>
                  <a:pt x="64220" y="248623"/>
                  <a:pt x="64220" y="188073"/>
                </a:cubicBezTo>
                <a:cubicBezTo>
                  <a:pt x="64220" y="127522"/>
                  <a:pt x="113761" y="77981"/>
                  <a:pt x="174312" y="77981"/>
                </a:cubicBezTo>
                <a:close/>
                <a:moveTo>
                  <a:pt x="174312" y="13761"/>
                </a:moveTo>
                <a:cubicBezTo>
                  <a:pt x="204128" y="13761"/>
                  <a:pt x="231651" y="21100"/>
                  <a:pt x="256421" y="33944"/>
                </a:cubicBezTo>
                <a:lnTo>
                  <a:pt x="253210" y="37155"/>
                </a:lnTo>
                <a:lnTo>
                  <a:pt x="246788" y="43577"/>
                </a:lnTo>
                <a:lnTo>
                  <a:pt x="248165" y="52752"/>
                </a:lnTo>
                <a:lnTo>
                  <a:pt x="249082" y="61926"/>
                </a:lnTo>
                <a:cubicBezTo>
                  <a:pt x="227064" y="48623"/>
                  <a:pt x="201376" y="41284"/>
                  <a:pt x="174312" y="41284"/>
                </a:cubicBezTo>
                <a:cubicBezTo>
                  <a:pt x="93578" y="41284"/>
                  <a:pt x="27523" y="107339"/>
                  <a:pt x="27523" y="188073"/>
                </a:cubicBezTo>
                <a:cubicBezTo>
                  <a:pt x="27523" y="268806"/>
                  <a:pt x="93578" y="334861"/>
                  <a:pt x="174312" y="334861"/>
                </a:cubicBezTo>
                <a:cubicBezTo>
                  <a:pt x="255045" y="334861"/>
                  <a:pt x="321100" y="268806"/>
                  <a:pt x="321100" y="188073"/>
                </a:cubicBezTo>
                <a:cubicBezTo>
                  <a:pt x="321100" y="160550"/>
                  <a:pt x="313302" y="135320"/>
                  <a:pt x="300458" y="113302"/>
                </a:cubicBezTo>
                <a:lnTo>
                  <a:pt x="310091" y="114678"/>
                </a:lnTo>
                <a:lnTo>
                  <a:pt x="318807" y="115596"/>
                </a:lnTo>
                <a:lnTo>
                  <a:pt x="324770" y="109174"/>
                </a:lnTo>
                <a:lnTo>
                  <a:pt x="327981" y="106421"/>
                </a:lnTo>
                <a:cubicBezTo>
                  <a:pt x="341284" y="130733"/>
                  <a:pt x="348623" y="158256"/>
                  <a:pt x="348623" y="188073"/>
                </a:cubicBezTo>
                <a:cubicBezTo>
                  <a:pt x="348623" y="284403"/>
                  <a:pt x="270642" y="362384"/>
                  <a:pt x="174312" y="362384"/>
                </a:cubicBezTo>
                <a:cubicBezTo>
                  <a:pt x="77981" y="362384"/>
                  <a:pt x="0" y="284403"/>
                  <a:pt x="0" y="188073"/>
                </a:cubicBezTo>
                <a:cubicBezTo>
                  <a:pt x="0" y="91742"/>
                  <a:pt x="77981" y="13761"/>
                  <a:pt x="174312" y="13761"/>
                </a:cubicBezTo>
                <a:close/>
                <a:moveTo>
                  <a:pt x="316513" y="0"/>
                </a:moveTo>
                <a:lnTo>
                  <a:pt x="321100" y="41284"/>
                </a:lnTo>
                <a:lnTo>
                  <a:pt x="362384" y="45871"/>
                </a:lnTo>
                <a:lnTo>
                  <a:pt x="311926" y="96330"/>
                </a:lnTo>
                <a:lnTo>
                  <a:pt x="288072" y="93578"/>
                </a:lnTo>
                <a:lnTo>
                  <a:pt x="214678" y="166972"/>
                </a:lnTo>
                <a:cubicBezTo>
                  <a:pt x="217889" y="173394"/>
                  <a:pt x="219724" y="180275"/>
                  <a:pt x="219724" y="188073"/>
                </a:cubicBezTo>
                <a:cubicBezTo>
                  <a:pt x="219724" y="213302"/>
                  <a:pt x="199082" y="233944"/>
                  <a:pt x="173852" y="233944"/>
                </a:cubicBezTo>
                <a:cubicBezTo>
                  <a:pt x="148623" y="233944"/>
                  <a:pt x="127981" y="213302"/>
                  <a:pt x="127981" y="188073"/>
                </a:cubicBezTo>
                <a:cubicBezTo>
                  <a:pt x="127981" y="162844"/>
                  <a:pt x="148623" y="142202"/>
                  <a:pt x="173852" y="142202"/>
                </a:cubicBezTo>
                <a:cubicBezTo>
                  <a:pt x="181651" y="142202"/>
                  <a:pt x="188990" y="144495"/>
                  <a:pt x="195412" y="147706"/>
                </a:cubicBezTo>
                <a:lnTo>
                  <a:pt x="268806" y="74312"/>
                </a:lnTo>
                <a:lnTo>
                  <a:pt x="266054" y="50459"/>
                </a:lnTo>
                <a:close/>
              </a:path>
            </a:pathLst>
          </a:custGeom>
          <a:solidFill>
            <a:schemeClr val="bg1"/>
          </a:solidFill>
          <a:ln w="45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Graphic 5" descr="Hourglass">
            <a:extLst>
              <a:ext uri="{FF2B5EF4-FFF2-40B4-BE49-F238E27FC236}">
                <a16:creationId xmlns:a16="http://schemas.microsoft.com/office/drawing/2014/main" id="{77471D28-8617-B642-9852-9AFF3F3E6BFA}"/>
              </a:ext>
            </a:extLst>
          </p:cNvPr>
          <p:cNvSpPr/>
          <p:nvPr/>
        </p:nvSpPr>
        <p:spPr>
          <a:xfrm>
            <a:off x="5215917" y="5087057"/>
            <a:ext cx="256880" cy="366972"/>
          </a:xfrm>
          <a:custGeom>
            <a:avLst/>
            <a:gdLst>
              <a:gd name="connsiteX0" fmla="*/ 154128 w 256880"/>
              <a:gd name="connsiteY0" fmla="*/ 207798 h 366971"/>
              <a:gd name="connsiteX1" fmla="*/ 195412 w 256880"/>
              <a:gd name="connsiteY1" fmla="*/ 266054 h 366971"/>
              <a:gd name="connsiteX2" fmla="*/ 61468 w 256880"/>
              <a:gd name="connsiteY2" fmla="*/ 266054 h 366971"/>
              <a:gd name="connsiteX3" fmla="*/ 102752 w 256880"/>
              <a:gd name="connsiteY3" fmla="*/ 207798 h 366971"/>
              <a:gd name="connsiteX4" fmla="*/ 114679 w 256880"/>
              <a:gd name="connsiteY4" fmla="*/ 183486 h 366971"/>
              <a:gd name="connsiteX5" fmla="*/ 102752 w 256880"/>
              <a:gd name="connsiteY5" fmla="*/ 159174 h 366971"/>
              <a:gd name="connsiteX6" fmla="*/ 39908 w 256880"/>
              <a:gd name="connsiteY6" fmla="*/ 27523 h 366971"/>
              <a:gd name="connsiteX7" fmla="*/ 217431 w 256880"/>
              <a:gd name="connsiteY7" fmla="*/ 27523 h 366971"/>
              <a:gd name="connsiteX8" fmla="*/ 154587 w 256880"/>
              <a:gd name="connsiteY8" fmla="*/ 159174 h 366971"/>
              <a:gd name="connsiteX9" fmla="*/ 142202 w 256880"/>
              <a:gd name="connsiteY9" fmla="*/ 183486 h 366971"/>
              <a:gd name="connsiteX10" fmla="*/ 154128 w 256880"/>
              <a:gd name="connsiteY10" fmla="*/ 207798 h 366971"/>
              <a:gd name="connsiteX11" fmla="*/ 244495 w 256880"/>
              <a:gd name="connsiteY11" fmla="*/ 27523 h 366971"/>
              <a:gd name="connsiteX12" fmla="*/ 256880 w 256880"/>
              <a:gd name="connsiteY12" fmla="*/ 27523 h 366971"/>
              <a:gd name="connsiteX13" fmla="*/ 256880 w 256880"/>
              <a:gd name="connsiteY13" fmla="*/ 0 h 366971"/>
              <a:gd name="connsiteX14" fmla="*/ 0 w 256880"/>
              <a:gd name="connsiteY14" fmla="*/ 0 h 366971"/>
              <a:gd name="connsiteX15" fmla="*/ 0 w 256880"/>
              <a:gd name="connsiteY15" fmla="*/ 27523 h 366971"/>
              <a:gd name="connsiteX16" fmla="*/ 11927 w 256880"/>
              <a:gd name="connsiteY16" fmla="*/ 27523 h 366971"/>
              <a:gd name="connsiteX17" fmla="*/ 88991 w 256880"/>
              <a:gd name="connsiteY17" fmla="*/ 183486 h 366971"/>
              <a:gd name="connsiteX18" fmla="*/ 11927 w 256880"/>
              <a:gd name="connsiteY18" fmla="*/ 339449 h 366971"/>
              <a:gd name="connsiteX19" fmla="*/ 0 w 256880"/>
              <a:gd name="connsiteY19" fmla="*/ 339449 h 366971"/>
              <a:gd name="connsiteX20" fmla="*/ 0 w 256880"/>
              <a:gd name="connsiteY20" fmla="*/ 366972 h 366971"/>
              <a:gd name="connsiteX21" fmla="*/ 256880 w 256880"/>
              <a:gd name="connsiteY21" fmla="*/ 366972 h 366971"/>
              <a:gd name="connsiteX22" fmla="*/ 256880 w 256880"/>
              <a:gd name="connsiteY22" fmla="*/ 339449 h 366971"/>
              <a:gd name="connsiteX23" fmla="*/ 244495 w 256880"/>
              <a:gd name="connsiteY23" fmla="*/ 339449 h 366971"/>
              <a:gd name="connsiteX24" fmla="*/ 167431 w 256880"/>
              <a:gd name="connsiteY24" fmla="*/ 183486 h 366971"/>
              <a:gd name="connsiteX25" fmla="*/ 244495 w 256880"/>
              <a:gd name="connsiteY25" fmla="*/ 27523 h 366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56880" h="366971">
                <a:moveTo>
                  <a:pt x="154128" y="207798"/>
                </a:moveTo>
                <a:cubicBezTo>
                  <a:pt x="169724" y="220183"/>
                  <a:pt x="184403" y="241743"/>
                  <a:pt x="195412" y="266054"/>
                </a:cubicBezTo>
                <a:lnTo>
                  <a:pt x="61468" y="266054"/>
                </a:lnTo>
                <a:cubicBezTo>
                  <a:pt x="72936" y="241743"/>
                  <a:pt x="87156" y="219724"/>
                  <a:pt x="102752" y="207798"/>
                </a:cubicBezTo>
                <a:cubicBezTo>
                  <a:pt x="110092" y="201834"/>
                  <a:pt x="114679" y="193119"/>
                  <a:pt x="114679" y="183486"/>
                </a:cubicBezTo>
                <a:cubicBezTo>
                  <a:pt x="114679" y="173853"/>
                  <a:pt x="110092" y="165137"/>
                  <a:pt x="102752" y="159174"/>
                </a:cubicBezTo>
                <a:cubicBezTo>
                  <a:pt x="71559" y="134862"/>
                  <a:pt x="44495" y="72477"/>
                  <a:pt x="39908" y="27523"/>
                </a:cubicBezTo>
                <a:lnTo>
                  <a:pt x="217431" y="27523"/>
                </a:lnTo>
                <a:cubicBezTo>
                  <a:pt x="212385" y="72477"/>
                  <a:pt x="185779" y="134862"/>
                  <a:pt x="154587" y="159174"/>
                </a:cubicBezTo>
                <a:cubicBezTo>
                  <a:pt x="146789" y="165137"/>
                  <a:pt x="142202" y="173853"/>
                  <a:pt x="142202" y="183486"/>
                </a:cubicBezTo>
                <a:cubicBezTo>
                  <a:pt x="142202" y="193119"/>
                  <a:pt x="146789" y="201834"/>
                  <a:pt x="154128" y="207798"/>
                </a:cubicBezTo>
                <a:close/>
                <a:moveTo>
                  <a:pt x="244495" y="27523"/>
                </a:moveTo>
                <a:lnTo>
                  <a:pt x="256880" y="27523"/>
                </a:lnTo>
                <a:lnTo>
                  <a:pt x="256880" y="0"/>
                </a:lnTo>
                <a:lnTo>
                  <a:pt x="0" y="0"/>
                </a:lnTo>
                <a:lnTo>
                  <a:pt x="0" y="27523"/>
                </a:lnTo>
                <a:lnTo>
                  <a:pt x="11927" y="27523"/>
                </a:lnTo>
                <a:cubicBezTo>
                  <a:pt x="16972" y="78440"/>
                  <a:pt x="46330" y="152752"/>
                  <a:pt x="88991" y="183486"/>
                </a:cubicBezTo>
                <a:cubicBezTo>
                  <a:pt x="46330" y="214220"/>
                  <a:pt x="16514" y="288531"/>
                  <a:pt x="11927" y="339449"/>
                </a:cubicBezTo>
                <a:lnTo>
                  <a:pt x="0" y="339449"/>
                </a:lnTo>
                <a:lnTo>
                  <a:pt x="0" y="366972"/>
                </a:lnTo>
                <a:lnTo>
                  <a:pt x="256880" y="366972"/>
                </a:lnTo>
                <a:lnTo>
                  <a:pt x="256880" y="339449"/>
                </a:lnTo>
                <a:lnTo>
                  <a:pt x="244495" y="339449"/>
                </a:lnTo>
                <a:cubicBezTo>
                  <a:pt x="239908" y="288531"/>
                  <a:pt x="210091" y="214220"/>
                  <a:pt x="167431" y="183486"/>
                </a:cubicBezTo>
                <a:cubicBezTo>
                  <a:pt x="210091" y="152752"/>
                  <a:pt x="239908" y="78440"/>
                  <a:pt x="244495" y="27523"/>
                </a:cubicBezTo>
                <a:close/>
              </a:path>
            </a:pathLst>
          </a:custGeom>
          <a:solidFill>
            <a:schemeClr val="bg1"/>
          </a:solidFill>
          <a:ln w="45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36A22A7-2B3A-4C78-B2C7-A041F69E4A8F}"/>
              </a:ext>
            </a:extLst>
          </p:cNvPr>
          <p:cNvSpPr txBox="1"/>
          <p:nvPr/>
        </p:nvSpPr>
        <p:spPr>
          <a:xfrm>
            <a:off x="578202" y="1463544"/>
            <a:ext cx="720069" cy="9233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5400" b="1" dirty="0">
                <a:solidFill>
                  <a:schemeClr val="bg1"/>
                </a:solidFill>
              </a:rPr>
              <a:t>1</a:t>
            </a:r>
            <a:r>
              <a:rPr lang="en-US" sz="5400" b="1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1CB577FB-0853-4E7D-B009-23E44598D168}"/>
              </a:ext>
            </a:extLst>
          </p:cNvPr>
          <p:cNvSpPr txBox="1"/>
          <p:nvPr/>
        </p:nvSpPr>
        <p:spPr>
          <a:xfrm>
            <a:off x="578202" y="3139787"/>
            <a:ext cx="720069" cy="9233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5400" b="1" dirty="0">
                <a:solidFill>
                  <a:schemeClr val="bg1"/>
                </a:solidFill>
              </a:rPr>
              <a:t>2</a:t>
            </a:r>
            <a:r>
              <a:rPr lang="en-US" sz="5400" b="1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7987F8E4-7296-46C8-83FF-8654AA98EF88}"/>
              </a:ext>
            </a:extLst>
          </p:cNvPr>
          <p:cNvSpPr txBox="1"/>
          <p:nvPr/>
        </p:nvSpPr>
        <p:spPr>
          <a:xfrm>
            <a:off x="578202" y="4816029"/>
            <a:ext cx="720069" cy="9233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5400" b="1" dirty="0">
                <a:solidFill>
                  <a:schemeClr val="bg1"/>
                </a:solidFill>
              </a:rPr>
              <a:t>3</a:t>
            </a:r>
            <a:r>
              <a:rPr lang="en-US" sz="5400" b="1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69704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8514</TotalTime>
  <Words>425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Banners with Sleeves – Slide Template</vt:lpstr>
      <vt:lpstr>Banners with Sleeves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Banners with Sleeves</dc:title>
  <dc:creator>PresentationGO.com</dc:creator>
  <dc:description>© Copyright PresentationGO.com</dc:description>
  <dcterms:created xsi:type="dcterms:W3CDTF">2014-11-26T05:14:11Z</dcterms:created>
  <dcterms:modified xsi:type="dcterms:W3CDTF">2019-08-16T18:00:43Z</dcterms:modified>
  <cp:category>Text &amp; Tables</cp:category>
</cp:coreProperties>
</file>