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6" r:id="rId4"/>
    <p:sldId id="33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C21"/>
    <a:srgbClr val="0E1014"/>
    <a:srgbClr val="21262D"/>
    <a:srgbClr val="2B323B"/>
    <a:srgbClr val="EB1E42"/>
    <a:srgbClr val="FFDB55"/>
    <a:srgbClr val="05ACC7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05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74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Banners w/ Circles for PowerPoint</a:t>
            </a:r>
          </a:p>
        </p:txBody>
      </p:sp>
      <p:sp>
        <p:nvSpPr>
          <p:cNvPr id="52" name="Freeform 584">
            <a:extLst>
              <a:ext uri="{FF2B5EF4-FFF2-40B4-BE49-F238E27FC236}">
                <a16:creationId xmlns:a16="http://schemas.microsoft.com/office/drawing/2014/main" id="{8C5F3149-7B37-4AA0-B550-FB61ABB5577C}"/>
              </a:ext>
            </a:extLst>
          </p:cNvPr>
          <p:cNvSpPr>
            <a:spLocks/>
          </p:cNvSpPr>
          <p:nvPr/>
        </p:nvSpPr>
        <p:spPr bwMode="auto">
          <a:xfrm>
            <a:off x="978608" y="1459747"/>
            <a:ext cx="4859221" cy="1145378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586">
            <a:extLst>
              <a:ext uri="{FF2B5EF4-FFF2-40B4-BE49-F238E27FC236}">
                <a16:creationId xmlns:a16="http://schemas.microsoft.com/office/drawing/2014/main" id="{3D3DD053-3536-4D6E-AD4F-FB84E273F172}"/>
              </a:ext>
            </a:extLst>
          </p:cNvPr>
          <p:cNvSpPr>
            <a:spLocks/>
          </p:cNvSpPr>
          <p:nvPr/>
        </p:nvSpPr>
        <p:spPr bwMode="auto">
          <a:xfrm>
            <a:off x="1838280" y="1450075"/>
            <a:ext cx="3900364" cy="899447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584">
            <a:extLst>
              <a:ext uri="{FF2B5EF4-FFF2-40B4-BE49-F238E27FC236}">
                <a16:creationId xmlns:a16="http://schemas.microsoft.com/office/drawing/2014/main" id="{E5AAF15A-C37E-4D17-9A1F-67B6755E29B2}"/>
              </a:ext>
            </a:extLst>
          </p:cNvPr>
          <p:cNvSpPr>
            <a:spLocks/>
          </p:cNvSpPr>
          <p:nvPr/>
        </p:nvSpPr>
        <p:spPr bwMode="auto">
          <a:xfrm>
            <a:off x="978608" y="3113056"/>
            <a:ext cx="4859221" cy="1145378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586">
            <a:extLst>
              <a:ext uri="{FF2B5EF4-FFF2-40B4-BE49-F238E27FC236}">
                <a16:creationId xmlns:a16="http://schemas.microsoft.com/office/drawing/2014/main" id="{273836A9-246A-4F25-B656-C2547F42D19E}"/>
              </a:ext>
            </a:extLst>
          </p:cNvPr>
          <p:cNvSpPr>
            <a:spLocks/>
          </p:cNvSpPr>
          <p:nvPr/>
        </p:nvSpPr>
        <p:spPr bwMode="auto">
          <a:xfrm>
            <a:off x="1838280" y="3103384"/>
            <a:ext cx="3900364" cy="899447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584">
            <a:extLst>
              <a:ext uri="{FF2B5EF4-FFF2-40B4-BE49-F238E27FC236}">
                <a16:creationId xmlns:a16="http://schemas.microsoft.com/office/drawing/2014/main" id="{F59B11A5-F833-4E68-B9D4-F69CCE1E337F}"/>
              </a:ext>
            </a:extLst>
          </p:cNvPr>
          <p:cNvSpPr>
            <a:spLocks/>
          </p:cNvSpPr>
          <p:nvPr/>
        </p:nvSpPr>
        <p:spPr bwMode="auto">
          <a:xfrm>
            <a:off x="978608" y="4766365"/>
            <a:ext cx="4859221" cy="1145378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Freeform 586">
            <a:extLst>
              <a:ext uri="{FF2B5EF4-FFF2-40B4-BE49-F238E27FC236}">
                <a16:creationId xmlns:a16="http://schemas.microsoft.com/office/drawing/2014/main" id="{9BB3BD6D-A343-471D-B97F-8483ABDF1F41}"/>
              </a:ext>
            </a:extLst>
          </p:cNvPr>
          <p:cNvSpPr>
            <a:spLocks/>
          </p:cNvSpPr>
          <p:nvPr/>
        </p:nvSpPr>
        <p:spPr bwMode="auto">
          <a:xfrm>
            <a:off x="1838280" y="4756693"/>
            <a:ext cx="3900364" cy="899447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584">
            <a:extLst>
              <a:ext uri="{FF2B5EF4-FFF2-40B4-BE49-F238E27FC236}">
                <a16:creationId xmlns:a16="http://schemas.microsoft.com/office/drawing/2014/main" id="{5E4E7BAF-F468-475D-A88E-B6CCD4FE3541}"/>
              </a:ext>
            </a:extLst>
          </p:cNvPr>
          <p:cNvSpPr>
            <a:spLocks/>
          </p:cNvSpPr>
          <p:nvPr/>
        </p:nvSpPr>
        <p:spPr bwMode="auto">
          <a:xfrm>
            <a:off x="6354171" y="1459747"/>
            <a:ext cx="4859221" cy="1145378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586">
            <a:extLst>
              <a:ext uri="{FF2B5EF4-FFF2-40B4-BE49-F238E27FC236}">
                <a16:creationId xmlns:a16="http://schemas.microsoft.com/office/drawing/2014/main" id="{9BB3709E-BFF9-4B77-BB32-19702AEB6607}"/>
              </a:ext>
            </a:extLst>
          </p:cNvPr>
          <p:cNvSpPr>
            <a:spLocks/>
          </p:cNvSpPr>
          <p:nvPr/>
        </p:nvSpPr>
        <p:spPr bwMode="auto">
          <a:xfrm>
            <a:off x="7213843" y="1450075"/>
            <a:ext cx="3900364" cy="899447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 584">
            <a:extLst>
              <a:ext uri="{FF2B5EF4-FFF2-40B4-BE49-F238E27FC236}">
                <a16:creationId xmlns:a16="http://schemas.microsoft.com/office/drawing/2014/main" id="{85D07358-42F8-4E20-8004-DE5429FD3CD5}"/>
              </a:ext>
            </a:extLst>
          </p:cNvPr>
          <p:cNvSpPr>
            <a:spLocks/>
          </p:cNvSpPr>
          <p:nvPr/>
        </p:nvSpPr>
        <p:spPr bwMode="auto">
          <a:xfrm>
            <a:off x="6354171" y="3113056"/>
            <a:ext cx="4859221" cy="1145378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Freeform 586">
            <a:extLst>
              <a:ext uri="{FF2B5EF4-FFF2-40B4-BE49-F238E27FC236}">
                <a16:creationId xmlns:a16="http://schemas.microsoft.com/office/drawing/2014/main" id="{A9C78BEC-7E18-451D-90D7-B5EE2EE7D2BE}"/>
              </a:ext>
            </a:extLst>
          </p:cNvPr>
          <p:cNvSpPr>
            <a:spLocks/>
          </p:cNvSpPr>
          <p:nvPr/>
        </p:nvSpPr>
        <p:spPr bwMode="auto">
          <a:xfrm>
            <a:off x="7213843" y="3103384"/>
            <a:ext cx="3900364" cy="899447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Freeform 584">
            <a:extLst>
              <a:ext uri="{FF2B5EF4-FFF2-40B4-BE49-F238E27FC236}">
                <a16:creationId xmlns:a16="http://schemas.microsoft.com/office/drawing/2014/main" id="{31994175-1018-4D52-9EF8-2FB5805EEE60}"/>
              </a:ext>
            </a:extLst>
          </p:cNvPr>
          <p:cNvSpPr>
            <a:spLocks/>
          </p:cNvSpPr>
          <p:nvPr/>
        </p:nvSpPr>
        <p:spPr bwMode="auto">
          <a:xfrm>
            <a:off x="6354171" y="4766365"/>
            <a:ext cx="4859221" cy="1145378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Freeform 586">
            <a:extLst>
              <a:ext uri="{FF2B5EF4-FFF2-40B4-BE49-F238E27FC236}">
                <a16:creationId xmlns:a16="http://schemas.microsoft.com/office/drawing/2014/main" id="{9EC42FC2-9A5E-4E5F-BBBD-F5227F5ACA92}"/>
              </a:ext>
            </a:extLst>
          </p:cNvPr>
          <p:cNvSpPr>
            <a:spLocks/>
          </p:cNvSpPr>
          <p:nvPr/>
        </p:nvSpPr>
        <p:spPr bwMode="auto">
          <a:xfrm>
            <a:off x="7213843" y="4756693"/>
            <a:ext cx="3900364" cy="899447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F8C2B70-2AE6-49CA-9B4C-86A24DA5D4A7}"/>
              </a:ext>
            </a:extLst>
          </p:cNvPr>
          <p:cNvGrpSpPr/>
          <p:nvPr/>
        </p:nvGrpSpPr>
        <p:grpSpPr>
          <a:xfrm>
            <a:off x="2276598" y="1384422"/>
            <a:ext cx="2937088" cy="855677"/>
            <a:chOff x="2276598" y="1382952"/>
            <a:chExt cx="2937088" cy="855677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DF1AD114-8706-4265-B607-51FAB3D460A5}"/>
                </a:ext>
              </a:extLst>
            </p:cNvPr>
            <p:cNvSpPr txBox="1"/>
            <p:nvPr/>
          </p:nvSpPr>
          <p:spPr>
            <a:xfrm>
              <a:off x="2276598" y="138295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316B998E-908B-4626-81B8-C782E34FCB61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887F3C55-92B8-4B53-8CF7-0889FB44AA6E}"/>
              </a:ext>
            </a:extLst>
          </p:cNvPr>
          <p:cNvGrpSpPr/>
          <p:nvPr/>
        </p:nvGrpSpPr>
        <p:grpSpPr>
          <a:xfrm>
            <a:off x="2276598" y="3048685"/>
            <a:ext cx="2937088" cy="855677"/>
            <a:chOff x="2276598" y="1382952"/>
            <a:chExt cx="2937088" cy="855677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994E98FF-6EA3-4B31-9468-D81A6F8025C5}"/>
                </a:ext>
              </a:extLst>
            </p:cNvPr>
            <p:cNvSpPr txBox="1"/>
            <p:nvPr/>
          </p:nvSpPr>
          <p:spPr>
            <a:xfrm>
              <a:off x="2276598" y="138295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BDC93AC8-935B-41B2-A5F3-812820E30708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1E6173B1-A77D-4DA7-A5DB-07961EEB20FF}"/>
              </a:ext>
            </a:extLst>
          </p:cNvPr>
          <p:cNvGrpSpPr/>
          <p:nvPr/>
        </p:nvGrpSpPr>
        <p:grpSpPr>
          <a:xfrm>
            <a:off x="2276598" y="4712948"/>
            <a:ext cx="2937088" cy="855677"/>
            <a:chOff x="2276598" y="1382952"/>
            <a:chExt cx="2937088" cy="855677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94F70E38-B66E-4CD0-9362-7F4BE2960035}"/>
                </a:ext>
              </a:extLst>
            </p:cNvPr>
            <p:cNvSpPr txBox="1"/>
            <p:nvPr/>
          </p:nvSpPr>
          <p:spPr>
            <a:xfrm>
              <a:off x="2276598" y="138295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FD2625DB-344B-4729-9826-AAC9FA39DA2A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BCD5A95B-002E-4BE8-9F8D-BCE04A4AEB3D}"/>
              </a:ext>
            </a:extLst>
          </p:cNvPr>
          <p:cNvGrpSpPr/>
          <p:nvPr/>
        </p:nvGrpSpPr>
        <p:grpSpPr>
          <a:xfrm>
            <a:off x="7635155" y="1384422"/>
            <a:ext cx="2937088" cy="855677"/>
            <a:chOff x="2276598" y="1382952"/>
            <a:chExt cx="2937088" cy="855677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A91DCB21-2486-45D0-B5CB-0C3217C02630}"/>
                </a:ext>
              </a:extLst>
            </p:cNvPr>
            <p:cNvSpPr txBox="1"/>
            <p:nvPr/>
          </p:nvSpPr>
          <p:spPr>
            <a:xfrm>
              <a:off x="2276598" y="138295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1F53FA33-14C1-484A-94F6-47D1302166FD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E4019A08-2032-47FD-943E-A1F3AFAA8AD7}"/>
              </a:ext>
            </a:extLst>
          </p:cNvPr>
          <p:cNvGrpSpPr/>
          <p:nvPr/>
        </p:nvGrpSpPr>
        <p:grpSpPr>
          <a:xfrm>
            <a:off x="7635155" y="3048685"/>
            <a:ext cx="2937088" cy="855677"/>
            <a:chOff x="2276598" y="1382952"/>
            <a:chExt cx="2937088" cy="855677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ED27C0B-A011-4D66-B052-A9DC597210CC}"/>
                </a:ext>
              </a:extLst>
            </p:cNvPr>
            <p:cNvSpPr txBox="1"/>
            <p:nvPr/>
          </p:nvSpPr>
          <p:spPr>
            <a:xfrm>
              <a:off x="2276598" y="138295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E87F75EA-BD9E-447F-B806-CAF87ECFB4FD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11230754-A102-49F5-A3D1-77B8E329F676}"/>
              </a:ext>
            </a:extLst>
          </p:cNvPr>
          <p:cNvGrpSpPr/>
          <p:nvPr/>
        </p:nvGrpSpPr>
        <p:grpSpPr>
          <a:xfrm>
            <a:off x="7635155" y="4712948"/>
            <a:ext cx="2937088" cy="855677"/>
            <a:chOff x="2276598" y="1382952"/>
            <a:chExt cx="2937088" cy="855677"/>
          </a:xfrm>
        </p:grpSpPr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553D64B7-C2B6-44A2-9FE1-B7B3E58F193B}"/>
                </a:ext>
              </a:extLst>
            </p:cNvPr>
            <p:cNvSpPr txBox="1"/>
            <p:nvPr/>
          </p:nvSpPr>
          <p:spPr>
            <a:xfrm>
              <a:off x="2276598" y="138295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FEDA6B54-2B6E-4E48-816A-77B2B956E79E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7" name="Graphic 16" descr="Family with boy">
            <a:extLst>
              <a:ext uri="{FF2B5EF4-FFF2-40B4-BE49-F238E27FC236}">
                <a16:creationId xmlns:a16="http://schemas.microsoft.com/office/drawing/2014/main" id="{DB5C04EF-4092-443A-9AF3-A9C669D623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43377" y="1479134"/>
            <a:ext cx="426998" cy="426998"/>
          </a:xfrm>
          <a:prstGeom prst="rect">
            <a:avLst/>
          </a:prstGeom>
        </p:spPr>
      </p:pic>
      <p:pic>
        <p:nvPicPr>
          <p:cNvPr id="19" name="Graphic 18" descr="Send">
            <a:extLst>
              <a:ext uri="{FF2B5EF4-FFF2-40B4-BE49-F238E27FC236}">
                <a16:creationId xmlns:a16="http://schemas.microsoft.com/office/drawing/2014/main" id="{2BF27D34-489A-4D55-8A9D-A786360246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43377" y="3122749"/>
            <a:ext cx="426998" cy="426998"/>
          </a:xfrm>
          <a:prstGeom prst="rect">
            <a:avLst/>
          </a:prstGeom>
        </p:spPr>
      </p:pic>
      <p:pic>
        <p:nvPicPr>
          <p:cNvPr id="21" name="Graphic 20" descr="Chat">
            <a:extLst>
              <a:ext uri="{FF2B5EF4-FFF2-40B4-BE49-F238E27FC236}">
                <a16:creationId xmlns:a16="http://schemas.microsoft.com/office/drawing/2014/main" id="{66E645CF-C7F4-4752-B02A-88F23AF7EC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79152" y="1479134"/>
            <a:ext cx="426998" cy="426998"/>
          </a:xfrm>
          <a:prstGeom prst="rect">
            <a:avLst/>
          </a:prstGeom>
        </p:spPr>
      </p:pic>
      <p:pic>
        <p:nvPicPr>
          <p:cNvPr id="23" name="Graphic 22" descr="Briefcase">
            <a:extLst>
              <a:ext uri="{FF2B5EF4-FFF2-40B4-BE49-F238E27FC236}">
                <a16:creationId xmlns:a16="http://schemas.microsoft.com/office/drawing/2014/main" id="{446B22BF-A0E2-4944-848A-8D52E728E8A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621383" y="4766365"/>
            <a:ext cx="426998" cy="426998"/>
          </a:xfrm>
          <a:prstGeom prst="rect">
            <a:avLst/>
          </a:prstGeom>
        </p:spPr>
      </p:pic>
      <p:pic>
        <p:nvPicPr>
          <p:cNvPr id="25" name="Graphic 24" descr="Single gear">
            <a:extLst>
              <a:ext uri="{FF2B5EF4-FFF2-40B4-BE49-F238E27FC236}">
                <a16:creationId xmlns:a16="http://schemas.microsoft.com/office/drawing/2014/main" id="{C3C46F04-6B03-4CC0-BF4D-2DC2F334C5B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630233" y="3122750"/>
            <a:ext cx="426998" cy="426998"/>
          </a:xfrm>
          <a:prstGeom prst="rect">
            <a:avLst/>
          </a:prstGeom>
        </p:spPr>
      </p:pic>
      <p:pic>
        <p:nvPicPr>
          <p:cNvPr id="27" name="Graphic 26" descr="Bar chart">
            <a:extLst>
              <a:ext uri="{FF2B5EF4-FFF2-40B4-BE49-F238E27FC236}">
                <a16:creationId xmlns:a16="http://schemas.microsoft.com/office/drawing/2014/main" id="{27AD7070-15E7-4289-8830-2EC341EDF93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43377" y="4766365"/>
            <a:ext cx="426998" cy="426998"/>
          </a:xfrm>
          <a:prstGeom prst="rect">
            <a:avLst/>
          </a:prstGeom>
        </p:spPr>
      </p:pic>
      <p:sp>
        <p:nvSpPr>
          <p:cNvPr id="103" name="Freeform 588">
            <a:extLst>
              <a:ext uri="{FF2B5EF4-FFF2-40B4-BE49-F238E27FC236}">
                <a16:creationId xmlns:a16="http://schemas.microsoft.com/office/drawing/2014/main" id="{1C26D83F-4ED2-45B1-8CE9-337CAA1C3362}"/>
              </a:ext>
            </a:extLst>
          </p:cNvPr>
          <p:cNvSpPr>
            <a:spLocks/>
          </p:cNvSpPr>
          <p:nvPr/>
        </p:nvSpPr>
        <p:spPr bwMode="auto">
          <a:xfrm>
            <a:off x="978608" y="3014959"/>
            <a:ext cx="1145378" cy="1143996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587">
            <a:extLst>
              <a:ext uri="{FF2B5EF4-FFF2-40B4-BE49-F238E27FC236}">
                <a16:creationId xmlns:a16="http://schemas.microsoft.com/office/drawing/2014/main" id="{4B4932E0-260D-417C-9F24-32D8CB7C7135}"/>
              </a:ext>
            </a:extLst>
          </p:cNvPr>
          <p:cNvSpPr>
            <a:spLocks/>
          </p:cNvSpPr>
          <p:nvPr/>
        </p:nvSpPr>
        <p:spPr bwMode="auto">
          <a:xfrm>
            <a:off x="1206578" y="3241548"/>
            <a:ext cx="689438" cy="689438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Freeform 589">
            <a:extLst>
              <a:ext uri="{FF2B5EF4-FFF2-40B4-BE49-F238E27FC236}">
                <a16:creationId xmlns:a16="http://schemas.microsoft.com/office/drawing/2014/main" id="{3CCA7B63-D486-4D00-BC86-D28514A6D416}"/>
              </a:ext>
            </a:extLst>
          </p:cNvPr>
          <p:cNvSpPr>
            <a:spLocks/>
          </p:cNvSpPr>
          <p:nvPr/>
        </p:nvSpPr>
        <p:spPr bwMode="auto">
          <a:xfrm>
            <a:off x="1850421" y="3591103"/>
            <a:ext cx="160270" cy="392385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590">
            <a:extLst>
              <a:ext uri="{FF2B5EF4-FFF2-40B4-BE49-F238E27FC236}">
                <a16:creationId xmlns:a16="http://schemas.microsoft.com/office/drawing/2014/main" id="{88C6C486-F204-4B49-9461-8D31E9664C38}"/>
              </a:ext>
            </a:extLst>
          </p:cNvPr>
          <p:cNvSpPr>
            <a:spLocks/>
          </p:cNvSpPr>
          <p:nvPr/>
        </p:nvSpPr>
        <p:spPr bwMode="auto">
          <a:xfrm>
            <a:off x="1850421" y="3591103"/>
            <a:ext cx="160270" cy="392385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B13A79B5-6223-4D39-8CA0-378BE917EE55}"/>
              </a:ext>
            </a:extLst>
          </p:cNvPr>
          <p:cNvSpPr>
            <a:spLocks/>
          </p:cNvSpPr>
          <p:nvPr/>
        </p:nvSpPr>
        <p:spPr bwMode="auto">
          <a:xfrm>
            <a:off x="1896016" y="3586957"/>
            <a:ext cx="3941813" cy="571998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4" name="Freeform 585">
            <a:extLst>
              <a:ext uri="{FF2B5EF4-FFF2-40B4-BE49-F238E27FC236}">
                <a16:creationId xmlns:a16="http://schemas.microsoft.com/office/drawing/2014/main" id="{02F69E37-6DEF-4F6D-9E8B-2C604DB3CD46}"/>
              </a:ext>
            </a:extLst>
          </p:cNvPr>
          <p:cNvSpPr>
            <a:spLocks/>
          </p:cNvSpPr>
          <p:nvPr/>
        </p:nvSpPr>
        <p:spPr bwMode="auto">
          <a:xfrm>
            <a:off x="1206578" y="3241548"/>
            <a:ext cx="689438" cy="6894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191C21"/>
                </a:solidFill>
              </a:rPr>
              <a:t>3</a:t>
            </a:r>
          </a:p>
        </p:txBody>
      </p:sp>
      <p:sp>
        <p:nvSpPr>
          <p:cNvPr id="53" name="Freeform 588">
            <a:extLst>
              <a:ext uri="{FF2B5EF4-FFF2-40B4-BE49-F238E27FC236}">
                <a16:creationId xmlns:a16="http://schemas.microsoft.com/office/drawing/2014/main" id="{B99803D2-C1FC-4302-9057-141EBD8CF69F}"/>
              </a:ext>
            </a:extLst>
          </p:cNvPr>
          <p:cNvSpPr>
            <a:spLocks/>
          </p:cNvSpPr>
          <p:nvPr/>
        </p:nvSpPr>
        <p:spPr bwMode="auto">
          <a:xfrm>
            <a:off x="978608" y="1361650"/>
            <a:ext cx="1145378" cy="1143996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587">
            <a:extLst>
              <a:ext uri="{FF2B5EF4-FFF2-40B4-BE49-F238E27FC236}">
                <a16:creationId xmlns:a16="http://schemas.microsoft.com/office/drawing/2014/main" id="{F8047C14-C6D9-4B02-8031-869A6A644767}"/>
              </a:ext>
            </a:extLst>
          </p:cNvPr>
          <p:cNvSpPr>
            <a:spLocks/>
          </p:cNvSpPr>
          <p:nvPr/>
        </p:nvSpPr>
        <p:spPr bwMode="auto">
          <a:xfrm>
            <a:off x="1206578" y="1588239"/>
            <a:ext cx="689438" cy="689438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589">
            <a:extLst>
              <a:ext uri="{FF2B5EF4-FFF2-40B4-BE49-F238E27FC236}">
                <a16:creationId xmlns:a16="http://schemas.microsoft.com/office/drawing/2014/main" id="{41EDC098-214C-4950-982E-18AF2D4D1926}"/>
              </a:ext>
            </a:extLst>
          </p:cNvPr>
          <p:cNvSpPr>
            <a:spLocks/>
          </p:cNvSpPr>
          <p:nvPr/>
        </p:nvSpPr>
        <p:spPr bwMode="auto">
          <a:xfrm>
            <a:off x="1850421" y="1937794"/>
            <a:ext cx="160270" cy="392385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rgbClr val="0089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590">
            <a:extLst>
              <a:ext uri="{FF2B5EF4-FFF2-40B4-BE49-F238E27FC236}">
                <a16:creationId xmlns:a16="http://schemas.microsoft.com/office/drawing/2014/main" id="{A3321644-80FD-4927-B5F7-3446C4D5E55B}"/>
              </a:ext>
            </a:extLst>
          </p:cNvPr>
          <p:cNvSpPr>
            <a:spLocks/>
          </p:cNvSpPr>
          <p:nvPr/>
        </p:nvSpPr>
        <p:spPr bwMode="auto">
          <a:xfrm>
            <a:off x="1850421" y="1937794"/>
            <a:ext cx="160270" cy="392385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7CEB0A2-6F56-453A-BDFA-0F7D0E2EA34A}"/>
              </a:ext>
            </a:extLst>
          </p:cNvPr>
          <p:cNvSpPr>
            <a:spLocks/>
          </p:cNvSpPr>
          <p:nvPr/>
        </p:nvSpPr>
        <p:spPr bwMode="auto">
          <a:xfrm>
            <a:off x="1896016" y="1933648"/>
            <a:ext cx="3941813" cy="571998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5" name="Freeform 585">
            <a:extLst>
              <a:ext uri="{FF2B5EF4-FFF2-40B4-BE49-F238E27FC236}">
                <a16:creationId xmlns:a16="http://schemas.microsoft.com/office/drawing/2014/main" id="{934FE23C-0998-4DE4-A967-1D8FFD9046F6}"/>
              </a:ext>
            </a:extLst>
          </p:cNvPr>
          <p:cNvSpPr>
            <a:spLocks/>
          </p:cNvSpPr>
          <p:nvPr/>
        </p:nvSpPr>
        <p:spPr bwMode="auto">
          <a:xfrm>
            <a:off x="1206578" y="1595105"/>
            <a:ext cx="694944" cy="69494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191C21"/>
                </a:solidFill>
              </a:rPr>
              <a:t>1</a:t>
            </a:r>
          </a:p>
        </p:txBody>
      </p:sp>
      <p:sp>
        <p:nvSpPr>
          <p:cNvPr id="178" name="Freeform 588">
            <a:extLst>
              <a:ext uri="{FF2B5EF4-FFF2-40B4-BE49-F238E27FC236}">
                <a16:creationId xmlns:a16="http://schemas.microsoft.com/office/drawing/2014/main" id="{87EF0420-C11F-40DF-858C-5DBD3A1FF0BB}"/>
              </a:ext>
            </a:extLst>
          </p:cNvPr>
          <p:cNvSpPr>
            <a:spLocks/>
          </p:cNvSpPr>
          <p:nvPr/>
        </p:nvSpPr>
        <p:spPr bwMode="auto">
          <a:xfrm>
            <a:off x="6354171" y="1361650"/>
            <a:ext cx="1145378" cy="1143996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587">
            <a:extLst>
              <a:ext uri="{FF2B5EF4-FFF2-40B4-BE49-F238E27FC236}">
                <a16:creationId xmlns:a16="http://schemas.microsoft.com/office/drawing/2014/main" id="{2824665D-0214-4A51-B0A7-643D6BD03D99}"/>
              </a:ext>
            </a:extLst>
          </p:cNvPr>
          <p:cNvSpPr>
            <a:spLocks/>
          </p:cNvSpPr>
          <p:nvPr/>
        </p:nvSpPr>
        <p:spPr bwMode="auto">
          <a:xfrm>
            <a:off x="6582141" y="1588239"/>
            <a:ext cx="689438" cy="689438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589">
            <a:extLst>
              <a:ext uri="{FF2B5EF4-FFF2-40B4-BE49-F238E27FC236}">
                <a16:creationId xmlns:a16="http://schemas.microsoft.com/office/drawing/2014/main" id="{F3800724-2375-44CD-96BA-793784C15113}"/>
              </a:ext>
            </a:extLst>
          </p:cNvPr>
          <p:cNvSpPr>
            <a:spLocks/>
          </p:cNvSpPr>
          <p:nvPr/>
        </p:nvSpPr>
        <p:spPr bwMode="auto">
          <a:xfrm>
            <a:off x="7225984" y="1937794"/>
            <a:ext cx="160270" cy="392385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590">
            <a:extLst>
              <a:ext uri="{FF2B5EF4-FFF2-40B4-BE49-F238E27FC236}">
                <a16:creationId xmlns:a16="http://schemas.microsoft.com/office/drawing/2014/main" id="{2D379994-4495-4DCD-9A97-D51F3231DC74}"/>
              </a:ext>
            </a:extLst>
          </p:cNvPr>
          <p:cNvSpPr>
            <a:spLocks/>
          </p:cNvSpPr>
          <p:nvPr/>
        </p:nvSpPr>
        <p:spPr bwMode="auto">
          <a:xfrm>
            <a:off x="7225984" y="1937794"/>
            <a:ext cx="160270" cy="392385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: Shape 192">
            <a:extLst>
              <a:ext uri="{FF2B5EF4-FFF2-40B4-BE49-F238E27FC236}">
                <a16:creationId xmlns:a16="http://schemas.microsoft.com/office/drawing/2014/main" id="{9CB5BAF0-0DA4-47A0-BD7E-FF87BC2F2721}"/>
              </a:ext>
            </a:extLst>
          </p:cNvPr>
          <p:cNvSpPr>
            <a:spLocks/>
          </p:cNvSpPr>
          <p:nvPr/>
        </p:nvSpPr>
        <p:spPr bwMode="auto">
          <a:xfrm>
            <a:off x="7271579" y="1933648"/>
            <a:ext cx="3941813" cy="571998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0" name="Freeform 585">
            <a:extLst>
              <a:ext uri="{FF2B5EF4-FFF2-40B4-BE49-F238E27FC236}">
                <a16:creationId xmlns:a16="http://schemas.microsoft.com/office/drawing/2014/main" id="{DB950164-DA89-4B25-9AF0-4F3307A5FC5E}"/>
              </a:ext>
            </a:extLst>
          </p:cNvPr>
          <p:cNvSpPr>
            <a:spLocks/>
          </p:cNvSpPr>
          <p:nvPr/>
        </p:nvSpPr>
        <p:spPr bwMode="auto">
          <a:xfrm>
            <a:off x="6582141" y="1588239"/>
            <a:ext cx="689438" cy="6894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191C21"/>
                </a:solidFill>
              </a:rPr>
              <a:t>2</a:t>
            </a:r>
          </a:p>
        </p:txBody>
      </p:sp>
      <p:sp>
        <p:nvSpPr>
          <p:cNvPr id="142" name="Freeform 588">
            <a:extLst>
              <a:ext uri="{FF2B5EF4-FFF2-40B4-BE49-F238E27FC236}">
                <a16:creationId xmlns:a16="http://schemas.microsoft.com/office/drawing/2014/main" id="{F5688FE4-6A91-47E1-8236-0A4F59E99ADA}"/>
              </a:ext>
            </a:extLst>
          </p:cNvPr>
          <p:cNvSpPr>
            <a:spLocks/>
          </p:cNvSpPr>
          <p:nvPr/>
        </p:nvSpPr>
        <p:spPr bwMode="auto">
          <a:xfrm>
            <a:off x="6354171" y="3014959"/>
            <a:ext cx="1145378" cy="1143996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587">
            <a:extLst>
              <a:ext uri="{FF2B5EF4-FFF2-40B4-BE49-F238E27FC236}">
                <a16:creationId xmlns:a16="http://schemas.microsoft.com/office/drawing/2014/main" id="{6CE2AF03-89AF-4D79-8A30-9A0BC172E702}"/>
              </a:ext>
            </a:extLst>
          </p:cNvPr>
          <p:cNvSpPr>
            <a:spLocks/>
          </p:cNvSpPr>
          <p:nvPr/>
        </p:nvSpPr>
        <p:spPr bwMode="auto">
          <a:xfrm>
            <a:off x="6582141" y="3241548"/>
            <a:ext cx="689438" cy="689438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Freeform 589">
            <a:extLst>
              <a:ext uri="{FF2B5EF4-FFF2-40B4-BE49-F238E27FC236}">
                <a16:creationId xmlns:a16="http://schemas.microsoft.com/office/drawing/2014/main" id="{ED821D05-1C20-4B8C-83A3-6BC6A82E4EE4}"/>
              </a:ext>
            </a:extLst>
          </p:cNvPr>
          <p:cNvSpPr>
            <a:spLocks/>
          </p:cNvSpPr>
          <p:nvPr/>
        </p:nvSpPr>
        <p:spPr bwMode="auto">
          <a:xfrm>
            <a:off x="7225984" y="3591103"/>
            <a:ext cx="160270" cy="392385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Freeform 590">
            <a:extLst>
              <a:ext uri="{FF2B5EF4-FFF2-40B4-BE49-F238E27FC236}">
                <a16:creationId xmlns:a16="http://schemas.microsoft.com/office/drawing/2014/main" id="{5226DCAD-644A-466D-B3B6-BA5C434DBB68}"/>
              </a:ext>
            </a:extLst>
          </p:cNvPr>
          <p:cNvSpPr>
            <a:spLocks/>
          </p:cNvSpPr>
          <p:nvPr/>
        </p:nvSpPr>
        <p:spPr bwMode="auto">
          <a:xfrm>
            <a:off x="7225984" y="3591103"/>
            <a:ext cx="160270" cy="392385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503042CD-38A0-4DA0-9231-FACB6CE93C6C}"/>
              </a:ext>
            </a:extLst>
          </p:cNvPr>
          <p:cNvSpPr>
            <a:spLocks/>
          </p:cNvSpPr>
          <p:nvPr/>
        </p:nvSpPr>
        <p:spPr bwMode="auto">
          <a:xfrm>
            <a:off x="7271579" y="3586957"/>
            <a:ext cx="3941813" cy="571998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3" name="Freeform 585">
            <a:extLst>
              <a:ext uri="{FF2B5EF4-FFF2-40B4-BE49-F238E27FC236}">
                <a16:creationId xmlns:a16="http://schemas.microsoft.com/office/drawing/2014/main" id="{A4AD2828-ADC7-42AD-9BD7-B2AF4522555B}"/>
              </a:ext>
            </a:extLst>
          </p:cNvPr>
          <p:cNvSpPr>
            <a:spLocks/>
          </p:cNvSpPr>
          <p:nvPr/>
        </p:nvSpPr>
        <p:spPr bwMode="auto">
          <a:xfrm>
            <a:off x="6582141" y="3241548"/>
            <a:ext cx="689438" cy="6894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191C21"/>
                </a:solidFill>
              </a:rPr>
              <a:t>4</a:t>
            </a:r>
          </a:p>
        </p:txBody>
      </p:sp>
      <p:sp>
        <p:nvSpPr>
          <p:cNvPr id="112" name="Freeform 588">
            <a:extLst>
              <a:ext uri="{FF2B5EF4-FFF2-40B4-BE49-F238E27FC236}">
                <a16:creationId xmlns:a16="http://schemas.microsoft.com/office/drawing/2014/main" id="{21C58894-01CA-497C-B767-A2F07533ED84}"/>
              </a:ext>
            </a:extLst>
          </p:cNvPr>
          <p:cNvSpPr>
            <a:spLocks/>
          </p:cNvSpPr>
          <p:nvPr/>
        </p:nvSpPr>
        <p:spPr bwMode="auto">
          <a:xfrm>
            <a:off x="978608" y="4668268"/>
            <a:ext cx="1145378" cy="1143996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587">
            <a:extLst>
              <a:ext uri="{FF2B5EF4-FFF2-40B4-BE49-F238E27FC236}">
                <a16:creationId xmlns:a16="http://schemas.microsoft.com/office/drawing/2014/main" id="{04859CD4-911F-4DCA-A1AC-F4693A000978}"/>
              </a:ext>
            </a:extLst>
          </p:cNvPr>
          <p:cNvSpPr>
            <a:spLocks/>
          </p:cNvSpPr>
          <p:nvPr/>
        </p:nvSpPr>
        <p:spPr bwMode="auto">
          <a:xfrm>
            <a:off x="1206578" y="4894857"/>
            <a:ext cx="689438" cy="689438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Freeform 589">
            <a:extLst>
              <a:ext uri="{FF2B5EF4-FFF2-40B4-BE49-F238E27FC236}">
                <a16:creationId xmlns:a16="http://schemas.microsoft.com/office/drawing/2014/main" id="{0E3199FF-BE1C-48DA-8310-DB2F07D998F2}"/>
              </a:ext>
            </a:extLst>
          </p:cNvPr>
          <p:cNvSpPr>
            <a:spLocks/>
          </p:cNvSpPr>
          <p:nvPr/>
        </p:nvSpPr>
        <p:spPr bwMode="auto">
          <a:xfrm>
            <a:off x="1850421" y="5244412"/>
            <a:ext cx="160270" cy="392385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Freeform 590">
            <a:extLst>
              <a:ext uri="{FF2B5EF4-FFF2-40B4-BE49-F238E27FC236}">
                <a16:creationId xmlns:a16="http://schemas.microsoft.com/office/drawing/2014/main" id="{C32F7A60-8E3D-48CA-A3D3-5621A7499D47}"/>
              </a:ext>
            </a:extLst>
          </p:cNvPr>
          <p:cNvSpPr>
            <a:spLocks/>
          </p:cNvSpPr>
          <p:nvPr/>
        </p:nvSpPr>
        <p:spPr bwMode="auto">
          <a:xfrm>
            <a:off x="1850421" y="5244412"/>
            <a:ext cx="160270" cy="392385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C62C79A3-92EE-4324-A6E7-3013BBE5B270}"/>
              </a:ext>
            </a:extLst>
          </p:cNvPr>
          <p:cNvSpPr>
            <a:spLocks/>
          </p:cNvSpPr>
          <p:nvPr/>
        </p:nvSpPr>
        <p:spPr bwMode="auto">
          <a:xfrm>
            <a:off x="1896016" y="5240266"/>
            <a:ext cx="3941813" cy="571998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3" name="Freeform 585">
            <a:extLst>
              <a:ext uri="{FF2B5EF4-FFF2-40B4-BE49-F238E27FC236}">
                <a16:creationId xmlns:a16="http://schemas.microsoft.com/office/drawing/2014/main" id="{ADA4AED6-4F68-48C8-974C-F6C2036E1E90}"/>
              </a:ext>
            </a:extLst>
          </p:cNvPr>
          <p:cNvSpPr>
            <a:spLocks/>
          </p:cNvSpPr>
          <p:nvPr/>
        </p:nvSpPr>
        <p:spPr bwMode="auto">
          <a:xfrm>
            <a:off x="1206578" y="4894857"/>
            <a:ext cx="689438" cy="6894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191C21"/>
                </a:solidFill>
              </a:rPr>
              <a:t>5</a:t>
            </a:r>
          </a:p>
        </p:txBody>
      </p:sp>
      <p:sp>
        <p:nvSpPr>
          <p:cNvPr id="134" name="Freeform 588">
            <a:extLst>
              <a:ext uri="{FF2B5EF4-FFF2-40B4-BE49-F238E27FC236}">
                <a16:creationId xmlns:a16="http://schemas.microsoft.com/office/drawing/2014/main" id="{CE04EDC9-F761-47E9-BD68-25E977FCE507}"/>
              </a:ext>
            </a:extLst>
          </p:cNvPr>
          <p:cNvSpPr>
            <a:spLocks/>
          </p:cNvSpPr>
          <p:nvPr/>
        </p:nvSpPr>
        <p:spPr bwMode="auto">
          <a:xfrm>
            <a:off x="6354171" y="4668268"/>
            <a:ext cx="1145378" cy="1143996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Freeform 587">
            <a:extLst>
              <a:ext uri="{FF2B5EF4-FFF2-40B4-BE49-F238E27FC236}">
                <a16:creationId xmlns:a16="http://schemas.microsoft.com/office/drawing/2014/main" id="{B8203FC3-47C1-490F-AC41-FEA43E0BFEA8}"/>
              </a:ext>
            </a:extLst>
          </p:cNvPr>
          <p:cNvSpPr>
            <a:spLocks/>
          </p:cNvSpPr>
          <p:nvPr/>
        </p:nvSpPr>
        <p:spPr bwMode="auto">
          <a:xfrm>
            <a:off x="6582141" y="4894857"/>
            <a:ext cx="689438" cy="689438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Freeform 589">
            <a:extLst>
              <a:ext uri="{FF2B5EF4-FFF2-40B4-BE49-F238E27FC236}">
                <a16:creationId xmlns:a16="http://schemas.microsoft.com/office/drawing/2014/main" id="{BA8FA450-A5E7-4E74-B647-DF2D46D1A8B2}"/>
              </a:ext>
            </a:extLst>
          </p:cNvPr>
          <p:cNvSpPr>
            <a:spLocks/>
          </p:cNvSpPr>
          <p:nvPr/>
        </p:nvSpPr>
        <p:spPr bwMode="auto">
          <a:xfrm>
            <a:off x="7225984" y="5244412"/>
            <a:ext cx="160270" cy="392385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590">
            <a:extLst>
              <a:ext uri="{FF2B5EF4-FFF2-40B4-BE49-F238E27FC236}">
                <a16:creationId xmlns:a16="http://schemas.microsoft.com/office/drawing/2014/main" id="{CE158AAD-3863-4E65-9A88-AF801A653C1B}"/>
              </a:ext>
            </a:extLst>
          </p:cNvPr>
          <p:cNvSpPr>
            <a:spLocks/>
          </p:cNvSpPr>
          <p:nvPr/>
        </p:nvSpPr>
        <p:spPr bwMode="auto">
          <a:xfrm>
            <a:off x="7225984" y="5244412"/>
            <a:ext cx="160270" cy="392385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2D5817B8-6711-437F-8090-097E2CF1D9CC}"/>
              </a:ext>
            </a:extLst>
          </p:cNvPr>
          <p:cNvSpPr>
            <a:spLocks/>
          </p:cNvSpPr>
          <p:nvPr/>
        </p:nvSpPr>
        <p:spPr bwMode="auto">
          <a:xfrm>
            <a:off x="7271579" y="5240266"/>
            <a:ext cx="3941813" cy="571998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5" name="Freeform 585">
            <a:extLst>
              <a:ext uri="{FF2B5EF4-FFF2-40B4-BE49-F238E27FC236}">
                <a16:creationId xmlns:a16="http://schemas.microsoft.com/office/drawing/2014/main" id="{18D43308-2F38-45C9-8BA9-AA28F8F5CA6C}"/>
              </a:ext>
            </a:extLst>
          </p:cNvPr>
          <p:cNvSpPr>
            <a:spLocks/>
          </p:cNvSpPr>
          <p:nvPr/>
        </p:nvSpPr>
        <p:spPr bwMode="auto">
          <a:xfrm>
            <a:off x="6582141" y="4894857"/>
            <a:ext cx="689438" cy="6894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191C2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06628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Banners w/ Circles for PowerPoint</a:t>
            </a:r>
          </a:p>
        </p:txBody>
      </p:sp>
      <p:sp>
        <p:nvSpPr>
          <p:cNvPr id="52" name="Freeform 584">
            <a:extLst>
              <a:ext uri="{FF2B5EF4-FFF2-40B4-BE49-F238E27FC236}">
                <a16:creationId xmlns:a16="http://schemas.microsoft.com/office/drawing/2014/main" id="{8C5F3149-7B37-4AA0-B550-FB61ABB5577C}"/>
              </a:ext>
            </a:extLst>
          </p:cNvPr>
          <p:cNvSpPr>
            <a:spLocks/>
          </p:cNvSpPr>
          <p:nvPr/>
        </p:nvSpPr>
        <p:spPr bwMode="auto">
          <a:xfrm>
            <a:off x="978608" y="1459747"/>
            <a:ext cx="4859221" cy="1145378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rgbClr val="191C2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586">
            <a:extLst>
              <a:ext uri="{FF2B5EF4-FFF2-40B4-BE49-F238E27FC236}">
                <a16:creationId xmlns:a16="http://schemas.microsoft.com/office/drawing/2014/main" id="{3D3DD053-3536-4D6E-AD4F-FB84E273F172}"/>
              </a:ext>
            </a:extLst>
          </p:cNvPr>
          <p:cNvSpPr>
            <a:spLocks/>
          </p:cNvSpPr>
          <p:nvPr/>
        </p:nvSpPr>
        <p:spPr bwMode="auto">
          <a:xfrm>
            <a:off x="1838280" y="1450075"/>
            <a:ext cx="3900364" cy="899447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584">
            <a:extLst>
              <a:ext uri="{FF2B5EF4-FFF2-40B4-BE49-F238E27FC236}">
                <a16:creationId xmlns:a16="http://schemas.microsoft.com/office/drawing/2014/main" id="{E5AAF15A-C37E-4D17-9A1F-67B6755E29B2}"/>
              </a:ext>
            </a:extLst>
          </p:cNvPr>
          <p:cNvSpPr>
            <a:spLocks/>
          </p:cNvSpPr>
          <p:nvPr/>
        </p:nvSpPr>
        <p:spPr bwMode="auto">
          <a:xfrm>
            <a:off x="978608" y="3113056"/>
            <a:ext cx="4859221" cy="1145378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rgbClr val="191C2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586">
            <a:extLst>
              <a:ext uri="{FF2B5EF4-FFF2-40B4-BE49-F238E27FC236}">
                <a16:creationId xmlns:a16="http://schemas.microsoft.com/office/drawing/2014/main" id="{273836A9-246A-4F25-B656-C2547F42D19E}"/>
              </a:ext>
            </a:extLst>
          </p:cNvPr>
          <p:cNvSpPr>
            <a:spLocks/>
          </p:cNvSpPr>
          <p:nvPr/>
        </p:nvSpPr>
        <p:spPr bwMode="auto">
          <a:xfrm>
            <a:off x="1838280" y="3103384"/>
            <a:ext cx="3900364" cy="899447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584">
            <a:extLst>
              <a:ext uri="{FF2B5EF4-FFF2-40B4-BE49-F238E27FC236}">
                <a16:creationId xmlns:a16="http://schemas.microsoft.com/office/drawing/2014/main" id="{F59B11A5-F833-4E68-B9D4-F69CCE1E337F}"/>
              </a:ext>
            </a:extLst>
          </p:cNvPr>
          <p:cNvSpPr>
            <a:spLocks/>
          </p:cNvSpPr>
          <p:nvPr/>
        </p:nvSpPr>
        <p:spPr bwMode="auto">
          <a:xfrm>
            <a:off x="978608" y="4766365"/>
            <a:ext cx="4859221" cy="1145378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rgbClr val="191C2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Freeform 586">
            <a:extLst>
              <a:ext uri="{FF2B5EF4-FFF2-40B4-BE49-F238E27FC236}">
                <a16:creationId xmlns:a16="http://schemas.microsoft.com/office/drawing/2014/main" id="{9BB3BD6D-A343-471D-B97F-8483ABDF1F41}"/>
              </a:ext>
            </a:extLst>
          </p:cNvPr>
          <p:cNvSpPr>
            <a:spLocks/>
          </p:cNvSpPr>
          <p:nvPr/>
        </p:nvSpPr>
        <p:spPr bwMode="auto">
          <a:xfrm>
            <a:off x="1838280" y="4756693"/>
            <a:ext cx="3900364" cy="899447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584">
            <a:extLst>
              <a:ext uri="{FF2B5EF4-FFF2-40B4-BE49-F238E27FC236}">
                <a16:creationId xmlns:a16="http://schemas.microsoft.com/office/drawing/2014/main" id="{5E4E7BAF-F468-475D-A88E-B6CCD4FE3541}"/>
              </a:ext>
            </a:extLst>
          </p:cNvPr>
          <p:cNvSpPr>
            <a:spLocks/>
          </p:cNvSpPr>
          <p:nvPr/>
        </p:nvSpPr>
        <p:spPr bwMode="auto">
          <a:xfrm>
            <a:off x="6354171" y="1459747"/>
            <a:ext cx="4859221" cy="1145378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rgbClr val="191C2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586">
            <a:extLst>
              <a:ext uri="{FF2B5EF4-FFF2-40B4-BE49-F238E27FC236}">
                <a16:creationId xmlns:a16="http://schemas.microsoft.com/office/drawing/2014/main" id="{9BB3709E-BFF9-4B77-BB32-19702AEB6607}"/>
              </a:ext>
            </a:extLst>
          </p:cNvPr>
          <p:cNvSpPr>
            <a:spLocks/>
          </p:cNvSpPr>
          <p:nvPr/>
        </p:nvSpPr>
        <p:spPr bwMode="auto">
          <a:xfrm>
            <a:off x="7213843" y="1450075"/>
            <a:ext cx="3900364" cy="899447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 584">
            <a:extLst>
              <a:ext uri="{FF2B5EF4-FFF2-40B4-BE49-F238E27FC236}">
                <a16:creationId xmlns:a16="http://schemas.microsoft.com/office/drawing/2014/main" id="{85D07358-42F8-4E20-8004-DE5429FD3CD5}"/>
              </a:ext>
            </a:extLst>
          </p:cNvPr>
          <p:cNvSpPr>
            <a:spLocks/>
          </p:cNvSpPr>
          <p:nvPr/>
        </p:nvSpPr>
        <p:spPr bwMode="auto">
          <a:xfrm>
            <a:off x="6354171" y="3113056"/>
            <a:ext cx="4859221" cy="1145378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rgbClr val="191C2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Freeform 586">
            <a:extLst>
              <a:ext uri="{FF2B5EF4-FFF2-40B4-BE49-F238E27FC236}">
                <a16:creationId xmlns:a16="http://schemas.microsoft.com/office/drawing/2014/main" id="{A9C78BEC-7E18-451D-90D7-B5EE2EE7D2BE}"/>
              </a:ext>
            </a:extLst>
          </p:cNvPr>
          <p:cNvSpPr>
            <a:spLocks/>
          </p:cNvSpPr>
          <p:nvPr/>
        </p:nvSpPr>
        <p:spPr bwMode="auto">
          <a:xfrm>
            <a:off x="7213843" y="3103384"/>
            <a:ext cx="3900364" cy="899447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Freeform 584">
            <a:extLst>
              <a:ext uri="{FF2B5EF4-FFF2-40B4-BE49-F238E27FC236}">
                <a16:creationId xmlns:a16="http://schemas.microsoft.com/office/drawing/2014/main" id="{31994175-1018-4D52-9EF8-2FB5805EEE60}"/>
              </a:ext>
            </a:extLst>
          </p:cNvPr>
          <p:cNvSpPr>
            <a:spLocks/>
          </p:cNvSpPr>
          <p:nvPr/>
        </p:nvSpPr>
        <p:spPr bwMode="auto">
          <a:xfrm>
            <a:off x="6354171" y="4766365"/>
            <a:ext cx="4859221" cy="1145378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rgbClr val="191C2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Freeform 586">
            <a:extLst>
              <a:ext uri="{FF2B5EF4-FFF2-40B4-BE49-F238E27FC236}">
                <a16:creationId xmlns:a16="http://schemas.microsoft.com/office/drawing/2014/main" id="{9EC42FC2-9A5E-4E5F-BBBD-F5227F5ACA92}"/>
              </a:ext>
            </a:extLst>
          </p:cNvPr>
          <p:cNvSpPr>
            <a:spLocks/>
          </p:cNvSpPr>
          <p:nvPr/>
        </p:nvSpPr>
        <p:spPr bwMode="auto">
          <a:xfrm>
            <a:off x="7213843" y="4756693"/>
            <a:ext cx="3900364" cy="899447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F8C2B70-2AE6-49CA-9B4C-86A24DA5D4A7}"/>
              </a:ext>
            </a:extLst>
          </p:cNvPr>
          <p:cNvGrpSpPr/>
          <p:nvPr/>
        </p:nvGrpSpPr>
        <p:grpSpPr>
          <a:xfrm>
            <a:off x="2276598" y="1384422"/>
            <a:ext cx="2937088" cy="855677"/>
            <a:chOff x="2276598" y="1382952"/>
            <a:chExt cx="2937088" cy="855677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DF1AD114-8706-4265-B607-51FAB3D460A5}"/>
                </a:ext>
              </a:extLst>
            </p:cNvPr>
            <p:cNvSpPr txBox="1"/>
            <p:nvPr/>
          </p:nvSpPr>
          <p:spPr>
            <a:xfrm>
              <a:off x="2276598" y="138295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316B998E-908B-4626-81B8-C782E34FCB61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887F3C55-92B8-4B53-8CF7-0889FB44AA6E}"/>
              </a:ext>
            </a:extLst>
          </p:cNvPr>
          <p:cNvGrpSpPr/>
          <p:nvPr/>
        </p:nvGrpSpPr>
        <p:grpSpPr>
          <a:xfrm>
            <a:off x="2276598" y="3048685"/>
            <a:ext cx="2937088" cy="855677"/>
            <a:chOff x="2276598" y="1382952"/>
            <a:chExt cx="2937088" cy="855677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994E98FF-6EA3-4B31-9468-D81A6F8025C5}"/>
                </a:ext>
              </a:extLst>
            </p:cNvPr>
            <p:cNvSpPr txBox="1"/>
            <p:nvPr/>
          </p:nvSpPr>
          <p:spPr>
            <a:xfrm>
              <a:off x="2276598" y="138295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BDC93AC8-935B-41B2-A5F3-812820E30708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1E6173B1-A77D-4DA7-A5DB-07961EEB20FF}"/>
              </a:ext>
            </a:extLst>
          </p:cNvPr>
          <p:cNvGrpSpPr/>
          <p:nvPr/>
        </p:nvGrpSpPr>
        <p:grpSpPr>
          <a:xfrm>
            <a:off x="2276598" y="4712948"/>
            <a:ext cx="2937088" cy="855677"/>
            <a:chOff x="2276598" y="1382952"/>
            <a:chExt cx="2937088" cy="855677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94F70E38-B66E-4CD0-9362-7F4BE2960035}"/>
                </a:ext>
              </a:extLst>
            </p:cNvPr>
            <p:cNvSpPr txBox="1"/>
            <p:nvPr/>
          </p:nvSpPr>
          <p:spPr>
            <a:xfrm>
              <a:off x="2276598" y="138295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FD2625DB-344B-4729-9826-AAC9FA39DA2A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BCD5A95B-002E-4BE8-9F8D-BCE04A4AEB3D}"/>
              </a:ext>
            </a:extLst>
          </p:cNvPr>
          <p:cNvGrpSpPr/>
          <p:nvPr/>
        </p:nvGrpSpPr>
        <p:grpSpPr>
          <a:xfrm>
            <a:off x="7635155" y="1384422"/>
            <a:ext cx="2937088" cy="855677"/>
            <a:chOff x="2276598" y="1382952"/>
            <a:chExt cx="2937088" cy="855677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A91DCB21-2486-45D0-B5CB-0C3217C02630}"/>
                </a:ext>
              </a:extLst>
            </p:cNvPr>
            <p:cNvSpPr txBox="1"/>
            <p:nvPr/>
          </p:nvSpPr>
          <p:spPr>
            <a:xfrm>
              <a:off x="2276598" y="138295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1F53FA33-14C1-484A-94F6-47D1302166FD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E4019A08-2032-47FD-943E-A1F3AFAA8AD7}"/>
              </a:ext>
            </a:extLst>
          </p:cNvPr>
          <p:cNvGrpSpPr/>
          <p:nvPr/>
        </p:nvGrpSpPr>
        <p:grpSpPr>
          <a:xfrm>
            <a:off x="7635155" y="3048685"/>
            <a:ext cx="2937088" cy="855677"/>
            <a:chOff x="2276598" y="1382952"/>
            <a:chExt cx="2937088" cy="855677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ED27C0B-A011-4D66-B052-A9DC597210CC}"/>
                </a:ext>
              </a:extLst>
            </p:cNvPr>
            <p:cNvSpPr txBox="1"/>
            <p:nvPr/>
          </p:nvSpPr>
          <p:spPr>
            <a:xfrm>
              <a:off x="2276598" y="138295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E87F75EA-BD9E-447F-B806-CAF87ECFB4FD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11230754-A102-49F5-A3D1-77B8E329F676}"/>
              </a:ext>
            </a:extLst>
          </p:cNvPr>
          <p:cNvGrpSpPr/>
          <p:nvPr/>
        </p:nvGrpSpPr>
        <p:grpSpPr>
          <a:xfrm>
            <a:off x="7635155" y="4712948"/>
            <a:ext cx="2937088" cy="855677"/>
            <a:chOff x="2276598" y="1382952"/>
            <a:chExt cx="2937088" cy="855677"/>
          </a:xfrm>
        </p:grpSpPr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553D64B7-C2B6-44A2-9FE1-B7B3E58F193B}"/>
                </a:ext>
              </a:extLst>
            </p:cNvPr>
            <p:cNvSpPr txBox="1"/>
            <p:nvPr/>
          </p:nvSpPr>
          <p:spPr>
            <a:xfrm>
              <a:off x="2276598" y="138295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FEDA6B54-2B6E-4E48-816A-77B2B956E79E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7" name="Graphic 16" descr="Family with boy">
            <a:extLst>
              <a:ext uri="{FF2B5EF4-FFF2-40B4-BE49-F238E27FC236}">
                <a16:creationId xmlns:a16="http://schemas.microsoft.com/office/drawing/2014/main" id="{DB5C04EF-4092-443A-9AF3-A9C669D623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43377" y="1479134"/>
            <a:ext cx="426998" cy="426998"/>
          </a:xfrm>
          <a:prstGeom prst="rect">
            <a:avLst/>
          </a:prstGeom>
        </p:spPr>
      </p:pic>
      <p:pic>
        <p:nvPicPr>
          <p:cNvPr id="19" name="Graphic 18" descr="Send">
            <a:extLst>
              <a:ext uri="{FF2B5EF4-FFF2-40B4-BE49-F238E27FC236}">
                <a16:creationId xmlns:a16="http://schemas.microsoft.com/office/drawing/2014/main" id="{2BF27D34-489A-4D55-8A9D-A786360246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43377" y="3122749"/>
            <a:ext cx="426998" cy="426998"/>
          </a:xfrm>
          <a:prstGeom prst="rect">
            <a:avLst/>
          </a:prstGeom>
        </p:spPr>
      </p:pic>
      <p:pic>
        <p:nvPicPr>
          <p:cNvPr id="21" name="Graphic 20" descr="Chat">
            <a:extLst>
              <a:ext uri="{FF2B5EF4-FFF2-40B4-BE49-F238E27FC236}">
                <a16:creationId xmlns:a16="http://schemas.microsoft.com/office/drawing/2014/main" id="{66E645CF-C7F4-4752-B02A-88F23AF7EC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79152" y="1479134"/>
            <a:ext cx="426998" cy="426998"/>
          </a:xfrm>
          <a:prstGeom prst="rect">
            <a:avLst/>
          </a:prstGeom>
        </p:spPr>
      </p:pic>
      <p:pic>
        <p:nvPicPr>
          <p:cNvPr id="23" name="Graphic 22" descr="Briefcase">
            <a:extLst>
              <a:ext uri="{FF2B5EF4-FFF2-40B4-BE49-F238E27FC236}">
                <a16:creationId xmlns:a16="http://schemas.microsoft.com/office/drawing/2014/main" id="{446B22BF-A0E2-4944-848A-8D52E728E8A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621383" y="4766365"/>
            <a:ext cx="426998" cy="426998"/>
          </a:xfrm>
          <a:prstGeom prst="rect">
            <a:avLst/>
          </a:prstGeom>
        </p:spPr>
      </p:pic>
      <p:pic>
        <p:nvPicPr>
          <p:cNvPr id="25" name="Graphic 24" descr="Single gear">
            <a:extLst>
              <a:ext uri="{FF2B5EF4-FFF2-40B4-BE49-F238E27FC236}">
                <a16:creationId xmlns:a16="http://schemas.microsoft.com/office/drawing/2014/main" id="{C3C46F04-6B03-4CC0-BF4D-2DC2F334C5B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630233" y="3122750"/>
            <a:ext cx="426998" cy="426998"/>
          </a:xfrm>
          <a:prstGeom prst="rect">
            <a:avLst/>
          </a:prstGeom>
        </p:spPr>
      </p:pic>
      <p:pic>
        <p:nvPicPr>
          <p:cNvPr id="27" name="Graphic 26" descr="Bar chart">
            <a:extLst>
              <a:ext uri="{FF2B5EF4-FFF2-40B4-BE49-F238E27FC236}">
                <a16:creationId xmlns:a16="http://schemas.microsoft.com/office/drawing/2014/main" id="{27AD7070-15E7-4289-8830-2EC341EDF93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43377" y="4766365"/>
            <a:ext cx="426998" cy="426998"/>
          </a:xfrm>
          <a:prstGeom prst="rect">
            <a:avLst/>
          </a:prstGeom>
        </p:spPr>
      </p:pic>
      <p:sp>
        <p:nvSpPr>
          <p:cNvPr id="103" name="Freeform 588">
            <a:extLst>
              <a:ext uri="{FF2B5EF4-FFF2-40B4-BE49-F238E27FC236}">
                <a16:creationId xmlns:a16="http://schemas.microsoft.com/office/drawing/2014/main" id="{1C26D83F-4ED2-45B1-8CE9-337CAA1C3362}"/>
              </a:ext>
            </a:extLst>
          </p:cNvPr>
          <p:cNvSpPr>
            <a:spLocks/>
          </p:cNvSpPr>
          <p:nvPr/>
        </p:nvSpPr>
        <p:spPr bwMode="auto">
          <a:xfrm>
            <a:off x="978608" y="3014959"/>
            <a:ext cx="1145378" cy="1143996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587">
            <a:extLst>
              <a:ext uri="{FF2B5EF4-FFF2-40B4-BE49-F238E27FC236}">
                <a16:creationId xmlns:a16="http://schemas.microsoft.com/office/drawing/2014/main" id="{4B4932E0-260D-417C-9F24-32D8CB7C7135}"/>
              </a:ext>
            </a:extLst>
          </p:cNvPr>
          <p:cNvSpPr>
            <a:spLocks/>
          </p:cNvSpPr>
          <p:nvPr/>
        </p:nvSpPr>
        <p:spPr bwMode="auto">
          <a:xfrm>
            <a:off x="1206578" y="3241548"/>
            <a:ext cx="689438" cy="689438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Freeform 589">
            <a:extLst>
              <a:ext uri="{FF2B5EF4-FFF2-40B4-BE49-F238E27FC236}">
                <a16:creationId xmlns:a16="http://schemas.microsoft.com/office/drawing/2014/main" id="{3CCA7B63-D486-4D00-BC86-D28514A6D416}"/>
              </a:ext>
            </a:extLst>
          </p:cNvPr>
          <p:cNvSpPr>
            <a:spLocks/>
          </p:cNvSpPr>
          <p:nvPr/>
        </p:nvSpPr>
        <p:spPr bwMode="auto">
          <a:xfrm>
            <a:off x="1850421" y="3591103"/>
            <a:ext cx="160270" cy="392385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590">
            <a:extLst>
              <a:ext uri="{FF2B5EF4-FFF2-40B4-BE49-F238E27FC236}">
                <a16:creationId xmlns:a16="http://schemas.microsoft.com/office/drawing/2014/main" id="{88C6C486-F204-4B49-9461-8D31E9664C38}"/>
              </a:ext>
            </a:extLst>
          </p:cNvPr>
          <p:cNvSpPr>
            <a:spLocks/>
          </p:cNvSpPr>
          <p:nvPr/>
        </p:nvSpPr>
        <p:spPr bwMode="auto">
          <a:xfrm>
            <a:off x="1850421" y="3591103"/>
            <a:ext cx="160270" cy="392385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B13A79B5-6223-4D39-8CA0-378BE917EE55}"/>
              </a:ext>
            </a:extLst>
          </p:cNvPr>
          <p:cNvSpPr>
            <a:spLocks/>
          </p:cNvSpPr>
          <p:nvPr/>
        </p:nvSpPr>
        <p:spPr bwMode="auto">
          <a:xfrm>
            <a:off x="1896016" y="3586957"/>
            <a:ext cx="3941813" cy="571998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4" name="Freeform 585">
            <a:extLst>
              <a:ext uri="{FF2B5EF4-FFF2-40B4-BE49-F238E27FC236}">
                <a16:creationId xmlns:a16="http://schemas.microsoft.com/office/drawing/2014/main" id="{02F69E37-6DEF-4F6D-9E8B-2C604DB3CD46}"/>
              </a:ext>
            </a:extLst>
          </p:cNvPr>
          <p:cNvSpPr>
            <a:spLocks/>
          </p:cNvSpPr>
          <p:nvPr/>
        </p:nvSpPr>
        <p:spPr bwMode="auto">
          <a:xfrm>
            <a:off x="1206578" y="3241548"/>
            <a:ext cx="689438" cy="6894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191C21"/>
                </a:solidFill>
              </a:rPr>
              <a:t>3</a:t>
            </a:r>
          </a:p>
        </p:txBody>
      </p:sp>
      <p:sp>
        <p:nvSpPr>
          <p:cNvPr id="53" name="Freeform 588">
            <a:extLst>
              <a:ext uri="{FF2B5EF4-FFF2-40B4-BE49-F238E27FC236}">
                <a16:creationId xmlns:a16="http://schemas.microsoft.com/office/drawing/2014/main" id="{B99803D2-C1FC-4302-9057-141EBD8CF69F}"/>
              </a:ext>
            </a:extLst>
          </p:cNvPr>
          <p:cNvSpPr>
            <a:spLocks/>
          </p:cNvSpPr>
          <p:nvPr/>
        </p:nvSpPr>
        <p:spPr bwMode="auto">
          <a:xfrm>
            <a:off x="978608" y="1361650"/>
            <a:ext cx="1145378" cy="1143996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587">
            <a:extLst>
              <a:ext uri="{FF2B5EF4-FFF2-40B4-BE49-F238E27FC236}">
                <a16:creationId xmlns:a16="http://schemas.microsoft.com/office/drawing/2014/main" id="{F8047C14-C6D9-4B02-8031-869A6A644767}"/>
              </a:ext>
            </a:extLst>
          </p:cNvPr>
          <p:cNvSpPr>
            <a:spLocks/>
          </p:cNvSpPr>
          <p:nvPr/>
        </p:nvSpPr>
        <p:spPr bwMode="auto">
          <a:xfrm>
            <a:off x="1206578" y="1588239"/>
            <a:ext cx="689438" cy="689438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589">
            <a:extLst>
              <a:ext uri="{FF2B5EF4-FFF2-40B4-BE49-F238E27FC236}">
                <a16:creationId xmlns:a16="http://schemas.microsoft.com/office/drawing/2014/main" id="{41EDC098-214C-4950-982E-18AF2D4D1926}"/>
              </a:ext>
            </a:extLst>
          </p:cNvPr>
          <p:cNvSpPr>
            <a:spLocks/>
          </p:cNvSpPr>
          <p:nvPr/>
        </p:nvSpPr>
        <p:spPr bwMode="auto">
          <a:xfrm>
            <a:off x="1850421" y="1937794"/>
            <a:ext cx="160270" cy="392385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rgbClr val="0089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590">
            <a:extLst>
              <a:ext uri="{FF2B5EF4-FFF2-40B4-BE49-F238E27FC236}">
                <a16:creationId xmlns:a16="http://schemas.microsoft.com/office/drawing/2014/main" id="{A3321644-80FD-4927-B5F7-3446C4D5E55B}"/>
              </a:ext>
            </a:extLst>
          </p:cNvPr>
          <p:cNvSpPr>
            <a:spLocks/>
          </p:cNvSpPr>
          <p:nvPr/>
        </p:nvSpPr>
        <p:spPr bwMode="auto">
          <a:xfrm>
            <a:off x="1850421" y="1937794"/>
            <a:ext cx="160270" cy="392385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7CEB0A2-6F56-453A-BDFA-0F7D0E2EA34A}"/>
              </a:ext>
            </a:extLst>
          </p:cNvPr>
          <p:cNvSpPr>
            <a:spLocks/>
          </p:cNvSpPr>
          <p:nvPr/>
        </p:nvSpPr>
        <p:spPr bwMode="auto">
          <a:xfrm>
            <a:off x="1896016" y="1933648"/>
            <a:ext cx="3941813" cy="571998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5" name="Freeform 585">
            <a:extLst>
              <a:ext uri="{FF2B5EF4-FFF2-40B4-BE49-F238E27FC236}">
                <a16:creationId xmlns:a16="http://schemas.microsoft.com/office/drawing/2014/main" id="{934FE23C-0998-4DE4-A967-1D8FFD9046F6}"/>
              </a:ext>
            </a:extLst>
          </p:cNvPr>
          <p:cNvSpPr>
            <a:spLocks/>
          </p:cNvSpPr>
          <p:nvPr/>
        </p:nvSpPr>
        <p:spPr bwMode="auto">
          <a:xfrm>
            <a:off x="1206578" y="1595105"/>
            <a:ext cx="694944" cy="69494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191C21"/>
                </a:solidFill>
              </a:rPr>
              <a:t>1</a:t>
            </a:r>
          </a:p>
        </p:txBody>
      </p:sp>
      <p:sp>
        <p:nvSpPr>
          <p:cNvPr id="178" name="Freeform 588">
            <a:extLst>
              <a:ext uri="{FF2B5EF4-FFF2-40B4-BE49-F238E27FC236}">
                <a16:creationId xmlns:a16="http://schemas.microsoft.com/office/drawing/2014/main" id="{87EF0420-C11F-40DF-858C-5DBD3A1FF0BB}"/>
              </a:ext>
            </a:extLst>
          </p:cNvPr>
          <p:cNvSpPr>
            <a:spLocks/>
          </p:cNvSpPr>
          <p:nvPr/>
        </p:nvSpPr>
        <p:spPr bwMode="auto">
          <a:xfrm>
            <a:off x="6354171" y="1361650"/>
            <a:ext cx="1145378" cy="1143996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587">
            <a:extLst>
              <a:ext uri="{FF2B5EF4-FFF2-40B4-BE49-F238E27FC236}">
                <a16:creationId xmlns:a16="http://schemas.microsoft.com/office/drawing/2014/main" id="{2824665D-0214-4A51-B0A7-643D6BD03D99}"/>
              </a:ext>
            </a:extLst>
          </p:cNvPr>
          <p:cNvSpPr>
            <a:spLocks/>
          </p:cNvSpPr>
          <p:nvPr/>
        </p:nvSpPr>
        <p:spPr bwMode="auto">
          <a:xfrm>
            <a:off x="6582141" y="1588239"/>
            <a:ext cx="689438" cy="689438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589">
            <a:extLst>
              <a:ext uri="{FF2B5EF4-FFF2-40B4-BE49-F238E27FC236}">
                <a16:creationId xmlns:a16="http://schemas.microsoft.com/office/drawing/2014/main" id="{F3800724-2375-44CD-96BA-793784C15113}"/>
              </a:ext>
            </a:extLst>
          </p:cNvPr>
          <p:cNvSpPr>
            <a:spLocks/>
          </p:cNvSpPr>
          <p:nvPr/>
        </p:nvSpPr>
        <p:spPr bwMode="auto">
          <a:xfrm>
            <a:off x="7225984" y="1937794"/>
            <a:ext cx="160270" cy="392385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590">
            <a:extLst>
              <a:ext uri="{FF2B5EF4-FFF2-40B4-BE49-F238E27FC236}">
                <a16:creationId xmlns:a16="http://schemas.microsoft.com/office/drawing/2014/main" id="{2D379994-4495-4DCD-9A97-D51F3231DC74}"/>
              </a:ext>
            </a:extLst>
          </p:cNvPr>
          <p:cNvSpPr>
            <a:spLocks/>
          </p:cNvSpPr>
          <p:nvPr/>
        </p:nvSpPr>
        <p:spPr bwMode="auto">
          <a:xfrm>
            <a:off x="7225984" y="1937794"/>
            <a:ext cx="160270" cy="392385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: Shape 192">
            <a:extLst>
              <a:ext uri="{FF2B5EF4-FFF2-40B4-BE49-F238E27FC236}">
                <a16:creationId xmlns:a16="http://schemas.microsoft.com/office/drawing/2014/main" id="{9CB5BAF0-0DA4-47A0-BD7E-FF87BC2F2721}"/>
              </a:ext>
            </a:extLst>
          </p:cNvPr>
          <p:cNvSpPr>
            <a:spLocks/>
          </p:cNvSpPr>
          <p:nvPr/>
        </p:nvSpPr>
        <p:spPr bwMode="auto">
          <a:xfrm>
            <a:off x="7271579" y="1933648"/>
            <a:ext cx="3941813" cy="571998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0" name="Freeform 585">
            <a:extLst>
              <a:ext uri="{FF2B5EF4-FFF2-40B4-BE49-F238E27FC236}">
                <a16:creationId xmlns:a16="http://schemas.microsoft.com/office/drawing/2014/main" id="{DB950164-DA89-4B25-9AF0-4F3307A5FC5E}"/>
              </a:ext>
            </a:extLst>
          </p:cNvPr>
          <p:cNvSpPr>
            <a:spLocks/>
          </p:cNvSpPr>
          <p:nvPr/>
        </p:nvSpPr>
        <p:spPr bwMode="auto">
          <a:xfrm>
            <a:off x="6582141" y="1588239"/>
            <a:ext cx="689438" cy="6894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191C21"/>
                </a:solidFill>
              </a:rPr>
              <a:t>2</a:t>
            </a:r>
          </a:p>
        </p:txBody>
      </p:sp>
      <p:sp>
        <p:nvSpPr>
          <p:cNvPr id="142" name="Freeform 588">
            <a:extLst>
              <a:ext uri="{FF2B5EF4-FFF2-40B4-BE49-F238E27FC236}">
                <a16:creationId xmlns:a16="http://schemas.microsoft.com/office/drawing/2014/main" id="{F5688FE4-6A91-47E1-8236-0A4F59E99ADA}"/>
              </a:ext>
            </a:extLst>
          </p:cNvPr>
          <p:cNvSpPr>
            <a:spLocks/>
          </p:cNvSpPr>
          <p:nvPr/>
        </p:nvSpPr>
        <p:spPr bwMode="auto">
          <a:xfrm>
            <a:off x="6354171" y="3014959"/>
            <a:ext cx="1145378" cy="1143996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587">
            <a:extLst>
              <a:ext uri="{FF2B5EF4-FFF2-40B4-BE49-F238E27FC236}">
                <a16:creationId xmlns:a16="http://schemas.microsoft.com/office/drawing/2014/main" id="{6CE2AF03-89AF-4D79-8A30-9A0BC172E702}"/>
              </a:ext>
            </a:extLst>
          </p:cNvPr>
          <p:cNvSpPr>
            <a:spLocks/>
          </p:cNvSpPr>
          <p:nvPr/>
        </p:nvSpPr>
        <p:spPr bwMode="auto">
          <a:xfrm>
            <a:off x="6582141" y="3241548"/>
            <a:ext cx="689438" cy="689438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Freeform 589">
            <a:extLst>
              <a:ext uri="{FF2B5EF4-FFF2-40B4-BE49-F238E27FC236}">
                <a16:creationId xmlns:a16="http://schemas.microsoft.com/office/drawing/2014/main" id="{ED821D05-1C20-4B8C-83A3-6BC6A82E4EE4}"/>
              </a:ext>
            </a:extLst>
          </p:cNvPr>
          <p:cNvSpPr>
            <a:spLocks/>
          </p:cNvSpPr>
          <p:nvPr/>
        </p:nvSpPr>
        <p:spPr bwMode="auto">
          <a:xfrm>
            <a:off x="7225984" y="3591103"/>
            <a:ext cx="160270" cy="392385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Freeform 590">
            <a:extLst>
              <a:ext uri="{FF2B5EF4-FFF2-40B4-BE49-F238E27FC236}">
                <a16:creationId xmlns:a16="http://schemas.microsoft.com/office/drawing/2014/main" id="{5226DCAD-644A-466D-B3B6-BA5C434DBB68}"/>
              </a:ext>
            </a:extLst>
          </p:cNvPr>
          <p:cNvSpPr>
            <a:spLocks/>
          </p:cNvSpPr>
          <p:nvPr/>
        </p:nvSpPr>
        <p:spPr bwMode="auto">
          <a:xfrm>
            <a:off x="7225984" y="3591103"/>
            <a:ext cx="160270" cy="392385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503042CD-38A0-4DA0-9231-FACB6CE93C6C}"/>
              </a:ext>
            </a:extLst>
          </p:cNvPr>
          <p:cNvSpPr>
            <a:spLocks/>
          </p:cNvSpPr>
          <p:nvPr/>
        </p:nvSpPr>
        <p:spPr bwMode="auto">
          <a:xfrm>
            <a:off x="7271579" y="3586957"/>
            <a:ext cx="3941813" cy="571998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3" name="Freeform 585">
            <a:extLst>
              <a:ext uri="{FF2B5EF4-FFF2-40B4-BE49-F238E27FC236}">
                <a16:creationId xmlns:a16="http://schemas.microsoft.com/office/drawing/2014/main" id="{A4AD2828-ADC7-42AD-9BD7-B2AF4522555B}"/>
              </a:ext>
            </a:extLst>
          </p:cNvPr>
          <p:cNvSpPr>
            <a:spLocks/>
          </p:cNvSpPr>
          <p:nvPr/>
        </p:nvSpPr>
        <p:spPr bwMode="auto">
          <a:xfrm>
            <a:off x="6582141" y="3241548"/>
            <a:ext cx="689438" cy="6894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191C21"/>
                </a:solidFill>
              </a:rPr>
              <a:t>4</a:t>
            </a:r>
          </a:p>
        </p:txBody>
      </p:sp>
      <p:sp>
        <p:nvSpPr>
          <p:cNvPr id="112" name="Freeform 588">
            <a:extLst>
              <a:ext uri="{FF2B5EF4-FFF2-40B4-BE49-F238E27FC236}">
                <a16:creationId xmlns:a16="http://schemas.microsoft.com/office/drawing/2014/main" id="{21C58894-01CA-497C-B767-A2F07533ED84}"/>
              </a:ext>
            </a:extLst>
          </p:cNvPr>
          <p:cNvSpPr>
            <a:spLocks/>
          </p:cNvSpPr>
          <p:nvPr/>
        </p:nvSpPr>
        <p:spPr bwMode="auto">
          <a:xfrm>
            <a:off x="978608" y="4668268"/>
            <a:ext cx="1145378" cy="1143996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587">
            <a:extLst>
              <a:ext uri="{FF2B5EF4-FFF2-40B4-BE49-F238E27FC236}">
                <a16:creationId xmlns:a16="http://schemas.microsoft.com/office/drawing/2014/main" id="{04859CD4-911F-4DCA-A1AC-F4693A000978}"/>
              </a:ext>
            </a:extLst>
          </p:cNvPr>
          <p:cNvSpPr>
            <a:spLocks/>
          </p:cNvSpPr>
          <p:nvPr/>
        </p:nvSpPr>
        <p:spPr bwMode="auto">
          <a:xfrm>
            <a:off x="1206578" y="4894857"/>
            <a:ext cx="689438" cy="689438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Freeform 589">
            <a:extLst>
              <a:ext uri="{FF2B5EF4-FFF2-40B4-BE49-F238E27FC236}">
                <a16:creationId xmlns:a16="http://schemas.microsoft.com/office/drawing/2014/main" id="{0E3199FF-BE1C-48DA-8310-DB2F07D998F2}"/>
              </a:ext>
            </a:extLst>
          </p:cNvPr>
          <p:cNvSpPr>
            <a:spLocks/>
          </p:cNvSpPr>
          <p:nvPr/>
        </p:nvSpPr>
        <p:spPr bwMode="auto">
          <a:xfrm>
            <a:off x="1850421" y="5244412"/>
            <a:ext cx="160270" cy="392385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Freeform 590">
            <a:extLst>
              <a:ext uri="{FF2B5EF4-FFF2-40B4-BE49-F238E27FC236}">
                <a16:creationId xmlns:a16="http://schemas.microsoft.com/office/drawing/2014/main" id="{C32F7A60-8E3D-48CA-A3D3-5621A7499D47}"/>
              </a:ext>
            </a:extLst>
          </p:cNvPr>
          <p:cNvSpPr>
            <a:spLocks/>
          </p:cNvSpPr>
          <p:nvPr/>
        </p:nvSpPr>
        <p:spPr bwMode="auto">
          <a:xfrm>
            <a:off x="1850421" y="5244412"/>
            <a:ext cx="160270" cy="392385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C62C79A3-92EE-4324-A6E7-3013BBE5B270}"/>
              </a:ext>
            </a:extLst>
          </p:cNvPr>
          <p:cNvSpPr>
            <a:spLocks/>
          </p:cNvSpPr>
          <p:nvPr/>
        </p:nvSpPr>
        <p:spPr bwMode="auto">
          <a:xfrm>
            <a:off x="1896016" y="5240266"/>
            <a:ext cx="3941813" cy="571998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3" name="Freeform 585">
            <a:extLst>
              <a:ext uri="{FF2B5EF4-FFF2-40B4-BE49-F238E27FC236}">
                <a16:creationId xmlns:a16="http://schemas.microsoft.com/office/drawing/2014/main" id="{ADA4AED6-4F68-48C8-974C-F6C2036E1E90}"/>
              </a:ext>
            </a:extLst>
          </p:cNvPr>
          <p:cNvSpPr>
            <a:spLocks/>
          </p:cNvSpPr>
          <p:nvPr/>
        </p:nvSpPr>
        <p:spPr bwMode="auto">
          <a:xfrm>
            <a:off x="1206578" y="4894857"/>
            <a:ext cx="689438" cy="6894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191C21"/>
                </a:solidFill>
              </a:rPr>
              <a:t>5</a:t>
            </a:r>
          </a:p>
        </p:txBody>
      </p:sp>
      <p:sp>
        <p:nvSpPr>
          <p:cNvPr id="134" name="Freeform 588">
            <a:extLst>
              <a:ext uri="{FF2B5EF4-FFF2-40B4-BE49-F238E27FC236}">
                <a16:creationId xmlns:a16="http://schemas.microsoft.com/office/drawing/2014/main" id="{CE04EDC9-F761-47E9-BD68-25E977FCE507}"/>
              </a:ext>
            </a:extLst>
          </p:cNvPr>
          <p:cNvSpPr>
            <a:spLocks/>
          </p:cNvSpPr>
          <p:nvPr/>
        </p:nvSpPr>
        <p:spPr bwMode="auto">
          <a:xfrm>
            <a:off x="6354171" y="4668268"/>
            <a:ext cx="1145378" cy="1143996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Freeform 587">
            <a:extLst>
              <a:ext uri="{FF2B5EF4-FFF2-40B4-BE49-F238E27FC236}">
                <a16:creationId xmlns:a16="http://schemas.microsoft.com/office/drawing/2014/main" id="{B8203FC3-47C1-490F-AC41-FEA43E0BFEA8}"/>
              </a:ext>
            </a:extLst>
          </p:cNvPr>
          <p:cNvSpPr>
            <a:spLocks/>
          </p:cNvSpPr>
          <p:nvPr/>
        </p:nvSpPr>
        <p:spPr bwMode="auto">
          <a:xfrm>
            <a:off x="6582141" y="4894857"/>
            <a:ext cx="689438" cy="689438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Freeform 589">
            <a:extLst>
              <a:ext uri="{FF2B5EF4-FFF2-40B4-BE49-F238E27FC236}">
                <a16:creationId xmlns:a16="http://schemas.microsoft.com/office/drawing/2014/main" id="{BA8FA450-A5E7-4E74-B647-DF2D46D1A8B2}"/>
              </a:ext>
            </a:extLst>
          </p:cNvPr>
          <p:cNvSpPr>
            <a:spLocks/>
          </p:cNvSpPr>
          <p:nvPr/>
        </p:nvSpPr>
        <p:spPr bwMode="auto">
          <a:xfrm>
            <a:off x="7225984" y="5244412"/>
            <a:ext cx="160270" cy="392385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590">
            <a:extLst>
              <a:ext uri="{FF2B5EF4-FFF2-40B4-BE49-F238E27FC236}">
                <a16:creationId xmlns:a16="http://schemas.microsoft.com/office/drawing/2014/main" id="{CE158AAD-3863-4E65-9A88-AF801A653C1B}"/>
              </a:ext>
            </a:extLst>
          </p:cNvPr>
          <p:cNvSpPr>
            <a:spLocks/>
          </p:cNvSpPr>
          <p:nvPr/>
        </p:nvSpPr>
        <p:spPr bwMode="auto">
          <a:xfrm>
            <a:off x="7225984" y="5244412"/>
            <a:ext cx="160270" cy="392385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2D5817B8-6711-437F-8090-097E2CF1D9CC}"/>
              </a:ext>
            </a:extLst>
          </p:cNvPr>
          <p:cNvSpPr>
            <a:spLocks/>
          </p:cNvSpPr>
          <p:nvPr/>
        </p:nvSpPr>
        <p:spPr bwMode="auto">
          <a:xfrm>
            <a:off x="7271579" y="5240266"/>
            <a:ext cx="3941813" cy="571998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5" name="Freeform 585">
            <a:extLst>
              <a:ext uri="{FF2B5EF4-FFF2-40B4-BE49-F238E27FC236}">
                <a16:creationId xmlns:a16="http://schemas.microsoft.com/office/drawing/2014/main" id="{18D43308-2F38-45C9-8BA9-AA28F8F5CA6C}"/>
              </a:ext>
            </a:extLst>
          </p:cNvPr>
          <p:cNvSpPr>
            <a:spLocks/>
          </p:cNvSpPr>
          <p:nvPr/>
        </p:nvSpPr>
        <p:spPr bwMode="auto">
          <a:xfrm>
            <a:off x="6582141" y="4894857"/>
            <a:ext cx="689438" cy="6894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191C2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86770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7747</TotalTime>
  <Words>336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Banners w/ Circles for PowerPoint</vt:lpstr>
      <vt:lpstr>Banners w/ Circles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Banners with Circles for PowerPoint</dc:title>
  <dc:creator>PresentationGo.com</dc:creator>
  <dc:description>© Copyright PresentationGo.com</dc:description>
  <dcterms:created xsi:type="dcterms:W3CDTF">2014-11-26T05:14:11Z</dcterms:created>
  <dcterms:modified xsi:type="dcterms:W3CDTF">2017-06-22T17:38:12Z</dcterms:modified>
  <cp:category>Text &amp; Tables</cp:category>
</cp:coreProperties>
</file>