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37" r:id="rId4"/>
    <p:sldId id="338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5952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4289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Banners w/ Circles for PowerPoint</a:t>
            </a:r>
          </a:p>
        </p:txBody>
      </p:sp>
      <p:sp>
        <p:nvSpPr>
          <p:cNvPr id="52" name="Freeform 584">
            <a:extLst>
              <a:ext uri="{FF2B5EF4-FFF2-40B4-BE49-F238E27FC236}">
                <a16:creationId xmlns:a16="http://schemas.microsoft.com/office/drawing/2014/main" id="{8C5F3149-7B37-4AA0-B550-FB61ABB5577C}"/>
              </a:ext>
            </a:extLst>
          </p:cNvPr>
          <p:cNvSpPr>
            <a:spLocks/>
          </p:cNvSpPr>
          <p:nvPr/>
        </p:nvSpPr>
        <p:spPr bwMode="auto">
          <a:xfrm>
            <a:off x="733956" y="1952060"/>
            <a:ext cx="3644416" cy="859034"/>
          </a:xfrm>
          <a:custGeom>
            <a:avLst/>
            <a:gdLst>
              <a:gd name="T0" fmla="*/ 13835 w 14066"/>
              <a:gd name="T1" fmla="*/ 744 h 3315"/>
              <a:gd name="T2" fmla="*/ 13713 w 14066"/>
              <a:gd name="T3" fmla="*/ 454 h 3315"/>
              <a:gd name="T4" fmla="*/ 13456 w 14066"/>
              <a:gd name="T5" fmla="*/ 280 h 3315"/>
              <a:gd name="T6" fmla="*/ 2543 w 14066"/>
              <a:gd name="T7" fmla="*/ 257 h 3315"/>
              <a:gd name="T8" fmla="*/ 2291 w 14066"/>
              <a:gd name="T9" fmla="*/ 124 h 3315"/>
              <a:gd name="T10" fmla="*/ 1956 w 14066"/>
              <a:gd name="T11" fmla="*/ 26 h 3315"/>
              <a:gd name="T12" fmla="*/ 1658 w 14066"/>
              <a:gd name="T13" fmla="*/ 0 h 3315"/>
              <a:gd name="T14" fmla="*/ 1243 w 14066"/>
              <a:gd name="T15" fmla="*/ 52 h 3315"/>
              <a:gd name="T16" fmla="*/ 798 w 14066"/>
              <a:gd name="T17" fmla="*/ 240 h 3315"/>
              <a:gd name="T18" fmla="*/ 431 w 14066"/>
              <a:gd name="T19" fmla="*/ 543 h 3315"/>
              <a:gd name="T20" fmla="*/ 162 w 14066"/>
              <a:gd name="T21" fmla="*/ 938 h 3315"/>
              <a:gd name="T22" fmla="*/ 19 w 14066"/>
              <a:gd name="T23" fmla="*/ 1405 h 3315"/>
              <a:gd name="T24" fmla="*/ 0 w 14066"/>
              <a:gd name="T25" fmla="*/ 1720 h 3315"/>
              <a:gd name="T26" fmla="*/ 54 w 14066"/>
              <a:gd name="T27" fmla="*/ 2076 h 3315"/>
              <a:gd name="T28" fmla="*/ 177 w 14066"/>
              <a:gd name="T29" fmla="*/ 2404 h 3315"/>
              <a:gd name="T30" fmla="*/ 365 w 14066"/>
              <a:gd name="T31" fmla="*/ 2696 h 3315"/>
              <a:gd name="T32" fmla="*/ 607 w 14066"/>
              <a:gd name="T33" fmla="*/ 2941 h 3315"/>
              <a:gd name="T34" fmla="*/ 896 w 14066"/>
              <a:gd name="T35" fmla="*/ 3130 h 3315"/>
              <a:gd name="T36" fmla="*/ 1199 w 14066"/>
              <a:gd name="T37" fmla="*/ 3252 h 3315"/>
              <a:gd name="T38" fmla="*/ 1658 w 14066"/>
              <a:gd name="T39" fmla="*/ 3315 h 3315"/>
              <a:gd name="T40" fmla="*/ 1700 w 14066"/>
              <a:gd name="T41" fmla="*/ 3315 h 3315"/>
              <a:gd name="T42" fmla="*/ 1766 w 14066"/>
              <a:gd name="T43" fmla="*/ 3312 h 3315"/>
              <a:gd name="T44" fmla="*/ 1834 w 14066"/>
              <a:gd name="T45" fmla="*/ 3306 h 3315"/>
              <a:gd name="T46" fmla="*/ 1899 w 14066"/>
              <a:gd name="T47" fmla="*/ 3297 h 3315"/>
              <a:gd name="T48" fmla="*/ 1954 w 14066"/>
              <a:gd name="T49" fmla="*/ 3288 h 3315"/>
              <a:gd name="T50" fmla="*/ 2011 w 14066"/>
              <a:gd name="T51" fmla="*/ 3278 h 3315"/>
              <a:gd name="T52" fmla="*/ 2070 w 14066"/>
              <a:gd name="T53" fmla="*/ 3264 h 3315"/>
              <a:gd name="T54" fmla="*/ 2125 w 14066"/>
              <a:gd name="T55" fmla="*/ 3248 h 3315"/>
              <a:gd name="T56" fmla="*/ 2178 w 14066"/>
              <a:gd name="T57" fmla="*/ 3231 h 3315"/>
              <a:gd name="T58" fmla="*/ 2241 w 14066"/>
              <a:gd name="T59" fmla="*/ 3209 h 3315"/>
              <a:gd name="T60" fmla="*/ 2328 w 14066"/>
              <a:gd name="T61" fmla="*/ 3174 h 3315"/>
              <a:gd name="T62" fmla="*/ 2790 w 14066"/>
              <a:gd name="T63" fmla="*/ 2870 h 3315"/>
              <a:gd name="T64" fmla="*/ 2855 w 14066"/>
              <a:gd name="T65" fmla="*/ 2805 h 3315"/>
              <a:gd name="T66" fmla="*/ 2869 w 14066"/>
              <a:gd name="T67" fmla="*/ 2789 h 3315"/>
              <a:gd name="T68" fmla="*/ 2896 w 14066"/>
              <a:gd name="T69" fmla="*/ 2759 h 3315"/>
              <a:gd name="T70" fmla="*/ 2901 w 14066"/>
              <a:gd name="T71" fmla="*/ 2754 h 3315"/>
              <a:gd name="T72" fmla="*/ 2931 w 14066"/>
              <a:gd name="T73" fmla="*/ 2719 h 3315"/>
              <a:gd name="T74" fmla="*/ 2934 w 14066"/>
              <a:gd name="T75" fmla="*/ 2717 h 3315"/>
              <a:gd name="T76" fmla="*/ 2943 w 14066"/>
              <a:gd name="T77" fmla="*/ 2706 h 3315"/>
              <a:gd name="T78" fmla="*/ 2966 w 14066"/>
              <a:gd name="T79" fmla="*/ 2676 h 3315"/>
              <a:gd name="T80" fmla="*/ 2985 w 14066"/>
              <a:gd name="T81" fmla="*/ 2651 h 3315"/>
              <a:gd name="T82" fmla="*/ 3317 w 14066"/>
              <a:gd name="T83" fmla="*/ 2985 h 3315"/>
              <a:gd name="T84" fmla="*/ 3825 w 14066"/>
              <a:gd name="T85" fmla="*/ 3244 h 3315"/>
              <a:gd name="T86" fmla="*/ 4313 w 14066"/>
              <a:gd name="T87" fmla="*/ 3315 h 3315"/>
              <a:gd name="T88" fmla="*/ 13693 w 14066"/>
              <a:gd name="T89" fmla="*/ 3292 h 3315"/>
              <a:gd name="T90" fmla="*/ 13745 w 14066"/>
              <a:gd name="T91" fmla="*/ 3273 h 3315"/>
              <a:gd name="T92" fmla="*/ 13804 w 14066"/>
              <a:gd name="T93" fmla="*/ 3243 h 3315"/>
              <a:gd name="T94" fmla="*/ 13909 w 14066"/>
              <a:gd name="T95" fmla="*/ 3161 h 3315"/>
              <a:gd name="T96" fmla="*/ 14003 w 14066"/>
              <a:gd name="T97" fmla="*/ 3038 h 3315"/>
              <a:gd name="T98" fmla="*/ 14066 w 14066"/>
              <a:gd name="T99" fmla="*/ 2784 h 3315"/>
              <a:gd name="T100" fmla="*/ 14066 w 14066"/>
              <a:gd name="T101" fmla="*/ 2654 h 33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4066" h="3315">
                <a:moveTo>
                  <a:pt x="13837" y="2654"/>
                </a:moveTo>
                <a:lnTo>
                  <a:pt x="13837" y="800"/>
                </a:lnTo>
                <a:lnTo>
                  <a:pt x="13835" y="744"/>
                </a:lnTo>
                <a:lnTo>
                  <a:pt x="13813" y="638"/>
                </a:lnTo>
                <a:lnTo>
                  <a:pt x="13772" y="540"/>
                </a:lnTo>
                <a:lnTo>
                  <a:pt x="13713" y="454"/>
                </a:lnTo>
                <a:lnTo>
                  <a:pt x="13640" y="380"/>
                </a:lnTo>
                <a:lnTo>
                  <a:pt x="13553" y="321"/>
                </a:lnTo>
                <a:lnTo>
                  <a:pt x="13456" y="280"/>
                </a:lnTo>
                <a:lnTo>
                  <a:pt x="13349" y="258"/>
                </a:lnTo>
                <a:lnTo>
                  <a:pt x="13294" y="257"/>
                </a:lnTo>
                <a:lnTo>
                  <a:pt x="2543" y="257"/>
                </a:lnTo>
                <a:lnTo>
                  <a:pt x="2494" y="227"/>
                </a:lnTo>
                <a:lnTo>
                  <a:pt x="2394" y="172"/>
                </a:lnTo>
                <a:lnTo>
                  <a:pt x="2291" y="124"/>
                </a:lnTo>
                <a:lnTo>
                  <a:pt x="2182" y="84"/>
                </a:lnTo>
                <a:lnTo>
                  <a:pt x="2070" y="52"/>
                </a:lnTo>
                <a:lnTo>
                  <a:pt x="1956" y="26"/>
                </a:lnTo>
                <a:lnTo>
                  <a:pt x="1838" y="9"/>
                </a:lnTo>
                <a:lnTo>
                  <a:pt x="1719" y="0"/>
                </a:lnTo>
                <a:lnTo>
                  <a:pt x="1658" y="0"/>
                </a:lnTo>
                <a:lnTo>
                  <a:pt x="1573" y="1"/>
                </a:lnTo>
                <a:lnTo>
                  <a:pt x="1405" y="18"/>
                </a:lnTo>
                <a:lnTo>
                  <a:pt x="1243" y="52"/>
                </a:lnTo>
                <a:lnTo>
                  <a:pt x="1088" y="100"/>
                </a:lnTo>
                <a:lnTo>
                  <a:pt x="939" y="163"/>
                </a:lnTo>
                <a:lnTo>
                  <a:pt x="798" y="240"/>
                </a:lnTo>
                <a:lnTo>
                  <a:pt x="665" y="329"/>
                </a:lnTo>
                <a:lnTo>
                  <a:pt x="542" y="430"/>
                </a:lnTo>
                <a:lnTo>
                  <a:pt x="431" y="543"/>
                </a:lnTo>
                <a:lnTo>
                  <a:pt x="328" y="665"/>
                </a:lnTo>
                <a:lnTo>
                  <a:pt x="239" y="797"/>
                </a:lnTo>
                <a:lnTo>
                  <a:pt x="162" y="938"/>
                </a:lnTo>
                <a:lnTo>
                  <a:pt x="100" y="1087"/>
                </a:lnTo>
                <a:lnTo>
                  <a:pt x="51" y="1243"/>
                </a:lnTo>
                <a:lnTo>
                  <a:pt x="19" y="1405"/>
                </a:lnTo>
                <a:lnTo>
                  <a:pt x="2" y="1572"/>
                </a:lnTo>
                <a:lnTo>
                  <a:pt x="0" y="1658"/>
                </a:lnTo>
                <a:lnTo>
                  <a:pt x="0" y="1720"/>
                </a:lnTo>
                <a:lnTo>
                  <a:pt x="10" y="1842"/>
                </a:lnTo>
                <a:lnTo>
                  <a:pt x="28" y="1961"/>
                </a:lnTo>
                <a:lnTo>
                  <a:pt x="54" y="2076"/>
                </a:lnTo>
                <a:lnTo>
                  <a:pt x="87" y="2190"/>
                </a:lnTo>
                <a:lnTo>
                  <a:pt x="129" y="2299"/>
                </a:lnTo>
                <a:lnTo>
                  <a:pt x="177" y="2404"/>
                </a:lnTo>
                <a:lnTo>
                  <a:pt x="234" y="2507"/>
                </a:lnTo>
                <a:lnTo>
                  <a:pt x="296" y="2604"/>
                </a:lnTo>
                <a:lnTo>
                  <a:pt x="365" y="2696"/>
                </a:lnTo>
                <a:lnTo>
                  <a:pt x="440" y="2783"/>
                </a:lnTo>
                <a:lnTo>
                  <a:pt x="520" y="2864"/>
                </a:lnTo>
                <a:lnTo>
                  <a:pt x="607" y="2941"/>
                </a:lnTo>
                <a:lnTo>
                  <a:pt x="699" y="3010"/>
                </a:lnTo>
                <a:lnTo>
                  <a:pt x="795" y="3073"/>
                </a:lnTo>
                <a:lnTo>
                  <a:pt x="896" y="3130"/>
                </a:lnTo>
                <a:lnTo>
                  <a:pt x="948" y="3156"/>
                </a:lnTo>
                <a:lnTo>
                  <a:pt x="1030" y="3192"/>
                </a:lnTo>
                <a:lnTo>
                  <a:pt x="1199" y="3252"/>
                </a:lnTo>
                <a:lnTo>
                  <a:pt x="1378" y="3293"/>
                </a:lnTo>
                <a:lnTo>
                  <a:pt x="1564" y="3314"/>
                </a:lnTo>
                <a:lnTo>
                  <a:pt x="1658" y="3315"/>
                </a:lnTo>
                <a:lnTo>
                  <a:pt x="1658" y="3315"/>
                </a:lnTo>
                <a:lnTo>
                  <a:pt x="1659" y="3315"/>
                </a:lnTo>
                <a:lnTo>
                  <a:pt x="1700" y="3315"/>
                </a:lnTo>
                <a:lnTo>
                  <a:pt x="1740" y="3313"/>
                </a:lnTo>
                <a:lnTo>
                  <a:pt x="1753" y="3313"/>
                </a:lnTo>
                <a:lnTo>
                  <a:pt x="1766" y="3312"/>
                </a:lnTo>
                <a:lnTo>
                  <a:pt x="1793" y="3310"/>
                </a:lnTo>
                <a:lnTo>
                  <a:pt x="1820" y="3308"/>
                </a:lnTo>
                <a:lnTo>
                  <a:pt x="1834" y="3306"/>
                </a:lnTo>
                <a:lnTo>
                  <a:pt x="1850" y="3304"/>
                </a:lnTo>
                <a:lnTo>
                  <a:pt x="1875" y="3301"/>
                </a:lnTo>
                <a:lnTo>
                  <a:pt x="1899" y="3297"/>
                </a:lnTo>
                <a:lnTo>
                  <a:pt x="1915" y="3296"/>
                </a:lnTo>
                <a:lnTo>
                  <a:pt x="1932" y="3292"/>
                </a:lnTo>
                <a:lnTo>
                  <a:pt x="1954" y="3288"/>
                </a:lnTo>
                <a:lnTo>
                  <a:pt x="1977" y="3284"/>
                </a:lnTo>
                <a:lnTo>
                  <a:pt x="1994" y="3282"/>
                </a:lnTo>
                <a:lnTo>
                  <a:pt x="2011" y="3278"/>
                </a:lnTo>
                <a:lnTo>
                  <a:pt x="2031" y="3273"/>
                </a:lnTo>
                <a:lnTo>
                  <a:pt x="2052" y="3268"/>
                </a:lnTo>
                <a:lnTo>
                  <a:pt x="2070" y="3264"/>
                </a:lnTo>
                <a:lnTo>
                  <a:pt x="2089" y="3258"/>
                </a:lnTo>
                <a:lnTo>
                  <a:pt x="2107" y="3253"/>
                </a:lnTo>
                <a:lnTo>
                  <a:pt x="2125" y="3248"/>
                </a:lnTo>
                <a:lnTo>
                  <a:pt x="2146" y="3243"/>
                </a:lnTo>
                <a:lnTo>
                  <a:pt x="2165" y="3236"/>
                </a:lnTo>
                <a:lnTo>
                  <a:pt x="2178" y="3231"/>
                </a:lnTo>
                <a:lnTo>
                  <a:pt x="2191" y="3227"/>
                </a:lnTo>
                <a:lnTo>
                  <a:pt x="2217" y="3218"/>
                </a:lnTo>
                <a:lnTo>
                  <a:pt x="2241" y="3209"/>
                </a:lnTo>
                <a:lnTo>
                  <a:pt x="2241" y="3209"/>
                </a:lnTo>
                <a:lnTo>
                  <a:pt x="2241" y="3209"/>
                </a:lnTo>
                <a:lnTo>
                  <a:pt x="2328" y="3174"/>
                </a:lnTo>
                <a:lnTo>
                  <a:pt x="2494" y="3090"/>
                </a:lnTo>
                <a:lnTo>
                  <a:pt x="2648" y="2989"/>
                </a:lnTo>
                <a:lnTo>
                  <a:pt x="2790" y="2870"/>
                </a:lnTo>
                <a:lnTo>
                  <a:pt x="2855" y="2805"/>
                </a:lnTo>
                <a:lnTo>
                  <a:pt x="2855" y="2805"/>
                </a:lnTo>
                <a:lnTo>
                  <a:pt x="2855" y="2805"/>
                </a:lnTo>
                <a:lnTo>
                  <a:pt x="2858" y="2801"/>
                </a:lnTo>
                <a:lnTo>
                  <a:pt x="2862" y="2797"/>
                </a:lnTo>
                <a:lnTo>
                  <a:pt x="2869" y="2789"/>
                </a:lnTo>
                <a:lnTo>
                  <a:pt x="2875" y="2783"/>
                </a:lnTo>
                <a:lnTo>
                  <a:pt x="2886" y="2771"/>
                </a:lnTo>
                <a:lnTo>
                  <a:pt x="2896" y="2759"/>
                </a:lnTo>
                <a:lnTo>
                  <a:pt x="2896" y="2759"/>
                </a:lnTo>
                <a:lnTo>
                  <a:pt x="2896" y="2759"/>
                </a:lnTo>
                <a:lnTo>
                  <a:pt x="2901" y="2754"/>
                </a:lnTo>
                <a:lnTo>
                  <a:pt x="2906" y="2748"/>
                </a:lnTo>
                <a:lnTo>
                  <a:pt x="2919" y="2734"/>
                </a:lnTo>
                <a:lnTo>
                  <a:pt x="2931" y="2719"/>
                </a:lnTo>
                <a:lnTo>
                  <a:pt x="2931" y="2719"/>
                </a:lnTo>
                <a:lnTo>
                  <a:pt x="2932" y="2718"/>
                </a:lnTo>
                <a:lnTo>
                  <a:pt x="2934" y="2717"/>
                </a:lnTo>
                <a:lnTo>
                  <a:pt x="2935" y="2715"/>
                </a:lnTo>
                <a:lnTo>
                  <a:pt x="2939" y="2710"/>
                </a:lnTo>
                <a:lnTo>
                  <a:pt x="2943" y="2706"/>
                </a:lnTo>
                <a:lnTo>
                  <a:pt x="2947" y="2701"/>
                </a:lnTo>
                <a:lnTo>
                  <a:pt x="2950" y="2696"/>
                </a:lnTo>
                <a:lnTo>
                  <a:pt x="2966" y="2676"/>
                </a:lnTo>
                <a:lnTo>
                  <a:pt x="2980" y="2658"/>
                </a:lnTo>
                <a:lnTo>
                  <a:pt x="2983" y="2654"/>
                </a:lnTo>
                <a:lnTo>
                  <a:pt x="2985" y="2651"/>
                </a:lnTo>
                <a:lnTo>
                  <a:pt x="3044" y="2726"/>
                </a:lnTo>
                <a:lnTo>
                  <a:pt x="3173" y="2863"/>
                </a:lnTo>
                <a:lnTo>
                  <a:pt x="3317" y="2985"/>
                </a:lnTo>
                <a:lnTo>
                  <a:pt x="3475" y="3090"/>
                </a:lnTo>
                <a:lnTo>
                  <a:pt x="3645" y="3177"/>
                </a:lnTo>
                <a:lnTo>
                  <a:pt x="3825" y="3244"/>
                </a:lnTo>
                <a:lnTo>
                  <a:pt x="4015" y="3290"/>
                </a:lnTo>
                <a:lnTo>
                  <a:pt x="4212" y="3313"/>
                </a:lnTo>
                <a:lnTo>
                  <a:pt x="4313" y="3315"/>
                </a:lnTo>
                <a:lnTo>
                  <a:pt x="13535" y="3315"/>
                </a:lnTo>
                <a:lnTo>
                  <a:pt x="13589" y="3314"/>
                </a:lnTo>
                <a:lnTo>
                  <a:pt x="13693" y="3292"/>
                </a:lnTo>
                <a:lnTo>
                  <a:pt x="13741" y="3274"/>
                </a:lnTo>
                <a:lnTo>
                  <a:pt x="13743" y="3273"/>
                </a:lnTo>
                <a:lnTo>
                  <a:pt x="13745" y="3273"/>
                </a:lnTo>
                <a:lnTo>
                  <a:pt x="13755" y="3268"/>
                </a:lnTo>
                <a:lnTo>
                  <a:pt x="13765" y="3264"/>
                </a:lnTo>
                <a:lnTo>
                  <a:pt x="13804" y="3243"/>
                </a:lnTo>
                <a:lnTo>
                  <a:pt x="13877" y="3192"/>
                </a:lnTo>
                <a:lnTo>
                  <a:pt x="13908" y="3161"/>
                </a:lnTo>
                <a:lnTo>
                  <a:pt x="13909" y="3161"/>
                </a:lnTo>
                <a:lnTo>
                  <a:pt x="13910" y="3160"/>
                </a:lnTo>
                <a:lnTo>
                  <a:pt x="13945" y="3122"/>
                </a:lnTo>
                <a:lnTo>
                  <a:pt x="14003" y="3038"/>
                </a:lnTo>
                <a:lnTo>
                  <a:pt x="14043" y="2942"/>
                </a:lnTo>
                <a:lnTo>
                  <a:pt x="14063" y="2839"/>
                </a:lnTo>
                <a:lnTo>
                  <a:pt x="14066" y="2784"/>
                </a:lnTo>
                <a:lnTo>
                  <a:pt x="14066" y="2784"/>
                </a:lnTo>
                <a:lnTo>
                  <a:pt x="14066" y="2654"/>
                </a:lnTo>
                <a:lnTo>
                  <a:pt x="14066" y="2654"/>
                </a:lnTo>
                <a:lnTo>
                  <a:pt x="13837" y="2654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6" name="Freeform 586">
            <a:extLst>
              <a:ext uri="{FF2B5EF4-FFF2-40B4-BE49-F238E27FC236}">
                <a16:creationId xmlns:a16="http://schemas.microsoft.com/office/drawing/2014/main" id="{3D3DD053-3536-4D6E-AD4F-FB84E273F172}"/>
              </a:ext>
            </a:extLst>
          </p:cNvPr>
          <p:cNvSpPr>
            <a:spLocks/>
          </p:cNvSpPr>
          <p:nvPr/>
        </p:nvSpPr>
        <p:spPr bwMode="auto">
          <a:xfrm>
            <a:off x="1378710" y="1944807"/>
            <a:ext cx="2925273" cy="674585"/>
          </a:xfrm>
          <a:custGeom>
            <a:avLst/>
            <a:gdLst>
              <a:gd name="T0" fmla="*/ 0 w 11294"/>
              <a:gd name="T1" fmla="*/ 0 h 2604"/>
              <a:gd name="T2" fmla="*/ 86 w 11294"/>
              <a:gd name="T3" fmla="*/ 56 h 2604"/>
              <a:gd name="T4" fmla="*/ 244 w 11294"/>
              <a:gd name="T5" fmla="*/ 187 h 2604"/>
              <a:gd name="T6" fmla="*/ 385 w 11294"/>
              <a:gd name="T7" fmla="*/ 336 h 2604"/>
              <a:gd name="T8" fmla="*/ 509 w 11294"/>
              <a:gd name="T9" fmla="*/ 500 h 2604"/>
              <a:gd name="T10" fmla="*/ 585 w 11294"/>
              <a:gd name="T11" fmla="*/ 634 h 2604"/>
              <a:gd name="T12" fmla="*/ 630 w 11294"/>
              <a:gd name="T13" fmla="*/ 727 h 2604"/>
              <a:gd name="T14" fmla="*/ 671 w 11294"/>
              <a:gd name="T15" fmla="*/ 824 h 2604"/>
              <a:gd name="T16" fmla="*/ 703 w 11294"/>
              <a:gd name="T17" fmla="*/ 923 h 2604"/>
              <a:gd name="T18" fmla="*/ 730 w 11294"/>
              <a:gd name="T19" fmla="*/ 1025 h 2604"/>
              <a:gd name="T20" fmla="*/ 751 w 11294"/>
              <a:gd name="T21" fmla="*/ 1130 h 2604"/>
              <a:gd name="T22" fmla="*/ 765 w 11294"/>
              <a:gd name="T23" fmla="*/ 1236 h 2604"/>
              <a:gd name="T24" fmla="*/ 772 w 11294"/>
              <a:gd name="T25" fmla="*/ 1345 h 2604"/>
              <a:gd name="T26" fmla="*/ 773 w 11294"/>
              <a:gd name="T27" fmla="*/ 1401 h 2604"/>
              <a:gd name="T28" fmla="*/ 773 w 11294"/>
              <a:gd name="T29" fmla="*/ 1407 h 2604"/>
              <a:gd name="T30" fmla="*/ 773 w 11294"/>
              <a:gd name="T31" fmla="*/ 1414 h 2604"/>
              <a:gd name="T32" fmla="*/ 774 w 11294"/>
              <a:gd name="T33" fmla="*/ 1466 h 2604"/>
              <a:gd name="T34" fmla="*/ 786 w 11294"/>
              <a:gd name="T35" fmla="*/ 1564 h 2604"/>
              <a:gd name="T36" fmla="*/ 807 w 11294"/>
              <a:gd name="T37" fmla="*/ 1660 h 2604"/>
              <a:gd name="T38" fmla="*/ 836 w 11294"/>
              <a:gd name="T39" fmla="*/ 1754 h 2604"/>
              <a:gd name="T40" fmla="*/ 874 w 11294"/>
              <a:gd name="T41" fmla="*/ 1842 h 2604"/>
              <a:gd name="T42" fmla="*/ 921 w 11294"/>
              <a:gd name="T43" fmla="*/ 1925 h 2604"/>
              <a:gd name="T44" fmla="*/ 975 w 11294"/>
              <a:gd name="T45" fmla="*/ 2004 h 2604"/>
              <a:gd name="T46" fmla="*/ 1036 w 11294"/>
              <a:gd name="T47" fmla="*/ 2076 h 2604"/>
              <a:gd name="T48" fmla="*/ 1103 w 11294"/>
              <a:gd name="T49" fmla="*/ 2144 h 2604"/>
              <a:gd name="T50" fmla="*/ 1177 w 11294"/>
              <a:gd name="T51" fmla="*/ 2203 h 2604"/>
              <a:gd name="T52" fmla="*/ 1256 w 11294"/>
              <a:gd name="T53" fmla="*/ 2256 h 2604"/>
              <a:gd name="T54" fmla="*/ 1341 w 11294"/>
              <a:gd name="T55" fmla="*/ 2302 h 2604"/>
              <a:gd name="T56" fmla="*/ 1429 w 11294"/>
              <a:gd name="T57" fmla="*/ 2338 h 2604"/>
              <a:gd name="T58" fmla="*/ 1522 w 11294"/>
              <a:gd name="T59" fmla="*/ 2368 h 2604"/>
              <a:gd name="T60" fmla="*/ 1619 w 11294"/>
              <a:gd name="T61" fmla="*/ 2387 h 2604"/>
              <a:gd name="T62" fmla="*/ 1719 w 11294"/>
              <a:gd name="T63" fmla="*/ 2396 h 2604"/>
              <a:gd name="T64" fmla="*/ 1770 w 11294"/>
              <a:gd name="T65" fmla="*/ 2398 h 2604"/>
              <a:gd name="T66" fmla="*/ 1770 w 11294"/>
              <a:gd name="T67" fmla="*/ 2604 h 2604"/>
              <a:gd name="T68" fmla="*/ 11294 w 11294"/>
              <a:gd name="T69" fmla="*/ 2604 h 2604"/>
              <a:gd name="T70" fmla="*/ 11294 w 11294"/>
              <a:gd name="T71" fmla="*/ 543 h 2604"/>
              <a:gd name="T72" fmla="*/ 11292 w 11294"/>
              <a:gd name="T73" fmla="*/ 487 h 2604"/>
              <a:gd name="T74" fmla="*/ 11270 w 11294"/>
              <a:gd name="T75" fmla="*/ 381 h 2604"/>
              <a:gd name="T76" fmla="*/ 11229 w 11294"/>
              <a:gd name="T77" fmla="*/ 284 h 2604"/>
              <a:gd name="T78" fmla="*/ 11170 w 11294"/>
              <a:gd name="T79" fmla="*/ 197 h 2604"/>
              <a:gd name="T80" fmla="*/ 11097 w 11294"/>
              <a:gd name="T81" fmla="*/ 123 h 2604"/>
              <a:gd name="T82" fmla="*/ 11010 w 11294"/>
              <a:gd name="T83" fmla="*/ 65 h 2604"/>
              <a:gd name="T84" fmla="*/ 10913 w 11294"/>
              <a:gd name="T85" fmla="*/ 23 h 2604"/>
              <a:gd name="T86" fmla="*/ 10806 w 11294"/>
              <a:gd name="T87" fmla="*/ 1 h 2604"/>
              <a:gd name="T88" fmla="*/ 10751 w 11294"/>
              <a:gd name="T89" fmla="*/ 0 h 2604"/>
              <a:gd name="T90" fmla="*/ 0 w 11294"/>
              <a:gd name="T91" fmla="*/ 0 h 26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1294" h="2604">
                <a:moveTo>
                  <a:pt x="0" y="0"/>
                </a:moveTo>
                <a:lnTo>
                  <a:pt x="86" y="56"/>
                </a:lnTo>
                <a:lnTo>
                  <a:pt x="244" y="187"/>
                </a:lnTo>
                <a:lnTo>
                  <a:pt x="385" y="336"/>
                </a:lnTo>
                <a:lnTo>
                  <a:pt x="509" y="500"/>
                </a:lnTo>
                <a:lnTo>
                  <a:pt x="585" y="634"/>
                </a:lnTo>
                <a:lnTo>
                  <a:pt x="630" y="727"/>
                </a:lnTo>
                <a:lnTo>
                  <a:pt x="671" y="824"/>
                </a:lnTo>
                <a:lnTo>
                  <a:pt x="703" y="923"/>
                </a:lnTo>
                <a:lnTo>
                  <a:pt x="730" y="1025"/>
                </a:lnTo>
                <a:lnTo>
                  <a:pt x="751" y="1130"/>
                </a:lnTo>
                <a:lnTo>
                  <a:pt x="765" y="1236"/>
                </a:lnTo>
                <a:lnTo>
                  <a:pt x="772" y="1345"/>
                </a:lnTo>
                <a:lnTo>
                  <a:pt x="773" y="1401"/>
                </a:lnTo>
                <a:lnTo>
                  <a:pt x="773" y="1407"/>
                </a:lnTo>
                <a:lnTo>
                  <a:pt x="773" y="1414"/>
                </a:lnTo>
                <a:lnTo>
                  <a:pt x="774" y="1466"/>
                </a:lnTo>
                <a:lnTo>
                  <a:pt x="786" y="1564"/>
                </a:lnTo>
                <a:lnTo>
                  <a:pt x="807" y="1660"/>
                </a:lnTo>
                <a:lnTo>
                  <a:pt x="836" y="1754"/>
                </a:lnTo>
                <a:lnTo>
                  <a:pt x="874" y="1842"/>
                </a:lnTo>
                <a:lnTo>
                  <a:pt x="921" y="1925"/>
                </a:lnTo>
                <a:lnTo>
                  <a:pt x="975" y="2004"/>
                </a:lnTo>
                <a:lnTo>
                  <a:pt x="1036" y="2076"/>
                </a:lnTo>
                <a:lnTo>
                  <a:pt x="1103" y="2144"/>
                </a:lnTo>
                <a:lnTo>
                  <a:pt x="1177" y="2203"/>
                </a:lnTo>
                <a:lnTo>
                  <a:pt x="1256" y="2256"/>
                </a:lnTo>
                <a:lnTo>
                  <a:pt x="1341" y="2302"/>
                </a:lnTo>
                <a:lnTo>
                  <a:pt x="1429" y="2338"/>
                </a:lnTo>
                <a:lnTo>
                  <a:pt x="1522" y="2368"/>
                </a:lnTo>
                <a:lnTo>
                  <a:pt x="1619" y="2387"/>
                </a:lnTo>
                <a:lnTo>
                  <a:pt x="1719" y="2396"/>
                </a:lnTo>
                <a:lnTo>
                  <a:pt x="1770" y="2398"/>
                </a:lnTo>
                <a:lnTo>
                  <a:pt x="1770" y="2604"/>
                </a:lnTo>
                <a:lnTo>
                  <a:pt x="11294" y="2604"/>
                </a:lnTo>
                <a:lnTo>
                  <a:pt x="11294" y="543"/>
                </a:lnTo>
                <a:lnTo>
                  <a:pt x="11292" y="487"/>
                </a:lnTo>
                <a:lnTo>
                  <a:pt x="11270" y="381"/>
                </a:lnTo>
                <a:lnTo>
                  <a:pt x="11229" y="284"/>
                </a:lnTo>
                <a:lnTo>
                  <a:pt x="11170" y="197"/>
                </a:lnTo>
                <a:lnTo>
                  <a:pt x="11097" y="123"/>
                </a:lnTo>
                <a:lnTo>
                  <a:pt x="11010" y="65"/>
                </a:lnTo>
                <a:lnTo>
                  <a:pt x="10913" y="23"/>
                </a:lnTo>
                <a:lnTo>
                  <a:pt x="10806" y="1"/>
                </a:lnTo>
                <a:lnTo>
                  <a:pt x="10751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02" name="Freeform 584">
            <a:extLst>
              <a:ext uri="{FF2B5EF4-FFF2-40B4-BE49-F238E27FC236}">
                <a16:creationId xmlns:a16="http://schemas.microsoft.com/office/drawing/2014/main" id="{E5AAF15A-C37E-4D17-9A1F-67B6755E29B2}"/>
              </a:ext>
            </a:extLst>
          </p:cNvPr>
          <p:cNvSpPr>
            <a:spLocks/>
          </p:cNvSpPr>
          <p:nvPr/>
        </p:nvSpPr>
        <p:spPr bwMode="auto">
          <a:xfrm>
            <a:off x="733956" y="3192042"/>
            <a:ext cx="3644416" cy="859034"/>
          </a:xfrm>
          <a:custGeom>
            <a:avLst/>
            <a:gdLst>
              <a:gd name="T0" fmla="*/ 13835 w 14066"/>
              <a:gd name="T1" fmla="*/ 744 h 3315"/>
              <a:gd name="T2" fmla="*/ 13713 w 14066"/>
              <a:gd name="T3" fmla="*/ 454 h 3315"/>
              <a:gd name="T4" fmla="*/ 13456 w 14066"/>
              <a:gd name="T5" fmla="*/ 280 h 3315"/>
              <a:gd name="T6" fmla="*/ 2543 w 14066"/>
              <a:gd name="T7" fmla="*/ 257 h 3315"/>
              <a:gd name="T8" fmla="*/ 2291 w 14066"/>
              <a:gd name="T9" fmla="*/ 124 h 3315"/>
              <a:gd name="T10" fmla="*/ 1956 w 14066"/>
              <a:gd name="T11" fmla="*/ 26 h 3315"/>
              <a:gd name="T12" fmla="*/ 1658 w 14066"/>
              <a:gd name="T13" fmla="*/ 0 h 3315"/>
              <a:gd name="T14" fmla="*/ 1243 w 14066"/>
              <a:gd name="T15" fmla="*/ 52 h 3315"/>
              <a:gd name="T16" fmla="*/ 798 w 14066"/>
              <a:gd name="T17" fmla="*/ 240 h 3315"/>
              <a:gd name="T18" fmla="*/ 431 w 14066"/>
              <a:gd name="T19" fmla="*/ 543 h 3315"/>
              <a:gd name="T20" fmla="*/ 162 w 14066"/>
              <a:gd name="T21" fmla="*/ 938 h 3315"/>
              <a:gd name="T22" fmla="*/ 19 w 14066"/>
              <a:gd name="T23" fmla="*/ 1405 h 3315"/>
              <a:gd name="T24" fmla="*/ 0 w 14066"/>
              <a:gd name="T25" fmla="*/ 1720 h 3315"/>
              <a:gd name="T26" fmla="*/ 54 w 14066"/>
              <a:gd name="T27" fmla="*/ 2076 h 3315"/>
              <a:gd name="T28" fmla="*/ 177 w 14066"/>
              <a:gd name="T29" fmla="*/ 2404 h 3315"/>
              <a:gd name="T30" fmla="*/ 365 w 14066"/>
              <a:gd name="T31" fmla="*/ 2696 h 3315"/>
              <a:gd name="T32" fmla="*/ 607 w 14066"/>
              <a:gd name="T33" fmla="*/ 2941 h 3315"/>
              <a:gd name="T34" fmla="*/ 896 w 14066"/>
              <a:gd name="T35" fmla="*/ 3130 h 3315"/>
              <a:gd name="T36" fmla="*/ 1199 w 14066"/>
              <a:gd name="T37" fmla="*/ 3252 h 3315"/>
              <a:gd name="T38" fmla="*/ 1658 w 14066"/>
              <a:gd name="T39" fmla="*/ 3315 h 3315"/>
              <a:gd name="T40" fmla="*/ 1700 w 14066"/>
              <a:gd name="T41" fmla="*/ 3315 h 3315"/>
              <a:gd name="T42" fmla="*/ 1766 w 14066"/>
              <a:gd name="T43" fmla="*/ 3312 h 3315"/>
              <a:gd name="T44" fmla="*/ 1834 w 14066"/>
              <a:gd name="T45" fmla="*/ 3306 h 3315"/>
              <a:gd name="T46" fmla="*/ 1899 w 14066"/>
              <a:gd name="T47" fmla="*/ 3297 h 3315"/>
              <a:gd name="T48" fmla="*/ 1954 w 14066"/>
              <a:gd name="T49" fmla="*/ 3288 h 3315"/>
              <a:gd name="T50" fmla="*/ 2011 w 14066"/>
              <a:gd name="T51" fmla="*/ 3278 h 3315"/>
              <a:gd name="T52" fmla="*/ 2070 w 14066"/>
              <a:gd name="T53" fmla="*/ 3264 h 3315"/>
              <a:gd name="T54" fmla="*/ 2125 w 14066"/>
              <a:gd name="T55" fmla="*/ 3248 h 3315"/>
              <a:gd name="T56" fmla="*/ 2178 w 14066"/>
              <a:gd name="T57" fmla="*/ 3231 h 3315"/>
              <a:gd name="T58" fmla="*/ 2241 w 14066"/>
              <a:gd name="T59" fmla="*/ 3209 h 3315"/>
              <a:gd name="T60" fmla="*/ 2328 w 14066"/>
              <a:gd name="T61" fmla="*/ 3174 h 3315"/>
              <a:gd name="T62" fmla="*/ 2790 w 14066"/>
              <a:gd name="T63" fmla="*/ 2870 h 3315"/>
              <a:gd name="T64" fmla="*/ 2855 w 14066"/>
              <a:gd name="T65" fmla="*/ 2805 h 3315"/>
              <a:gd name="T66" fmla="*/ 2869 w 14066"/>
              <a:gd name="T67" fmla="*/ 2789 h 3315"/>
              <a:gd name="T68" fmla="*/ 2896 w 14066"/>
              <a:gd name="T69" fmla="*/ 2759 h 3315"/>
              <a:gd name="T70" fmla="*/ 2901 w 14066"/>
              <a:gd name="T71" fmla="*/ 2754 h 3315"/>
              <a:gd name="T72" fmla="*/ 2931 w 14066"/>
              <a:gd name="T73" fmla="*/ 2719 h 3315"/>
              <a:gd name="T74" fmla="*/ 2934 w 14066"/>
              <a:gd name="T75" fmla="*/ 2717 h 3315"/>
              <a:gd name="T76" fmla="*/ 2943 w 14066"/>
              <a:gd name="T77" fmla="*/ 2706 h 3315"/>
              <a:gd name="T78" fmla="*/ 2966 w 14066"/>
              <a:gd name="T79" fmla="*/ 2676 h 3315"/>
              <a:gd name="T80" fmla="*/ 2985 w 14066"/>
              <a:gd name="T81" fmla="*/ 2651 h 3315"/>
              <a:gd name="T82" fmla="*/ 3317 w 14066"/>
              <a:gd name="T83" fmla="*/ 2985 h 3315"/>
              <a:gd name="T84" fmla="*/ 3825 w 14066"/>
              <a:gd name="T85" fmla="*/ 3244 h 3315"/>
              <a:gd name="T86" fmla="*/ 4313 w 14066"/>
              <a:gd name="T87" fmla="*/ 3315 h 3315"/>
              <a:gd name="T88" fmla="*/ 13693 w 14066"/>
              <a:gd name="T89" fmla="*/ 3292 h 3315"/>
              <a:gd name="T90" fmla="*/ 13745 w 14066"/>
              <a:gd name="T91" fmla="*/ 3273 h 3315"/>
              <a:gd name="T92" fmla="*/ 13804 w 14066"/>
              <a:gd name="T93" fmla="*/ 3243 h 3315"/>
              <a:gd name="T94" fmla="*/ 13909 w 14066"/>
              <a:gd name="T95" fmla="*/ 3161 h 3315"/>
              <a:gd name="T96" fmla="*/ 14003 w 14066"/>
              <a:gd name="T97" fmla="*/ 3038 h 3315"/>
              <a:gd name="T98" fmla="*/ 14066 w 14066"/>
              <a:gd name="T99" fmla="*/ 2784 h 3315"/>
              <a:gd name="T100" fmla="*/ 14066 w 14066"/>
              <a:gd name="T101" fmla="*/ 2654 h 33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4066" h="3315">
                <a:moveTo>
                  <a:pt x="13837" y="2654"/>
                </a:moveTo>
                <a:lnTo>
                  <a:pt x="13837" y="800"/>
                </a:lnTo>
                <a:lnTo>
                  <a:pt x="13835" y="744"/>
                </a:lnTo>
                <a:lnTo>
                  <a:pt x="13813" y="638"/>
                </a:lnTo>
                <a:lnTo>
                  <a:pt x="13772" y="540"/>
                </a:lnTo>
                <a:lnTo>
                  <a:pt x="13713" y="454"/>
                </a:lnTo>
                <a:lnTo>
                  <a:pt x="13640" y="380"/>
                </a:lnTo>
                <a:lnTo>
                  <a:pt x="13553" y="321"/>
                </a:lnTo>
                <a:lnTo>
                  <a:pt x="13456" y="280"/>
                </a:lnTo>
                <a:lnTo>
                  <a:pt x="13349" y="258"/>
                </a:lnTo>
                <a:lnTo>
                  <a:pt x="13294" y="257"/>
                </a:lnTo>
                <a:lnTo>
                  <a:pt x="2543" y="257"/>
                </a:lnTo>
                <a:lnTo>
                  <a:pt x="2494" y="227"/>
                </a:lnTo>
                <a:lnTo>
                  <a:pt x="2394" y="172"/>
                </a:lnTo>
                <a:lnTo>
                  <a:pt x="2291" y="124"/>
                </a:lnTo>
                <a:lnTo>
                  <a:pt x="2182" y="84"/>
                </a:lnTo>
                <a:lnTo>
                  <a:pt x="2070" y="52"/>
                </a:lnTo>
                <a:lnTo>
                  <a:pt x="1956" y="26"/>
                </a:lnTo>
                <a:lnTo>
                  <a:pt x="1838" y="9"/>
                </a:lnTo>
                <a:lnTo>
                  <a:pt x="1719" y="0"/>
                </a:lnTo>
                <a:lnTo>
                  <a:pt x="1658" y="0"/>
                </a:lnTo>
                <a:lnTo>
                  <a:pt x="1573" y="1"/>
                </a:lnTo>
                <a:lnTo>
                  <a:pt x="1405" y="18"/>
                </a:lnTo>
                <a:lnTo>
                  <a:pt x="1243" y="52"/>
                </a:lnTo>
                <a:lnTo>
                  <a:pt x="1088" y="100"/>
                </a:lnTo>
                <a:lnTo>
                  <a:pt x="939" y="163"/>
                </a:lnTo>
                <a:lnTo>
                  <a:pt x="798" y="240"/>
                </a:lnTo>
                <a:lnTo>
                  <a:pt x="665" y="329"/>
                </a:lnTo>
                <a:lnTo>
                  <a:pt x="542" y="430"/>
                </a:lnTo>
                <a:lnTo>
                  <a:pt x="431" y="543"/>
                </a:lnTo>
                <a:lnTo>
                  <a:pt x="328" y="665"/>
                </a:lnTo>
                <a:lnTo>
                  <a:pt x="239" y="797"/>
                </a:lnTo>
                <a:lnTo>
                  <a:pt x="162" y="938"/>
                </a:lnTo>
                <a:lnTo>
                  <a:pt x="100" y="1087"/>
                </a:lnTo>
                <a:lnTo>
                  <a:pt x="51" y="1243"/>
                </a:lnTo>
                <a:lnTo>
                  <a:pt x="19" y="1405"/>
                </a:lnTo>
                <a:lnTo>
                  <a:pt x="2" y="1572"/>
                </a:lnTo>
                <a:lnTo>
                  <a:pt x="0" y="1658"/>
                </a:lnTo>
                <a:lnTo>
                  <a:pt x="0" y="1720"/>
                </a:lnTo>
                <a:lnTo>
                  <a:pt x="10" y="1842"/>
                </a:lnTo>
                <a:lnTo>
                  <a:pt x="28" y="1961"/>
                </a:lnTo>
                <a:lnTo>
                  <a:pt x="54" y="2076"/>
                </a:lnTo>
                <a:lnTo>
                  <a:pt x="87" y="2190"/>
                </a:lnTo>
                <a:lnTo>
                  <a:pt x="129" y="2299"/>
                </a:lnTo>
                <a:lnTo>
                  <a:pt x="177" y="2404"/>
                </a:lnTo>
                <a:lnTo>
                  <a:pt x="234" y="2507"/>
                </a:lnTo>
                <a:lnTo>
                  <a:pt x="296" y="2604"/>
                </a:lnTo>
                <a:lnTo>
                  <a:pt x="365" y="2696"/>
                </a:lnTo>
                <a:lnTo>
                  <a:pt x="440" y="2783"/>
                </a:lnTo>
                <a:lnTo>
                  <a:pt x="520" y="2864"/>
                </a:lnTo>
                <a:lnTo>
                  <a:pt x="607" y="2941"/>
                </a:lnTo>
                <a:lnTo>
                  <a:pt x="699" y="3010"/>
                </a:lnTo>
                <a:lnTo>
                  <a:pt x="795" y="3073"/>
                </a:lnTo>
                <a:lnTo>
                  <a:pt x="896" y="3130"/>
                </a:lnTo>
                <a:lnTo>
                  <a:pt x="948" y="3156"/>
                </a:lnTo>
                <a:lnTo>
                  <a:pt x="1030" y="3192"/>
                </a:lnTo>
                <a:lnTo>
                  <a:pt x="1199" y="3252"/>
                </a:lnTo>
                <a:lnTo>
                  <a:pt x="1378" y="3293"/>
                </a:lnTo>
                <a:lnTo>
                  <a:pt x="1564" y="3314"/>
                </a:lnTo>
                <a:lnTo>
                  <a:pt x="1658" y="3315"/>
                </a:lnTo>
                <a:lnTo>
                  <a:pt x="1658" y="3315"/>
                </a:lnTo>
                <a:lnTo>
                  <a:pt x="1659" y="3315"/>
                </a:lnTo>
                <a:lnTo>
                  <a:pt x="1700" y="3315"/>
                </a:lnTo>
                <a:lnTo>
                  <a:pt x="1740" y="3313"/>
                </a:lnTo>
                <a:lnTo>
                  <a:pt x="1753" y="3313"/>
                </a:lnTo>
                <a:lnTo>
                  <a:pt x="1766" y="3312"/>
                </a:lnTo>
                <a:lnTo>
                  <a:pt x="1793" y="3310"/>
                </a:lnTo>
                <a:lnTo>
                  <a:pt x="1820" y="3308"/>
                </a:lnTo>
                <a:lnTo>
                  <a:pt x="1834" y="3306"/>
                </a:lnTo>
                <a:lnTo>
                  <a:pt x="1850" y="3304"/>
                </a:lnTo>
                <a:lnTo>
                  <a:pt x="1875" y="3301"/>
                </a:lnTo>
                <a:lnTo>
                  <a:pt x="1899" y="3297"/>
                </a:lnTo>
                <a:lnTo>
                  <a:pt x="1915" y="3296"/>
                </a:lnTo>
                <a:lnTo>
                  <a:pt x="1932" y="3292"/>
                </a:lnTo>
                <a:lnTo>
                  <a:pt x="1954" y="3288"/>
                </a:lnTo>
                <a:lnTo>
                  <a:pt x="1977" y="3284"/>
                </a:lnTo>
                <a:lnTo>
                  <a:pt x="1994" y="3282"/>
                </a:lnTo>
                <a:lnTo>
                  <a:pt x="2011" y="3278"/>
                </a:lnTo>
                <a:lnTo>
                  <a:pt x="2031" y="3273"/>
                </a:lnTo>
                <a:lnTo>
                  <a:pt x="2052" y="3268"/>
                </a:lnTo>
                <a:lnTo>
                  <a:pt x="2070" y="3264"/>
                </a:lnTo>
                <a:lnTo>
                  <a:pt x="2089" y="3258"/>
                </a:lnTo>
                <a:lnTo>
                  <a:pt x="2107" y="3253"/>
                </a:lnTo>
                <a:lnTo>
                  <a:pt x="2125" y="3248"/>
                </a:lnTo>
                <a:lnTo>
                  <a:pt x="2146" y="3243"/>
                </a:lnTo>
                <a:lnTo>
                  <a:pt x="2165" y="3236"/>
                </a:lnTo>
                <a:lnTo>
                  <a:pt x="2178" y="3231"/>
                </a:lnTo>
                <a:lnTo>
                  <a:pt x="2191" y="3227"/>
                </a:lnTo>
                <a:lnTo>
                  <a:pt x="2217" y="3218"/>
                </a:lnTo>
                <a:lnTo>
                  <a:pt x="2241" y="3209"/>
                </a:lnTo>
                <a:lnTo>
                  <a:pt x="2241" y="3209"/>
                </a:lnTo>
                <a:lnTo>
                  <a:pt x="2241" y="3209"/>
                </a:lnTo>
                <a:lnTo>
                  <a:pt x="2328" y="3174"/>
                </a:lnTo>
                <a:lnTo>
                  <a:pt x="2494" y="3090"/>
                </a:lnTo>
                <a:lnTo>
                  <a:pt x="2648" y="2989"/>
                </a:lnTo>
                <a:lnTo>
                  <a:pt x="2790" y="2870"/>
                </a:lnTo>
                <a:lnTo>
                  <a:pt x="2855" y="2805"/>
                </a:lnTo>
                <a:lnTo>
                  <a:pt x="2855" y="2805"/>
                </a:lnTo>
                <a:lnTo>
                  <a:pt x="2855" y="2805"/>
                </a:lnTo>
                <a:lnTo>
                  <a:pt x="2858" y="2801"/>
                </a:lnTo>
                <a:lnTo>
                  <a:pt x="2862" y="2797"/>
                </a:lnTo>
                <a:lnTo>
                  <a:pt x="2869" y="2789"/>
                </a:lnTo>
                <a:lnTo>
                  <a:pt x="2875" y="2783"/>
                </a:lnTo>
                <a:lnTo>
                  <a:pt x="2886" y="2771"/>
                </a:lnTo>
                <a:lnTo>
                  <a:pt x="2896" y="2759"/>
                </a:lnTo>
                <a:lnTo>
                  <a:pt x="2896" y="2759"/>
                </a:lnTo>
                <a:lnTo>
                  <a:pt x="2896" y="2759"/>
                </a:lnTo>
                <a:lnTo>
                  <a:pt x="2901" y="2754"/>
                </a:lnTo>
                <a:lnTo>
                  <a:pt x="2906" y="2748"/>
                </a:lnTo>
                <a:lnTo>
                  <a:pt x="2919" y="2734"/>
                </a:lnTo>
                <a:lnTo>
                  <a:pt x="2931" y="2719"/>
                </a:lnTo>
                <a:lnTo>
                  <a:pt x="2931" y="2719"/>
                </a:lnTo>
                <a:lnTo>
                  <a:pt x="2932" y="2718"/>
                </a:lnTo>
                <a:lnTo>
                  <a:pt x="2934" y="2717"/>
                </a:lnTo>
                <a:lnTo>
                  <a:pt x="2935" y="2715"/>
                </a:lnTo>
                <a:lnTo>
                  <a:pt x="2939" y="2710"/>
                </a:lnTo>
                <a:lnTo>
                  <a:pt x="2943" y="2706"/>
                </a:lnTo>
                <a:lnTo>
                  <a:pt x="2947" y="2701"/>
                </a:lnTo>
                <a:lnTo>
                  <a:pt x="2950" y="2696"/>
                </a:lnTo>
                <a:lnTo>
                  <a:pt x="2966" y="2676"/>
                </a:lnTo>
                <a:lnTo>
                  <a:pt x="2980" y="2658"/>
                </a:lnTo>
                <a:lnTo>
                  <a:pt x="2983" y="2654"/>
                </a:lnTo>
                <a:lnTo>
                  <a:pt x="2985" y="2651"/>
                </a:lnTo>
                <a:lnTo>
                  <a:pt x="3044" y="2726"/>
                </a:lnTo>
                <a:lnTo>
                  <a:pt x="3173" y="2863"/>
                </a:lnTo>
                <a:lnTo>
                  <a:pt x="3317" y="2985"/>
                </a:lnTo>
                <a:lnTo>
                  <a:pt x="3475" y="3090"/>
                </a:lnTo>
                <a:lnTo>
                  <a:pt x="3645" y="3177"/>
                </a:lnTo>
                <a:lnTo>
                  <a:pt x="3825" y="3244"/>
                </a:lnTo>
                <a:lnTo>
                  <a:pt x="4015" y="3290"/>
                </a:lnTo>
                <a:lnTo>
                  <a:pt x="4212" y="3313"/>
                </a:lnTo>
                <a:lnTo>
                  <a:pt x="4313" y="3315"/>
                </a:lnTo>
                <a:lnTo>
                  <a:pt x="13535" y="3315"/>
                </a:lnTo>
                <a:lnTo>
                  <a:pt x="13589" y="3314"/>
                </a:lnTo>
                <a:lnTo>
                  <a:pt x="13693" y="3292"/>
                </a:lnTo>
                <a:lnTo>
                  <a:pt x="13741" y="3274"/>
                </a:lnTo>
                <a:lnTo>
                  <a:pt x="13743" y="3273"/>
                </a:lnTo>
                <a:lnTo>
                  <a:pt x="13745" y="3273"/>
                </a:lnTo>
                <a:lnTo>
                  <a:pt x="13755" y="3268"/>
                </a:lnTo>
                <a:lnTo>
                  <a:pt x="13765" y="3264"/>
                </a:lnTo>
                <a:lnTo>
                  <a:pt x="13804" y="3243"/>
                </a:lnTo>
                <a:lnTo>
                  <a:pt x="13877" y="3192"/>
                </a:lnTo>
                <a:lnTo>
                  <a:pt x="13908" y="3161"/>
                </a:lnTo>
                <a:lnTo>
                  <a:pt x="13909" y="3161"/>
                </a:lnTo>
                <a:lnTo>
                  <a:pt x="13910" y="3160"/>
                </a:lnTo>
                <a:lnTo>
                  <a:pt x="13945" y="3122"/>
                </a:lnTo>
                <a:lnTo>
                  <a:pt x="14003" y="3038"/>
                </a:lnTo>
                <a:lnTo>
                  <a:pt x="14043" y="2942"/>
                </a:lnTo>
                <a:lnTo>
                  <a:pt x="14063" y="2839"/>
                </a:lnTo>
                <a:lnTo>
                  <a:pt x="14066" y="2784"/>
                </a:lnTo>
                <a:lnTo>
                  <a:pt x="14066" y="2784"/>
                </a:lnTo>
                <a:lnTo>
                  <a:pt x="14066" y="2654"/>
                </a:lnTo>
                <a:lnTo>
                  <a:pt x="14066" y="2654"/>
                </a:lnTo>
                <a:lnTo>
                  <a:pt x="13837" y="2654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05" name="Freeform 586">
            <a:extLst>
              <a:ext uri="{FF2B5EF4-FFF2-40B4-BE49-F238E27FC236}">
                <a16:creationId xmlns:a16="http://schemas.microsoft.com/office/drawing/2014/main" id="{273836A9-246A-4F25-B656-C2547F42D19E}"/>
              </a:ext>
            </a:extLst>
          </p:cNvPr>
          <p:cNvSpPr>
            <a:spLocks/>
          </p:cNvSpPr>
          <p:nvPr/>
        </p:nvSpPr>
        <p:spPr bwMode="auto">
          <a:xfrm>
            <a:off x="1378710" y="3184789"/>
            <a:ext cx="2925273" cy="674585"/>
          </a:xfrm>
          <a:custGeom>
            <a:avLst/>
            <a:gdLst>
              <a:gd name="T0" fmla="*/ 0 w 11294"/>
              <a:gd name="T1" fmla="*/ 0 h 2604"/>
              <a:gd name="T2" fmla="*/ 86 w 11294"/>
              <a:gd name="T3" fmla="*/ 56 h 2604"/>
              <a:gd name="T4" fmla="*/ 244 w 11294"/>
              <a:gd name="T5" fmla="*/ 187 h 2604"/>
              <a:gd name="T6" fmla="*/ 385 w 11294"/>
              <a:gd name="T7" fmla="*/ 336 h 2604"/>
              <a:gd name="T8" fmla="*/ 509 w 11294"/>
              <a:gd name="T9" fmla="*/ 500 h 2604"/>
              <a:gd name="T10" fmla="*/ 585 w 11294"/>
              <a:gd name="T11" fmla="*/ 634 h 2604"/>
              <a:gd name="T12" fmla="*/ 630 w 11294"/>
              <a:gd name="T13" fmla="*/ 727 h 2604"/>
              <a:gd name="T14" fmla="*/ 671 w 11294"/>
              <a:gd name="T15" fmla="*/ 824 h 2604"/>
              <a:gd name="T16" fmla="*/ 703 w 11294"/>
              <a:gd name="T17" fmla="*/ 923 h 2604"/>
              <a:gd name="T18" fmla="*/ 730 w 11294"/>
              <a:gd name="T19" fmla="*/ 1025 h 2604"/>
              <a:gd name="T20" fmla="*/ 751 w 11294"/>
              <a:gd name="T21" fmla="*/ 1130 h 2604"/>
              <a:gd name="T22" fmla="*/ 765 w 11294"/>
              <a:gd name="T23" fmla="*/ 1236 h 2604"/>
              <a:gd name="T24" fmla="*/ 772 w 11294"/>
              <a:gd name="T25" fmla="*/ 1345 h 2604"/>
              <a:gd name="T26" fmla="*/ 773 w 11294"/>
              <a:gd name="T27" fmla="*/ 1401 h 2604"/>
              <a:gd name="T28" fmla="*/ 773 w 11294"/>
              <a:gd name="T29" fmla="*/ 1407 h 2604"/>
              <a:gd name="T30" fmla="*/ 773 w 11294"/>
              <a:gd name="T31" fmla="*/ 1414 h 2604"/>
              <a:gd name="T32" fmla="*/ 774 w 11294"/>
              <a:gd name="T33" fmla="*/ 1466 h 2604"/>
              <a:gd name="T34" fmla="*/ 786 w 11294"/>
              <a:gd name="T35" fmla="*/ 1564 h 2604"/>
              <a:gd name="T36" fmla="*/ 807 w 11294"/>
              <a:gd name="T37" fmla="*/ 1660 h 2604"/>
              <a:gd name="T38" fmla="*/ 836 w 11294"/>
              <a:gd name="T39" fmla="*/ 1754 h 2604"/>
              <a:gd name="T40" fmla="*/ 874 w 11294"/>
              <a:gd name="T41" fmla="*/ 1842 h 2604"/>
              <a:gd name="T42" fmla="*/ 921 w 11294"/>
              <a:gd name="T43" fmla="*/ 1925 h 2604"/>
              <a:gd name="T44" fmla="*/ 975 w 11294"/>
              <a:gd name="T45" fmla="*/ 2004 h 2604"/>
              <a:gd name="T46" fmla="*/ 1036 w 11294"/>
              <a:gd name="T47" fmla="*/ 2076 h 2604"/>
              <a:gd name="T48" fmla="*/ 1103 w 11294"/>
              <a:gd name="T49" fmla="*/ 2144 h 2604"/>
              <a:gd name="T50" fmla="*/ 1177 w 11294"/>
              <a:gd name="T51" fmla="*/ 2203 h 2604"/>
              <a:gd name="T52" fmla="*/ 1256 w 11294"/>
              <a:gd name="T53" fmla="*/ 2256 h 2604"/>
              <a:gd name="T54" fmla="*/ 1341 w 11294"/>
              <a:gd name="T55" fmla="*/ 2302 h 2604"/>
              <a:gd name="T56" fmla="*/ 1429 w 11294"/>
              <a:gd name="T57" fmla="*/ 2338 h 2604"/>
              <a:gd name="T58" fmla="*/ 1522 w 11294"/>
              <a:gd name="T59" fmla="*/ 2368 h 2604"/>
              <a:gd name="T60" fmla="*/ 1619 w 11294"/>
              <a:gd name="T61" fmla="*/ 2387 h 2604"/>
              <a:gd name="T62" fmla="*/ 1719 w 11294"/>
              <a:gd name="T63" fmla="*/ 2396 h 2604"/>
              <a:gd name="T64" fmla="*/ 1770 w 11294"/>
              <a:gd name="T65" fmla="*/ 2398 h 2604"/>
              <a:gd name="T66" fmla="*/ 1770 w 11294"/>
              <a:gd name="T67" fmla="*/ 2604 h 2604"/>
              <a:gd name="T68" fmla="*/ 11294 w 11294"/>
              <a:gd name="T69" fmla="*/ 2604 h 2604"/>
              <a:gd name="T70" fmla="*/ 11294 w 11294"/>
              <a:gd name="T71" fmla="*/ 543 h 2604"/>
              <a:gd name="T72" fmla="*/ 11292 w 11294"/>
              <a:gd name="T73" fmla="*/ 487 h 2604"/>
              <a:gd name="T74" fmla="*/ 11270 w 11294"/>
              <a:gd name="T75" fmla="*/ 381 h 2604"/>
              <a:gd name="T76" fmla="*/ 11229 w 11294"/>
              <a:gd name="T77" fmla="*/ 284 h 2604"/>
              <a:gd name="T78" fmla="*/ 11170 w 11294"/>
              <a:gd name="T79" fmla="*/ 197 h 2604"/>
              <a:gd name="T80" fmla="*/ 11097 w 11294"/>
              <a:gd name="T81" fmla="*/ 123 h 2604"/>
              <a:gd name="T82" fmla="*/ 11010 w 11294"/>
              <a:gd name="T83" fmla="*/ 65 h 2604"/>
              <a:gd name="T84" fmla="*/ 10913 w 11294"/>
              <a:gd name="T85" fmla="*/ 23 h 2604"/>
              <a:gd name="T86" fmla="*/ 10806 w 11294"/>
              <a:gd name="T87" fmla="*/ 1 h 2604"/>
              <a:gd name="T88" fmla="*/ 10751 w 11294"/>
              <a:gd name="T89" fmla="*/ 0 h 2604"/>
              <a:gd name="T90" fmla="*/ 0 w 11294"/>
              <a:gd name="T91" fmla="*/ 0 h 26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1294" h="2604">
                <a:moveTo>
                  <a:pt x="0" y="0"/>
                </a:moveTo>
                <a:lnTo>
                  <a:pt x="86" y="56"/>
                </a:lnTo>
                <a:lnTo>
                  <a:pt x="244" y="187"/>
                </a:lnTo>
                <a:lnTo>
                  <a:pt x="385" y="336"/>
                </a:lnTo>
                <a:lnTo>
                  <a:pt x="509" y="500"/>
                </a:lnTo>
                <a:lnTo>
                  <a:pt x="585" y="634"/>
                </a:lnTo>
                <a:lnTo>
                  <a:pt x="630" y="727"/>
                </a:lnTo>
                <a:lnTo>
                  <a:pt x="671" y="824"/>
                </a:lnTo>
                <a:lnTo>
                  <a:pt x="703" y="923"/>
                </a:lnTo>
                <a:lnTo>
                  <a:pt x="730" y="1025"/>
                </a:lnTo>
                <a:lnTo>
                  <a:pt x="751" y="1130"/>
                </a:lnTo>
                <a:lnTo>
                  <a:pt x="765" y="1236"/>
                </a:lnTo>
                <a:lnTo>
                  <a:pt x="772" y="1345"/>
                </a:lnTo>
                <a:lnTo>
                  <a:pt x="773" y="1401"/>
                </a:lnTo>
                <a:lnTo>
                  <a:pt x="773" y="1407"/>
                </a:lnTo>
                <a:lnTo>
                  <a:pt x="773" y="1414"/>
                </a:lnTo>
                <a:lnTo>
                  <a:pt x="774" y="1466"/>
                </a:lnTo>
                <a:lnTo>
                  <a:pt x="786" y="1564"/>
                </a:lnTo>
                <a:lnTo>
                  <a:pt x="807" y="1660"/>
                </a:lnTo>
                <a:lnTo>
                  <a:pt x="836" y="1754"/>
                </a:lnTo>
                <a:lnTo>
                  <a:pt x="874" y="1842"/>
                </a:lnTo>
                <a:lnTo>
                  <a:pt x="921" y="1925"/>
                </a:lnTo>
                <a:lnTo>
                  <a:pt x="975" y="2004"/>
                </a:lnTo>
                <a:lnTo>
                  <a:pt x="1036" y="2076"/>
                </a:lnTo>
                <a:lnTo>
                  <a:pt x="1103" y="2144"/>
                </a:lnTo>
                <a:lnTo>
                  <a:pt x="1177" y="2203"/>
                </a:lnTo>
                <a:lnTo>
                  <a:pt x="1256" y="2256"/>
                </a:lnTo>
                <a:lnTo>
                  <a:pt x="1341" y="2302"/>
                </a:lnTo>
                <a:lnTo>
                  <a:pt x="1429" y="2338"/>
                </a:lnTo>
                <a:lnTo>
                  <a:pt x="1522" y="2368"/>
                </a:lnTo>
                <a:lnTo>
                  <a:pt x="1619" y="2387"/>
                </a:lnTo>
                <a:lnTo>
                  <a:pt x="1719" y="2396"/>
                </a:lnTo>
                <a:lnTo>
                  <a:pt x="1770" y="2398"/>
                </a:lnTo>
                <a:lnTo>
                  <a:pt x="1770" y="2604"/>
                </a:lnTo>
                <a:lnTo>
                  <a:pt x="11294" y="2604"/>
                </a:lnTo>
                <a:lnTo>
                  <a:pt x="11294" y="543"/>
                </a:lnTo>
                <a:lnTo>
                  <a:pt x="11292" y="487"/>
                </a:lnTo>
                <a:lnTo>
                  <a:pt x="11270" y="381"/>
                </a:lnTo>
                <a:lnTo>
                  <a:pt x="11229" y="284"/>
                </a:lnTo>
                <a:lnTo>
                  <a:pt x="11170" y="197"/>
                </a:lnTo>
                <a:lnTo>
                  <a:pt x="11097" y="123"/>
                </a:lnTo>
                <a:lnTo>
                  <a:pt x="11010" y="65"/>
                </a:lnTo>
                <a:lnTo>
                  <a:pt x="10913" y="23"/>
                </a:lnTo>
                <a:lnTo>
                  <a:pt x="10806" y="1"/>
                </a:lnTo>
                <a:lnTo>
                  <a:pt x="10751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11" name="Freeform 584">
            <a:extLst>
              <a:ext uri="{FF2B5EF4-FFF2-40B4-BE49-F238E27FC236}">
                <a16:creationId xmlns:a16="http://schemas.microsoft.com/office/drawing/2014/main" id="{F59B11A5-F833-4E68-B9D4-F69CCE1E337F}"/>
              </a:ext>
            </a:extLst>
          </p:cNvPr>
          <p:cNvSpPr>
            <a:spLocks/>
          </p:cNvSpPr>
          <p:nvPr/>
        </p:nvSpPr>
        <p:spPr bwMode="auto">
          <a:xfrm>
            <a:off x="733956" y="4432024"/>
            <a:ext cx="3644416" cy="859034"/>
          </a:xfrm>
          <a:custGeom>
            <a:avLst/>
            <a:gdLst>
              <a:gd name="T0" fmla="*/ 13835 w 14066"/>
              <a:gd name="T1" fmla="*/ 744 h 3315"/>
              <a:gd name="T2" fmla="*/ 13713 w 14066"/>
              <a:gd name="T3" fmla="*/ 454 h 3315"/>
              <a:gd name="T4" fmla="*/ 13456 w 14066"/>
              <a:gd name="T5" fmla="*/ 280 h 3315"/>
              <a:gd name="T6" fmla="*/ 2543 w 14066"/>
              <a:gd name="T7" fmla="*/ 257 h 3315"/>
              <a:gd name="T8" fmla="*/ 2291 w 14066"/>
              <a:gd name="T9" fmla="*/ 124 h 3315"/>
              <a:gd name="T10" fmla="*/ 1956 w 14066"/>
              <a:gd name="T11" fmla="*/ 26 h 3315"/>
              <a:gd name="T12" fmla="*/ 1658 w 14066"/>
              <a:gd name="T13" fmla="*/ 0 h 3315"/>
              <a:gd name="T14" fmla="*/ 1243 w 14066"/>
              <a:gd name="T15" fmla="*/ 52 h 3315"/>
              <a:gd name="T16" fmla="*/ 798 w 14066"/>
              <a:gd name="T17" fmla="*/ 240 h 3315"/>
              <a:gd name="T18" fmla="*/ 431 w 14066"/>
              <a:gd name="T19" fmla="*/ 543 h 3315"/>
              <a:gd name="T20" fmla="*/ 162 w 14066"/>
              <a:gd name="T21" fmla="*/ 938 h 3315"/>
              <a:gd name="T22" fmla="*/ 19 w 14066"/>
              <a:gd name="T23" fmla="*/ 1405 h 3315"/>
              <a:gd name="T24" fmla="*/ 0 w 14066"/>
              <a:gd name="T25" fmla="*/ 1720 h 3315"/>
              <a:gd name="T26" fmla="*/ 54 w 14066"/>
              <a:gd name="T27" fmla="*/ 2076 h 3315"/>
              <a:gd name="T28" fmla="*/ 177 w 14066"/>
              <a:gd name="T29" fmla="*/ 2404 h 3315"/>
              <a:gd name="T30" fmla="*/ 365 w 14066"/>
              <a:gd name="T31" fmla="*/ 2696 h 3315"/>
              <a:gd name="T32" fmla="*/ 607 w 14066"/>
              <a:gd name="T33" fmla="*/ 2941 h 3315"/>
              <a:gd name="T34" fmla="*/ 896 w 14066"/>
              <a:gd name="T35" fmla="*/ 3130 h 3315"/>
              <a:gd name="T36" fmla="*/ 1199 w 14066"/>
              <a:gd name="T37" fmla="*/ 3252 h 3315"/>
              <a:gd name="T38" fmla="*/ 1658 w 14066"/>
              <a:gd name="T39" fmla="*/ 3315 h 3315"/>
              <a:gd name="T40" fmla="*/ 1700 w 14066"/>
              <a:gd name="T41" fmla="*/ 3315 h 3315"/>
              <a:gd name="T42" fmla="*/ 1766 w 14066"/>
              <a:gd name="T43" fmla="*/ 3312 h 3315"/>
              <a:gd name="T44" fmla="*/ 1834 w 14066"/>
              <a:gd name="T45" fmla="*/ 3306 h 3315"/>
              <a:gd name="T46" fmla="*/ 1899 w 14066"/>
              <a:gd name="T47" fmla="*/ 3297 h 3315"/>
              <a:gd name="T48" fmla="*/ 1954 w 14066"/>
              <a:gd name="T49" fmla="*/ 3288 h 3315"/>
              <a:gd name="T50" fmla="*/ 2011 w 14066"/>
              <a:gd name="T51" fmla="*/ 3278 h 3315"/>
              <a:gd name="T52" fmla="*/ 2070 w 14066"/>
              <a:gd name="T53" fmla="*/ 3264 h 3315"/>
              <a:gd name="T54" fmla="*/ 2125 w 14066"/>
              <a:gd name="T55" fmla="*/ 3248 h 3315"/>
              <a:gd name="T56" fmla="*/ 2178 w 14066"/>
              <a:gd name="T57" fmla="*/ 3231 h 3315"/>
              <a:gd name="T58" fmla="*/ 2241 w 14066"/>
              <a:gd name="T59" fmla="*/ 3209 h 3315"/>
              <a:gd name="T60" fmla="*/ 2328 w 14066"/>
              <a:gd name="T61" fmla="*/ 3174 h 3315"/>
              <a:gd name="T62" fmla="*/ 2790 w 14066"/>
              <a:gd name="T63" fmla="*/ 2870 h 3315"/>
              <a:gd name="T64" fmla="*/ 2855 w 14066"/>
              <a:gd name="T65" fmla="*/ 2805 h 3315"/>
              <a:gd name="T66" fmla="*/ 2869 w 14066"/>
              <a:gd name="T67" fmla="*/ 2789 h 3315"/>
              <a:gd name="T68" fmla="*/ 2896 w 14066"/>
              <a:gd name="T69" fmla="*/ 2759 h 3315"/>
              <a:gd name="T70" fmla="*/ 2901 w 14066"/>
              <a:gd name="T71" fmla="*/ 2754 h 3315"/>
              <a:gd name="T72" fmla="*/ 2931 w 14066"/>
              <a:gd name="T73" fmla="*/ 2719 h 3315"/>
              <a:gd name="T74" fmla="*/ 2934 w 14066"/>
              <a:gd name="T75" fmla="*/ 2717 h 3315"/>
              <a:gd name="T76" fmla="*/ 2943 w 14066"/>
              <a:gd name="T77" fmla="*/ 2706 h 3315"/>
              <a:gd name="T78" fmla="*/ 2966 w 14066"/>
              <a:gd name="T79" fmla="*/ 2676 h 3315"/>
              <a:gd name="T80" fmla="*/ 2985 w 14066"/>
              <a:gd name="T81" fmla="*/ 2651 h 3315"/>
              <a:gd name="T82" fmla="*/ 3317 w 14066"/>
              <a:gd name="T83" fmla="*/ 2985 h 3315"/>
              <a:gd name="T84" fmla="*/ 3825 w 14066"/>
              <a:gd name="T85" fmla="*/ 3244 h 3315"/>
              <a:gd name="T86" fmla="*/ 4313 w 14066"/>
              <a:gd name="T87" fmla="*/ 3315 h 3315"/>
              <a:gd name="T88" fmla="*/ 13693 w 14066"/>
              <a:gd name="T89" fmla="*/ 3292 h 3315"/>
              <a:gd name="T90" fmla="*/ 13745 w 14066"/>
              <a:gd name="T91" fmla="*/ 3273 h 3315"/>
              <a:gd name="T92" fmla="*/ 13804 w 14066"/>
              <a:gd name="T93" fmla="*/ 3243 h 3315"/>
              <a:gd name="T94" fmla="*/ 13909 w 14066"/>
              <a:gd name="T95" fmla="*/ 3161 h 3315"/>
              <a:gd name="T96" fmla="*/ 14003 w 14066"/>
              <a:gd name="T97" fmla="*/ 3038 h 3315"/>
              <a:gd name="T98" fmla="*/ 14066 w 14066"/>
              <a:gd name="T99" fmla="*/ 2784 h 3315"/>
              <a:gd name="T100" fmla="*/ 14066 w 14066"/>
              <a:gd name="T101" fmla="*/ 2654 h 33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4066" h="3315">
                <a:moveTo>
                  <a:pt x="13837" y="2654"/>
                </a:moveTo>
                <a:lnTo>
                  <a:pt x="13837" y="800"/>
                </a:lnTo>
                <a:lnTo>
                  <a:pt x="13835" y="744"/>
                </a:lnTo>
                <a:lnTo>
                  <a:pt x="13813" y="638"/>
                </a:lnTo>
                <a:lnTo>
                  <a:pt x="13772" y="540"/>
                </a:lnTo>
                <a:lnTo>
                  <a:pt x="13713" y="454"/>
                </a:lnTo>
                <a:lnTo>
                  <a:pt x="13640" y="380"/>
                </a:lnTo>
                <a:lnTo>
                  <a:pt x="13553" y="321"/>
                </a:lnTo>
                <a:lnTo>
                  <a:pt x="13456" y="280"/>
                </a:lnTo>
                <a:lnTo>
                  <a:pt x="13349" y="258"/>
                </a:lnTo>
                <a:lnTo>
                  <a:pt x="13294" y="257"/>
                </a:lnTo>
                <a:lnTo>
                  <a:pt x="2543" y="257"/>
                </a:lnTo>
                <a:lnTo>
                  <a:pt x="2494" y="227"/>
                </a:lnTo>
                <a:lnTo>
                  <a:pt x="2394" y="172"/>
                </a:lnTo>
                <a:lnTo>
                  <a:pt x="2291" y="124"/>
                </a:lnTo>
                <a:lnTo>
                  <a:pt x="2182" y="84"/>
                </a:lnTo>
                <a:lnTo>
                  <a:pt x="2070" y="52"/>
                </a:lnTo>
                <a:lnTo>
                  <a:pt x="1956" y="26"/>
                </a:lnTo>
                <a:lnTo>
                  <a:pt x="1838" y="9"/>
                </a:lnTo>
                <a:lnTo>
                  <a:pt x="1719" y="0"/>
                </a:lnTo>
                <a:lnTo>
                  <a:pt x="1658" y="0"/>
                </a:lnTo>
                <a:lnTo>
                  <a:pt x="1573" y="1"/>
                </a:lnTo>
                <a:lnTo>
                  <a:pt x="1405" y="18"/>
                </a:lnTo>
                <a:lnTo>
                  <a:pt x="1243" y="52"/>
                </a:lnTo>
                <a:lnTo>
                  <a:pt x="1088" y="100"/>
                </a:lnTo>
                <a:lnTo>
                  <a:pt x="939" y="163"/>
                </a:lnTo>
                <a:lnTo>
                  <a:pt x="798" y="240"/>
                </a:lnTo>
                <a:lnTo>
                  <a:pt x="665" y="329"/>
                </a:lnTo>
                <a:lnTo>
                  <a:pt x="542" y="430"/>
                </a:lnTo>
                <a:lnTo>
                  <a:pt x="431" y="543"/>
                </a:lnTo>
                <a:lnTo>
                  <a:pt x="328" y="665"/>
                </a:lnTo>
                <a:lnTo>
                  <a:pt x="239" y="797"/>
                </a:lnTo>
                <a:lnTo>
                  <a:pt x="162" y="938"/>
                </a:lnTo>
                <a:lnTo>
                  <a:pt x="100" y="1087"/>
                </a:lnTo>
                <a:lnTo>
                  <a:pt x="51" y="1243"/>
                </a:lnTo>
                <a:lnTo>
                  <a:pt x="19" y="1405"/>
                </a:lnTo>
                <a:lnTo>
                  <a:pt x="2" y="1572"/>
                </a:lnTo>
                <a:lnTo>
                  <a:pt x="0" y="1658"/>
                </a:lnTo>
                <a:lnTo>
                  <a:pt x="0" y="1720"/>
                </a:lnTo>
                <a:lnTo>
                  <a:pt x="10" y="1842"/>
                </a:lnTo>
                <a:lnTo>
                  <a:pt x="28" y="1961"/>
                </a:lnTo>
                <a:lnTo>
                  <a:pt x="54" y="2076"/>
                </a:lnTo>
                <a:lnTo>
                  <a:pt x="87" y="2190"/>
                </a:lnTo>
                <a:lnTo>
                  <a:pt x="129" y="2299"/>
                </a:lnTo>
                <a:lnTo>
                  <a:pt x="177" y="2404"/>
                </a:lnTo>
                <a:lnTo>
                  <a:pt x="234" y="2507"/>
                </a:lnTo>
                <a:lnTo>
                  <a:pt x="296" y="2604"/>
                </a:lnTo>
                <a:lnTo>
                  <a:pt x="365" y="2696"/>
                </a:lnTo>
                <a:lnTo>
                  <a:pt x="440" y="2783"/>
                </a:lnTo>
                <a:lnTo>
                  <a:pt x="520" y="2864"/>
                </a:lnTo>
                <a:lnTo>
                  <a:pt x="607" y="2941"/>
                </a:lnTo>
                <a:lnTo>
                  <a:pt x="699" y="3010"/>
                </a:lnTo>
                <a:lnTo>
                  <a:pt x="795" y="3073"/>
                </a:lnTo>
                <a:lnTo>
                  <a:pt x="896" y="3130"/>
                </a:lnTo>
                <a:lnTo>
                  <a:pt x="948" y="3156"/>
                </a:lnTo>
                <a:lnTo>
                  <a:pt x="1030" y="3192"/>
                </a:lnTo>
                <a:lnTo>
                  <a:pt x="1199" y="3252"/>
                </a:lnTo>
                <a:lnTo>
                  <a:pt x="1378" y="3293"/>
                </a:lnTo>
                <a:lnTo>
                  <a:pt x="1564" y="3314"/>
                </a:lnTo>
                <a:lnTo>
                  <a:pt x="1658" y="3315"/>
                </a:lnTo>
                <a:lnTo>
                  <a:pt x="1658" y="3315"/>
                </a:lnTo>
                <a:lnTo>
                  <a:pt x="1659" y="3315"/>
                </a:lnTo>
                <a:lnTo>
                  <a:pt x="1700" y="3315"/>
                </a:lnTo>
                <a:lnTo>
                  <a:pt x="1740" y="3313"/>
                </a:lnTo>
                <a:lnTo>
                  <a:pt x="1753" y="3313"/>
                </a:lnTo>
                <a:lnTo>
                  <a:pt x="1766" y="3312"/>
                </a:lnTo>
                <a:lnTo>
                  <a:pt x="1793" y="3310"/>
                </a:lnTo>
                <a:lnTo>
                  <a:pt x="1820" y="3308"/>
                </a:lnTo>
                <a:lnTo>
                  <a:pt x="1834" y="3306"/>
                </a:lnTo>
                <a:lnTo>
                  <a:pt x="1850" y="3304"/>
                </a:lnTo>
                <a:lnTo>
                  <a:pt x="1875" y="3301"/>
                </a:lnTo>
                <a:lnTo>
                  <a:pt x="1899" y="3297"/>
                </a:lnTo>
                <a:lnTo>
                  <a:pt x="1915" y="3296"/>
                </a:lnTo>
                <a:lnTo>
                  <a:pt x="1932" y="3292"/>
                </a:lnTo>
                <a:lnTo>
                  <a:pt x="1954" y="3288"/>
                </a:lnTo>
                <a:lnTo>
                  <a:pt x="1977" y="3284"/>
                </a:lnTo>
                <a:lnTo>
                  <a:pt x="1994" y="3282"/>
                </a:lnTo>
                <a:lnTo>
                  <a:pt x="2011" y="3278"/>
                </a:lnTo>
                <a:lnTo>
                  <a:pt x="2031" y="3273"/>
                </a:lnTo>
                <a:lnTo>
                  <a:pt x="2052" y="3268"/>
                </a:lnTo>
                <a:lnTo>
                  <a:pt x="2070" y="3264"/>
                </a:lnTo>
                <a:lnTo>
                  <a:pt x="2089" y="3258"/>
                </a:lnTo>
                <a:lnTo>
                  <a:pt x="2107" y="3253"/>
                </a:lnTo>
                <a:lnTo>
                  <a:pt x="2125" y="3248"/>
                </a:lnTo>
                <a:lnTo>
                  <a:pt x="2146" y="3243"/>
                </a:lnTo>
                <a:lnTo>
                  <a:pt x="2165" y="3236"/>
                </a:lnTo>
                <a:lnTo>
                  <a:pt x="2178" y="3231"/>
                </a:lnTo>
                <a:lnTo>
                  <a:pt x="2191" y="3227"/>
                </a:lnTo>
                <a:lnTo>
                  <a:pt x="2217" y="3218"/>
                </a:lnTo>
                <a:lnTo>
                  <a:pt x="2241" y="3209"/>
                </a:lnTo>
                <a:lnTo>
                  <a:pt x="2241" y="3209"/>
                </a:lnTo>
                <a:lnTo>
                  <a:pt x="2241" y="3209"/>
                </a:lnTo>
                <a:lnTo>
                  <a:pt x="2328" y="3174"/>
                </a:lnTo>
                <a:lnTo>
                  <a:pt x="2494" y="3090"/>
                </a:lnTo>
                <a:lnTo>
                  <a:pt x="2648" y="2989"/>
                </a:lnTo>
                <a:lnTo>
                  <a:pt x="2790" y="2870"/>
                </a:lnTo>
                <a:lnTo>
                  <a:pt x="2855" y="2805"/>
                </a:lnTo>
                <a:lnTo>
                  <a:pt x="2855" y="2805"/>
                </a:lnTo>
                <a:lnTo>
                  <a:pt x="2855" y="2805"/>
                </a:lnTo>
                <a:lnTo>
                  <a:pt x="2858" y="2801"/>
                </a:lnTo>
                <a:lnTo>
                  <a:pt x="2862" y="2797"/>
                </a:lnTo>
                <a:lnTo>
                  <a:pt x="2869" y="2789"/>
                </a:lnTo>
                <a:lnTo>
                  <a:pt x="2875" y="2783"/>
                </a:lnTo>
                <a:lnTo>
                  <a:pt x="2886" y="2771"/>
                </a:lnTo>
                <a:lnTo>
                  <a:pt x="2896" y="2759"/>
                </a:lnTo>
                <a:lnTo>
                  <a:pt x="2896" y="2759"/>
                </a:lnTo>
                <a:lnTo>
                  <a:pt x="2896" y="2759"/>
                </a:lnTo>
                <a:lnTo>
                  <a:pt x="2901" y="2754"/>
                </a:lnTo>
                <a:lnTo>
                  <a:pt x="2906" y="2748"/>
                </a:lnTo>
                <a:lnTo>
                  <a:pt x="2919" y="2734"/>
                </a:lnTo>
                <a:lnTo>
                  <a:pt x="2931" y="2719"/>
                </a:lnTo>
                <a:lnTo>
                  <a:pt x="2931" y="2719"/>
                </a:lnTo>
                <a:lnTo>
                  <a:pt x="2932" y="2718"/>
                </a:lnTo>
                <a:lnTo>
                  <a:pt x="2934" y="2717"/>
                </a:lnTo>
                <a:lnTo>
                  <a:pt x="2935" y="2715"/>
                </a:lnTo>
                <a:lnTo>
                  <a:pt x="2939" y="2710"/>
                </a:lnTo>
                <a:lnTo>
                  <a:pt x="2943" y="2706"/>
                </a:lnTo>
                <a:lnTo>
                  <a:pt x="2947" y="2701"/>
                </a:lnTo>
                <a:lnTo>
                  <a:pt x="2950" y="2696"/>
                </a:lnTo>
                <a:lnTo>
                  <a:pt x="2966" y="2676"/>
                </a:lnTo>
                <a:lnTo>
                  <a:pt x="2980" y="2658"/>
                </a:lnTo>
                <a:lnTo>
                  <a:pt x="2983" y="2654"/>
                </a:lnTo>
                <a:lnTo>
                  <a:pt x="2985" y="2651"/>
                </a:lnTo>
                <a:lnTo>
                  <a:pt x="3044" y="2726"/>
                </a:lnTo>
                <a:lnTo>
                  <a:pt x="3173" y="2863"/>
                </a:lnTo>
                <a:lnTo>
                  <a:pt x="3317" y="2985"/>
                </a:lnTo>
                <a:lnTo>
                  <a:pt x="3475" y="3090"/>
                </a:lnTo>
                <a:lnTo>
                  <a:pt x="3645" y="3177"/>
                </a:lnTo>
                <a:lnTo>
                  <a:pt x="3825" y="3244"/>
                </a:lnTo>
                <a:lnTo>
                  <a:pt x="4015" y="3290"/>
                </a:lnTo>
                <a:lnTo>
                  <a:pt x="4212" y="3313"/>
                </a:lnTo>
                <a:lnTo>
                  <a:pt x="4313" y="3315"/>
                </a:lnTo>
                <a:lnTo>
                  <a:pt x="13535" y="3315"/>
                </a:lnTo>
                <a:lnTo>
                  <a:pt x="13589" y="3314"/>
                </a:lnTo>
                <a:lnTo>
                  <a:pt x="13693" y="3292"/>
                </a:lnTo>
                <a:lnTo>
                  <a:pt x="13741" y="3274"/>
                </a:lnTo>
                <a:lnTo>
                  <a:pt x="13743" y="3273"/>
                </a:lnTo>
                <a:lnTo>
                  <a:pt x="13745" y="3273"/>
                </a:lnTo>
                <a:lnTo>
                  <a:pt x="13755" y="3268"/>
                </a:lnTo>
                <a:lnTo>
                  <a:pt x="13765" y="3264"/>
                </a:lnTo>
                <a:lnTo>
                  <a:pt x="13804" y="3243"/>
                </a:lnTo>
                <a:lnTo>
                  <a:pt x="13877" y="3192"/>
                </a:lnTo>
                <a:lnTo>
                  <a:pt x="13908" y="3161"/>
                </a:lnTo>
                <a:lnTo>
                  <a:pt x="13909" y="3161"/>
                </a:lnTo>
                <a:lnTo>
                  <a:pt x="13910" y="3160"/>
                </a:lnTo>
                <a:lnTo>
                  <a:pt x="13945" y="3122"/>
                </a:lnTo>
                <a:lnTo>
                  <a:pt x="14003" y="3038"/>
                </a:lnTo>
                <a:lnTo>
                  <a:pt x="14043" y="2942"/>
                </a:lnTo>
                <a:lnTo>
                  <a:pt x="14063" y="2839"/>
                </a:lnTo>
                <a:lnTo>
                  <a:pt x="14066" y="2784"/>
                </a:lnTo>
                <a:lnTo>
                  <a:pt x="14066" y="2784"/>
                </a:lnTo>
                <a:lnTo>
                  <a:pt x="14066" y="2654"/>
                </a:lnTo>
                <a:lnTo>
                  <a:pt x="14066" y="2654"/>
                </a:lnTo>
                <a:lnTo>
                  <a:pt x="13837" y="2654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14" name="Freeform 586">
            <a:extLst>
              <a:ext uri="{FF2B5EF4-FFF2-40B4-BE49-F238E27FC236}">
                <a16:creationId xmlns:a16="http://schemas.microsoft.com/office/drawing/2014/main" id="{9BB3BD6D-A343-471D-B97F-8483ABDF1F41}"/>
              </a:ext>
            </a:extLst>
          </p:cNvPr>
          <p:cNvSpPr>
            <a:spLocks/>
          </p:cNvSpPr>
          <p:nvPr/>
        </p:nvSpPr>
        <p:spPr bwMode="auto">
          <a:xfrm>
            <a:off x="1378710" y="4424770"/>
            <a:ext cx="2925273" cy="674585"/>
          </a:xfrm>
          <a:custGeom>
            <a:avLst/>
            <a:gdLst>
              <a:gd name="T0" fmla="*/ 0 w 11294"/>
              <a:gd name="T1" fmla="*/ 0 h 2604"/>
              <a:gd name="T2" fmla="*/ 86 w 11294"/>
              <a:gd name="T3" fmla="*/ 56 h 2604"/>
              <a:gd name="T4" fmla="*/ 244 w 11294"/>
              <a:gd name="T5" fmla="*/ 187 h 2604"/>
              <a:gd name="T6" fmla="*/ 385 w 11294"/>
              <a:gd name="T7" fmla="*/ 336 h 2604"/>
              <a:gd name="T8" fmla="*/ 509 w 11294"/>
              <a:gd name="T9" fmla="*/ 500 h 2604"/>
              <a:gd name="T10" fmla="*/ 585 w 11294"/>
              <a:gd name="T11" fmla="*/ 634 h 2604"/>
              <a:gd name="T12" fmla="*/ 630 w 11294"/>
              <a:gd name="T13" fmla="*/ 727 h 2604"/>
              <a:gd name="T14" fmla="*/ 671 w 11294"/>
              <a:gd name="T15" fmla="*/ 824 h 2604"/>
              <a:gd name="T16" fmla="*/ 703 w 11294"/>
              <a:gd name="T17" fmla="*/ 923 h 2604"/>
              <a:gd name="T18" fmla="*/ 730 w 11294"/>
              <a:gd name="T19" fmla="*/ 1025 h 2604"/>
              <a:gd name="T20" fmla="*/ 751 w 11294"/>
              <a:gd name="T21" fmla="*/ 1130 h 2604"/>
              <a:gd name="T22" fmla="*/ 765 w 11294"/>
              <a:gd name="T23" fmla="*/ 1236 h 2604"/>
              <a:gd name="T24" fmla="*/ 772 w 11294"/>
              <a:gd name="T25" fmla="*/ 1345 h 2604"/>
              <a:gd name="T26" fmla="*/ 773 w 11294"/>
              <a:gd name="T27" fmla="*/ 1401 h 2604"/>
              <a:gd name="T28" fmla="*/ 773 w 11294"/>
              <a:gd name="T29" fmla="*/ 1407 h 2604"/>
              <a:gd name="T30" fmla="*/ 773 w 11294"/>
              <a:gd name="T31" fmla="*/ 1414 h 2604"/>
              <a:gd name="T32" fmla="*/ 774 w 11294"/>
              <a:gd name="T33" fmla="*/ 1466 h 2604"/>
              <a:gd name="T34" fmla="*/ 786 w 11294"/>
              <a:gd name="T35" fmla="*/ 1564 h 2604"/>
              <a:gd name="T36" fmla="*/ 807 w 11294"/>
              <a:gd name="T37" fmla="*/ 1660 h 2604"/>
              <a:gd name="T38" fmla="*/ 836 w 11294"/>
              <a:gd name="T39" fmla="*/ 1754 h 2604"/>
              <a:gd name="T40" fmla="*/ 874 w 11294"/>
              <a:gd name="T41" fmla="*/ 1842 h 2604"/>
              <a:gd name="T42" fmla="*/ 921 w 11294"/>
              <a:gd name="T43" fmla="*/ 1925 h 2604"/>
              <a:gd name="T44" fmla="*/ 975 w 11294"/>
              <a:gd name="T45" fmla="*/ 2004 h 2604"/>
              <a:gd name="T46" fmla="*/ 1036 w 11294"/>
              <a:gd name="T47" fmla="*/ 2076 h 2604"/>
              <a:gd name="T48" fmla="*/ 1103 w 11294"/>
              <a:gd name="T49" fmla="*/ 2144 h 2604"/>
              <a:gd name="T50" fmla="*/ 1177 w 11294"/>
              <a:gd name="T51" fmla="*/ 2203 h 2604"/>
              <a:gd name="T52" fmla="*/ 1256 w 11294"/>
              <a:gd name="T53" fmla="*/ 2256 h 2604"/>
              <a:gd name="T54" fmla="*/ 1341 w 11294"/>
              <a:gd name="T55" fmla="*/ 2302 h 2604"/>
              <a:gd name="T56" fmla="*/ 1429 w 11294"/>
              <a:gd name="T57" fmla="*/ 2338 h 2604"/>
              <a:gd name="T58" fmla="*/ 1522 w 11294"/>
              <a:gd name="T59" fmla="*/ 2368 h 2604"/>
              <a:gd name="T60" fmla="*/ 1619 w 11294"/>
              <a:gd name="T61" fmla="*/ 2387 h 2604"/>
              <a:gd name="T62" fmla="*/ 1719 w 11294"/>
              <a:gd name="T63" fmla="*/ 2396 h 2604"/>
              <a:gd name="T64" fmla="*/ 1770 w 11294"/>
              <a:gd name="T65" fmla="*/ 2398 h 2604"/>
              <a:gd name="T66" fmla="*/ 1770 w 11294"/>
              <a:gd name="T67" fmla="*/ 2604 h 2604"/>
              <a:gd name="T68" fmla="*/ 11294 w 11294"/>
              <a:gd name="T69" fmla="*/ 2604 h 2604"/>
              <a:gd name="T70" fmla="*/ 11294 w 11294"/>
              <a:gd name="T71" fmla="*/ 543 h 2604"/>
              <a:gd name="T72" fmla="*/ 11292 w 11294"/>
              <a:gd name="T73" fmla="*/ 487 h 2604"/>
              <a:gd name="T74" fmla="*/ 11270 w 11294"/>
              <a:gd name="T75" fmla="*/ 381 h 2604"/>
              <a:gd name="T76" fmla="*/ 11229 w 11294"/>
              <a:gd name="T77" fmla="*/ 284 h 2604"/>
              <a:gd name="T78" fmla="*/ 11170 w 11294"/>
              <a:gd name="T79" fmla="*/ 197 h 2604"/>
              <a:gd name="T80" fmla="*/ 11097 w 11294"/>
              <a:gd name="T81" fmla="*/ 123 h 2604"/>
              <a:gd name="T82" fmla="*/ 11010 w 11294"/>
              <a:gd name="T83" fmla="*/ 65 h 2604"/>
              <a:gd name="T84" fmla="*/ 10913 w 11294"/>
              <a:gd name="T85" fmla="*/ 23 h 2604"/>
              <a:gd name="T86" fmla="*/ 10806 w 11294"/>
              <a:gd name="T87" fmla="*/ 1 h 2604"/>
              <a:gd name="T88" fmla="*/ 10751 w 11294"/>
              <a:gd name="T89" fmla="*/ 0 h 2604"/>
              <a:gd name="T90" fmla="*/ 0 w 11294"/>
              <a:gd name="T91" fmla="*/ 0 h 26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1294" h="2604">
                <a:moveTo>
                  <a:pt x="0" y="0"/>
                </a:moveTo>
                <a:lnTo>
                  <a:pt x="86" y="56"/>
                </a:lnTo>
                <a:lnTo>
                  <a:pt x="244" y="187"/>
                </a:lnTo>
                <a:lnTo>
                  <a:pt x="385" y="336"/>
                </a:lnTo>
                <a:lnTo>
                  <a:pt x="509" y="500"/>
                </a:lnTo>
                <a:lnTo>
                  <a:pt x="585" y="634"/>
                </a:lnTo>
                <a:lnTo>
                  <a:pt x="630" y="727"/>
                </a:lnTo>
                <a:lnTo>
                  <a:pt x="671" y="824"/>
                </a:lnTo>
                <a:lnTo>
                  <a:pt x="703" y="923"/>
                </a:lnTo>
                <a:lnTo>
                  <a:pt x="730" y="1025"/>
                </a:lnTo>
                <a:lnTo>
                  <a:pt x="751" y="1130"/>
                </a:lnTo>
                <a:lnTo>
                  <a:pt x="765" y="1236"/>
                </a:lnTo>
                <a:lnTo>
                  <a:pt x="772" y="1345"/>
                </a:lnTo>
                <a:lnTo>
                  <a:pt x="773" y="1401"/>
                </a:lnTo>
                <a:lnTo>
                  <a:pt x="773" y="1407"/>
                </a:lnTo>
                <a:lnTo>
                  <a:pt x="773" y="1414"/>
                </a:lnTo>
                <a:lnTo>
                  <a:pt x="774" y="1466"/>
                </a:lnTo>
                <a:lnTo>
                  <a:pt x="786" y="1564"/>
                </a:lnTo>
                <a:lnTo>
                  <a:pt x="807" y="1660"/>
                </a:lnTo>
                <a:lnTo>
                  <a:pt x="836" y="1754"/>
                </a:lnTo>
                <a:lnTo>
                  <a:pt x="874" y="1842"/>
                </a:lnTo>
                <a:lnTo>
                  <a:pt x="921" y="1925"/>
                </a:lnTo>
                <a:lnTo>
                  <a:pt x="975" y="2004"/>
                </a:lnTo>
                <a:lnTo>
                  <a:pt x="1036" y="2076"/>
                </a:lnTo>
                <a:lnTo>
                  <a:pt x="1103" y="2144"/>
                </a:lnTo>
                <a:lnTo>
                  <a:pt x="1177" y="2203"/>
                </a:lnTo>
                <a:lnTo>
                  <a:pt x="1256" y="2256"/>
                </a:lnTo>
                <a:lnTo>
                  <a:pt x="1341" y="2302"/>
                </a:lnTo>
                <a:lnTo>
                  <a:pt x="1429" y="2338"/>
                </a:lnTo>
                <a:lnTo>
                  <a:pt x="1522" y="2368"/>
                </a:lnTo>
                <a:lnTo>
                  <a:pt x="1619" y="2387"/>
                </a:lnTo>
                <a:lnTo>
                  <a:pt x="1719" y="2396"/>
                </a:lnTo>
                <a:lnTo>
                  <a:pt x="1770" y="2398"/>
                </a:lnTo>
                <a:lnTo>
                  <a:pt x="1770" y="2604"/>
                </a:lnTo>
                <a:lnTo>
                  <a:pt x="11294" y="2604"/>
                </a:lnTo>
                <a:lnTo>
                  <a:pt x="11294" y="543"/>
                </a:lnTo>
                <a:lnTo>
                  <a:pt x="11292" y="487"/>
                </a:lnTo>
                <a:lnTo>
                  <a:pt x="11270" y="381"/>
                </a:lnTo>
                <a:lnTo>
                  <a:pt x="11229" y="284"/>
                </a:lnTo>
                <a:lnTo>
                  <a:pt x="11170" y="197"/>
                </a:lnTo>
                <a:lnTo>
                  <a:pt x="11097" y="123"/>
                </a:lnTo>
                <a:lnTo>
                  <a:pt x="11010" y="65"/>
                </a:lnTo>
                <a:lnTo>
                  <a:pt x="10913" y="23"/>
                </a:lnTo>
                <a:lnTo>
                  <a:pt x="10806" y="1"/>
                </a:lnTo>
                <a:lnTo>
                  <a:pt x="10751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77" name="Freeform 584">
            <a:extLst>
              <a:ext uri="{FF2B5EF4-FFF2-40B4-BE49-F238E27FC236}">
                <a16:creationId xmlns:a16="http://schemas.microsoft.com/office/drawing/2014/main" id="{5E4E7BAF-F468-475D-A88E-B6CCD4FE3541}"/>
              </a:ext>
            </a:extLst>
          </p:cNvPr>
          <p:cNvSpPr>
            <a:spLocks/>
          </p:cNvSpPr>
          <p:nvPr/>
        </p:nvSpPr>
        <p:spPr bwMode="auto">
          <a:xfrm>
            <a:off x="4765629" y="1952060"/>
            <a:ext cx="3644416" cy="859034"/>
          </a:xfrm>
          <a:custGeom>
            <a:avLst/>
            <a:gdLst>
              <a:gd name="T0" fmla="*/ 13835 w 14066"/>
              <a:gd name="T1" fmla="*/ 744 h 3315"/>
              <a:gd name="T2" fmla="*/ 13713 w 14066"/>
              <a:gd name="T3" fmla="*/ 454 h 3315"/>
              <a:gd name="T4" fmla="*/ 13456 w 14066"/>
              <a:gd name="T5" fmla="*/ 280 h 3315"/>
              <a:gd name="T6" fmla="*/ 2543 w 14066"/>
              <a:gd name="T7" fmla="*/ 257 h 3315"/>
              <a:gd name="T8" fmla="*/ 2291 w 14066"/>
              <a:gd name="T9" fmla="*/ 124 h 3315"/>
              <a:gd name="T10" fmla="*/ 1956 w 14066"/>
              <a:gd name="T11" fmla="*/ 26 h 3315"/>
              <a:gd name="T12" fmla="*/ 1658 w 14066"/>
              <a:gd name="T13" fmla="*/ 0 h 3315"/>
              <a:gd name="T14" fmla="*/ 1243 w 14066"/>
              <a:gd name="T15" fmla="*/ 52 h 3315"/>
              <a:gd name="T16" fmla="*/ 798 w 14066"/>
              <a:gd name="T17" fmla="*/ 240 h 3315"/>
              <a:gd name="T18" fmla="*/ 431 w 14066"/>
              <a:gd name="T19" fmla="*/ 543 h 3315"/>
              <a:gd name="T20" fmla="*/ 162 w 14066"/>
              <a:gd name="T21" fmla="*/ 938 h 3315"/>
              <a:gd name="T22" fmla="*/ 19 w 14066"/>
              <a:gd name="T23" fmla="*/ 1405 h 3315"/>
              <a:gd name="T24" fmla="*/ 0 w 14066"/>
              <a:gd name="T25" fmla="*/ 1720 h 3315"/>
              <a:gd name="T26" fmla="*/ 54 w 14066"/>
              <a:gd name="T27" fmla="*/ 2076 h 3315"/>
              <a:gd name="T28" fmla="*/ 177 w 14066"/>
              <a:gd name="T29" fmla="*/ 2404 h 3315"/>
              <a:gd name="T30" fmla="*/ 365 w 14066"/>
              <a:gd name="T31" fmla="*/ 2696 h 3315"/>
              <a:gd name="T32" fmla="*/ 607 w 14066"/>
              <a:gd name="T33" fmla="*/ 2941 h 3315"/>
              <a:gd name="T34" fmla="*/ 896 w 14066"/>
              <a:gd name="T35" fmla="*/ 3130 h 3315"/>
              <a:gd name="T36" fmla="*/ 1199 w 14066"/>
              <a:gd name="T37" fmla="*/ 3252 h 3315"/>
              <a:gd name="T38" fmla="*/ 1658 w 14066"/>
              <a:gd name="T39" fmla="*/ 3315 h 3315"/>
              <a:gd name="T40" fmla="*/ 1700 w 14066"/>
              <a:gd name="T41" fmla="*/ 3315 h 3315"/>
              <a:gd name="T42" fmla="*/ 1766 w 14066"/>
              <a:gd name="T43" fmla="*/ 3312 h 3315"/>
              <a:gd name="T44" fmla="*/ 1834 w 14066"/>
              <a:gd name="T45" fmla="*/ 3306 h 3315"/>
              <a:gd name="T46" fmla="*/ 1899 w 14066"/>
              <a:gd name="T47" fmla="*/ 3297 h 3315"/>
              <a:gd name="T48" fmla="*/ 1954 w 14066"/>
              <a:gd name="T49" fmla="*/ 3288 h 3315"/>
              <a:gd name="T50" fmla="*/ 2011 w 14066"/>
              <a:gd name="T51" fmla="*/ 3278 h 3315"/>
              <a:gd name="T52" fmla="*/ 2070 w 14066"/>
              <a:gd name="T53" fmla="*/ 3264 h 3315"/>
              <a:gd name="T54" fmla="*/ 2125 w 14066"/>
              <a:gd name="T55" fmla="*/ 3248 h 3315"/>
              <a:gd name="T56" fmla="*/ 2178 w 14066"/>
              <a:gd name="T57" fmla="*/ 3231 h 3315"/>
              <a:gd name="T58" fmla="*/ 2241 w 14066"/>
              <a:gd name="T59" fmla="*/ 3209 h 3315"/>
              <a:gd name="T60" fmla="*/ 2328 w 14066"/>
              <a:gd name="T61" fmla="*/ 3174 h 3315"/>
              <a:gd name="T62" fmla="*/ 2790 w 14066"/>
              <a:gd name="T63" fmla="*/ 2870 h 3315"/>
              <a:gd name="T64" fmla="*/ 2855 w 14066"/>
              <a:gd name="T65" fmla="*/ 2805 h 3315"/>
              <a:gd name="T66" fmla="*/ 2869 w 14066"/>
              <a:gd name="T67" fmla="*/ 2789 h 3315"/>
              <a:gd name="T68" fmla="*/ 2896 w 14066"/>
              <a:gd name="T69" fmla="*/ 2759 h 3315"/>
              <a:gd name="T70" fmla="*/ 2901 w 14066"/>
              <a:gd name="T71" fmla="*/ 2754 h 3315"/>
              <a:gd name="T72" fmla="*/ 2931 w 14066"/>
              <a:gd name="T73" fmla="*/ 2719 h 3315"/>
              <a:gd name="T74" fmla="*/ 2934 w 14066"/>
              <a:gd name="T75" fmla="*/ 2717 h 3315"/>
              <a:gd name="T76" fmla="*/ 2943 w 14066"/>
              <a:gd name="T77" fmla="*/ 2706 h 3315"/>
              <a:gd name="T78" fmla="*/ 2966 w 14066"/>
              <a:gd name="T79" fmla="*/ 2676 h 3315"/>
              <a:gd name="T80" fmla="*/ 2985 w 14066"/>
              <a:gd name="T81" fmla="*/ 2651 h 3315"/>
              <a:gd name="T82" fmla="*/ 3317 w 14066"/>
              <a:gd name="T83" fmla="*/ 2985 h 3315"/>
              <a:gd name="T84" fmla="*/ 3825 w 14066"/>
              <a:gd name="T85" fmla="*/ 3244 h 3315"/>
              <a:gd name="T86" fmla="*/ 4313 w 14066"/>
              <a:gd name="T87" fmla="*/ 3315 h 3315"/>
              <a:gd name="T88" fmla="*/ 13693 w 14066"/>
              <a:gd name="T89" fmla="*/ 3292 h 3315"/>
              <a:gd name="T90" fmla="*/ 13745 w 14066"/>
              <a:gd name="T91" fmla="*/ 3273 h 3315"/>
              <a:gd name="T92" fmla="*/ 13804 w 14066"/>
              <a:gd name="T93" fmla="*/ 3243 h 3315"/>
              <a:gd name="T94" fmla="*/ 13909 w 14066"/>
              <a:gd name="T95" fmla="*/ 3161 h 3315"/>
              <a:gd name="T96" fmla="*/ 14003 w 14066"/>
              <a:gd name="T97" fmla="*/ 3038 h 3315"/>
              <a:gd name="T98" fmla="*/ 14066 w 14066"/>
              <a:gd name="T99" fmla="*/ 2784 h 3315"/>
              <a:gd name="T100" fmla="*/ 14066 w 14066"/>
              <a:gd name="T101" fmla="*/ 2654 h 33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4066" h="3315">
                <a:moveTo>
                  <a:pt x="13837" y="2654"/>
                </a:moveTo>
                <a:lnTo>
                  <a:pt x="13837" y="800"/>
                </a:lnTo>
                <a:lnTo>
                  <a:pt x="13835" y="744"/>
                </a:lnTo>
                <a:lnTo>
                  <a:pt x="13813" y="638"/>
                </a:lnTo>
                <a:lnTo>
                  <a:pt x="13772" y="540"/>
                </a:lnTo>
                <a:lnTo>
                  <a:pt x="13713" y="454"/>
                </a:lnTo>
                <a:lnTo>
                  <a:pt x="13640" y="380"/>
                </a:lnTo>
                <a:lnTo>
                  <a:pt x="13553" y="321"/>
                </a:lnTo>
                <a:lnTo>
                  <a:pt x="13456" y="280"/>
                </a:lnTo>
                <a:lnTo>
                  <a:pt x="13349" y="258"/>
                </a:lnTo>
                <a:lnTo>
                  <a:pt x="13294" y="257"/>
                </a:lnTo>
                <a:lnTo>
                  <a:pt x="2543" y="257"/>
                </a:lnTo>
                <a:lnTo>
                  <a:pt x="2494" y="227"/>
                </a:lnTo>
                <a:lnTo>
                  <a:pt x="2394" y="172"/>
                </a:lnTo>
                <a:lnTo>
                  <a:pt x="2291" y="124"/>
                </a:lnTo>
                <a:lnTo>
                  <a:pt x="2182" y="84"/>
                </a:lnTo>
                <a:lnTo>
                  <a:pt x="2070" y="52"/>
                </a:lnTo>
                <a:lnTo>
                  <a:pt x="1956" y="26"/>
                </a:lnTo>
                <a:lnTo>
                  <a:pt x="1838" y="9"/>
                </a:lnTo>
                <a:lnTo>
                  <a:pt x="1719" y="0"/>
                </a:lnTo>
                <a:lnTo>
                  <a:pt x="1658" y="0"/>
                </a:lnTo>
                <a:lnTo>
                  <a:pt x="1573" y="1"/>
                </a:lnTo>
                <a:lnTo>
                  <a:pt x="1405" y="18"/>
                </a:lnTo>
                <a:lnTo>
                  <a:pt x="1243" y="52"/>
                </a:lnTo>
                <a:lnTo>
                  <a:pt x="1088" y="100"/>
                </a:lnTo>
                <a:lnTo>
                  <a:pt x="939" y="163"/>
                </a:lnTo>
                <a:lnTo>
                  <a:pt x="798" y="240"/>
                </a:lnTo>
                <a:lnTo>
                  <a:pt x="665" y="329"/>
                </a:lnTo>
                <a:lnTo>
                  <a:pt x="542" y="430"/>
                </a:lnTo>
                <a:lnTo>
                  <a:pt x="431" y="543"/>
                </a:lnTo>
                <a:lnTo>
                  <a:pt x="328" y="665"/>
                </a:lnTo>
                <a:lnTo>
                  <a:pt x="239" y="797"/>
                </a:lnTo>
                <a:lnTo>
                  <a:pt x="162" y="938"/>
                </a:lnTo>
                <a:lnTo>
                  <a:pt x="100" y="1087"/>
                </a:lnTo>
                <a:lnTo>
                  <a:pt x="51" y="1243"/>
                </a:lnTo>
                <a:lnTo>
                  <a:pt x="19" y="1405"/>
                </a:lnTo>
                <a:lnTo>
                  <a:pt x="2" y="1572"/>
                </a:lnTo>
                <a:lnTo>
                  <a:pt x="0" y="1658"/>
                </a:lnTo>
                <a:lnTo>
                  <a:pt x="0" y="1720"/>
                </a:lnTo>
                <a:lnTo>
                  <a:pt x="10" y="1842"/>
                </a:lnTo>
                <a:lnTo>
                  <a:pt x="28" y="1961"/>
                </a:lnTo>
                <a:lnTo>
                  <a:pt x="54" y="2076"/>
                </a:lnTo>
                <a:lnTo>
                  <a:pt x="87" y="2190"/>
                </a:lnTo>
                <a:lnTo>
                  <a:pt x="129" y="2299"/>
                </a:lnTo>
                <a:lnTo>
                  <a:pt x="177" y="2404"/>
                </a:lnTo>
                <a:lnTo>
                  <a:pt x="234" y="2507"/>
                </a:lnTo>
                <a:lnTo>
                  <a:pt x="296" y="2604"/>
                </a:lnTo>
                <a:lnTo>
                  <a:pt x="365" y="2696"/>
                </a:lnTo>
                <a:lnTo>
                  <a:pt x="440" y="2783"/>
                </a:lnTo>
                <a:lnTo>
                  <a:pt x="520" y="2864"/>
                </a:lnTo>
                <a:lnTo>
                  <a:pt x="607" y="2941"/>
                </a:lnTo>
                <a:lnTo>
                  <a:pt x="699" y="3010"/>
                </a:lnTo>
                <a:lnTo>
                  <a:pt x="795" y="3073"/>
                </a:lnTo>
                <a:lnTo>
                  <a:pt x="896" y="3130"/>
                </a:lnTo>
                <a:lnTo>
                  <a:pt x="948" y="3156"/>
                </a:lnTo>
                <a:lnTo>
                  <a:pt x="1030" y="3192"/>
                </a:lnTo>
                <a:lnTo>
                  <a:pt x="1199" y="3252"/>
                </a:lnTo>
                <a:lnTo>
                  <a:pt x="1378" y="3293"/>
                </a:lnTo>
                <a:lnTo>
                  <a:pt x="1564" y="3314"/>
                </a:lnTo>
                <a:lnTo>
                  <a:pt x="1658" y="3315"/>
                </a:lnTo>
                <a:lnTo>
                  <a:pt x="1658" y="3315"/>
                </a:lnTo>
                <a:lnTo>
                  <a:pt x="1659" y="3315"/>
                </a:lnTo>
                <a:lnTo>
                  <a:pt x="1700" y="3315"/>
                </a:lnTo>
                <a:lnTo>
                  <a:pt x="1740" y="3313"/>
                </a:lnTo>
                <a:lnTo>
                  <a:pt x="1753" y="3313"/>
                </a:lnTo>
                <a:lnTo>
                  <a:pt x="1766" y="3312"/>
                </a:lnTo>
                <a:lnTo>
                  <a:pt x="1793" y="3310"/>
                </a:lnTo>
                <a:lnTo>
                  <a:pt x="1820" y="3308"/>
                </a:lnTo>
                <a:lnTo>
                  <a:pt x="1834" y="3306"/>
                </a:lnTo>
                <a:lnTo>
                  <a:pt x="1850" y="3304"/>
                </a:lnTo>
                <a:lnTo>
                  <a:pt x="1875" y="3301"/>
                </a:lnTo>
                <a:lnTo>
                  <a:pt x="1899" y="3297"/>
                </a:lnTo>
                <a:lnTo>
                  <a:pt x="1915" y="3296"/>
                </a:lnTo>
                <a:lnTo>
                  <a:pt x="1932" y="3292"/>
                </a:lnTo>
                <a:lnTo>
                  <a:pt x="1954" y="3288"/>
                </a:lnTo>
                <a:lnTo>
                  <a:pt x="1977" y="3284"/>
                </a:lnTo>
                <a:lnTo>
                  <a:pt x="1994" y="3282"/>
                </a:lnTo>
                <a:lnTo>
                  <a:pt x="2011" y="3278"/>
                </a:lnTo>
                <a:lnTo>
                  <a:pt x="2031" y="3273"/>
                </a:lnTo>
                <a:lnTo>
                  <a:pt x="2052" y="3268"/>
                </a:lnTo>
                <a:lnTo>
                  <a:pt x="2070" y="3264"/>
                </a:lnTo>
                <a:lnTo>
                  <a:pt x="2089" y="3258"/>
                </a:lnTo>
                <a:lnTo>
                  <a:pt x="2107" y="3253"/>
                </a:lnTo>
                <a:lnTo>
                  <a:pt x="2125" y="3248"/>
                </a:lnTo>
                <a:lnTo>
                  <a:pt x="2146" y="3243"/>
                </a:lnTo>
                <a:lnTo>
                  <a:pt x="2165" y="3236"/>
                </a:lnTo>
                <a:lnTo>
                  <a:pt x="2178" y="3231"/>
                </a:lnTo>
                <a:lnTo>
                  <a:pt x="2191" y="3227"/>
                </a:lnTo>
                <a:lnTo>
                  <a:pt x="2217" y="3218"/>
                </a:lnTo>
                <a:lnTo>
                  <a:pt x="2241" y="3209"/>
                </a:lnTo>
                <a:lnTo>
                  <a:pt x="2241" y="3209"/>
                </a:lnTo>
                <a:lnTo>
                  <a:pt x="2241" y="3209"/>
                </a:lnTo>
                <a:lnTo>
                  <a:pt x="2328" y="3174"/>
                </a:lnTo>
                <a:lnTo>
                  <a:pt x="2494" y="3090"/>
                </a:lnTo>
                <a:lnTo>
                  <a:pt x="2648" y="2989"/>
                </a:lnTo>
                <a:lnTo>
                  <a:pt x="2790" y="2870"/>
                </a:lnTo>
                <a:lnTo>
                  <a:pt x="2855" y="2805"/>
                </a:lnTo>
                <a:lnTo>
                  <a:pt x="2855" y="2805"/>
                </a:lnTo>
                <a:lnTo>
                  <a:pt x="2855" y="2805"/>
                </a:lnTo>
                <a:lnTo>
                  <a:pt x="2858" y="2801"/>
                </a:lnTo>
                <a:lnTo>
                  <a:pt x="2862" y="2797"/>
                </a:lnTo>
                <a:lnTo>
                  <a:pt x="2869" y="2789"/>
                </a:lnTo>
                <a:lnTo>
                  <a:pt x="2875" y="2783"/>
                </a:lnTo>
                <a:lnTo>
                  <a:pt x="2886" y="2771"/>
                </a:lnTo>
                <a:lnTo>
                  <a:pt x="2896" y="2759"/>
                </a:lnTo>
                <a:lnTo>
                  <a:pt x="2896" y="2759"/>
                </a:lnTo>
                <a:lnTo>
                  <a:pt x="2896" y="2759"/>
                </a:lnTo>
                <a:lnTo>
                  <a:pt x="2901" y="2754"/>
                </a:lnTo>
                <a:lnTo>
                  <a:pt x="2906" y="2748"/>
                </a:lnTo>
                <a:lnTo>
                  <a:pt x="2919" y="2734"/>
                </a:lnTo>
                <a:lnTo>
                  <a:pt x="2931" y="2719"/>
                </a:lnTo>
                <a:lnTo>
                  <a:pt x="2931" y="2719"/>
                </a:lnTo>
                <a:lnTo>
                  <a:pt x="2932" y="2718"/>
                </a:lnTo>
                <a:lnTo>
                  <a:pt x="2934" y="2717"/>
                </a:lnTo>
                <a:lnTo>
                  <a:pt x="2935" y="2715"/>
                </a:lnTo>
                <a:lnTo>
                  <a:pt x="2939" y="2710"/>
                </a:lnTo>
                <a:lnTo>
                  <a:pt x="2943" y="2706"/>
                </a:lnTo>
                <a:lnTo>
                  <a:pt x="2947" y="2701"/>
                </a:lnTo>
                <a:lnTo>
                  <a:pt x="2950" y="2696"/>
                </a:lnTo>
                <a:lnTo>
                  <a:pt x="2966" y="2676"/>
                </a:lnTo>
                <a:lnTo>
                  <a:pt x="2980" y="2658"/>
                </a:lnTo>
                <a:lnTo>
                  <a:pt x="2983" y="2654"/>
                </a:lnTo>
                <a:lnTo>
                  <a:pt x="2985" y="2651"/>
                </a:lnTo>
                <a:lnTo>
                  <a:pt x="3044" y="2726"/>
                </a:lnTo>
                <a:lnTo>
                  <a:pt x="3173" y="2863"/>
                </a:lnTo>
                <a:lnTo>
                  <a:pt x="3317" y="2985"/>
                </a:lnTo>
                <a:lnTo>
                  <a:pt x="3475" y="3090"/>
                </a:lnTo>
                <a:lnTo>
                  <a:pt x="3645" y="3177"/>
                </a:lnTo>
                <a:lnTo>
                  <a:pt x="3825" y="3244"/>
                </a:lnTo>
                <a:lnTo>
                  <a:pt x="4015" y="3290"/>
                </a:lnTo>
                <a:lnTo>
                  <a:pt x="4212" y="3313"/>
                </a:lnTo>
                <a:lnTo>
                  <a:pt x="4313" y="3315"/>
                </a:lnTo>
                <a:lnTo>
                  <a:pt x="13535" y="3315"/>
                </a:lnTo>
                <a:lnTo>
                  <a:pt x="13589" y="3314"/>
                </a:lnTo>
                <a:lnTo>
                  <a:pt x="13693" y="3292"/>
                </a:lnTo>
                <a:lnTo>
                  <a:pt x="13741" y="3274"/>
                </a:lnTo>
                <a:lnTo>
                  <a:pt x="13743" y="3273"/>
                </a:lnTo>
                <a:lnTo>
                  <a:pt x="13745" y="3273"/>
                </a:lnTo>
                <a:lnTo>
                  <a:pt x="13755" y="3268"/>
                </a:lnTo>
                <a:lnTo>
                  <a:pt x="13765" y="3264"/>
                </a:lnTo>
                <a:lnTo>
                  <a:pt x="13804" y="3243"/>
                </a:lnTo>
                <a:lnTo>
                  <a:pt x="13877" y="3192"/>
                </a:lnTo>
                <a:lnTo>
                  <a:pt x="13908" y="3161"/>
                </a:lnTo>
                <a:lnTo>
                  <a:pt x="13909" y="3161"/>
                </a:lnTo>
                <a:lnTo>
                  <a:pt x="13910" y="3160"/>
                </a:lnTo>
                <a:lnTo>
                  <a:pt x="13945" y="3122"/>
                </a:lnTo>
                <a:lnTo>
                  <a:pt x="14003" y="3038"/>
                </a:lnTo>
                <a:lnTo>
                  <a:pt x="14043" y="2942"/>
                </a:lnTo>
                <a:lnTo>
                  <a:pt x="14063" y="2839"/>
                </a:lnTo>
                <a:lnTo>
                  <a:pt x="14066" y="2784"/>
                </a:lnTo>
                <a:lnTo>
                  <a:pt x="14066" y="2784"/>
                </a:lnTo>
                <a:lnTo>
                  <a:pt x="14066" y="2654"/>
                </a:lnTo>
                <a:lnTo>
                  <a:pt x="14066" y="2654"/>
                </a:lnTo>
                <a:lnTo>
                  <a:pt x="13837" y="2654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81" name="Freeform 586">
            <a:extLst>
              <a:ext uri="{FF2B5EF4-FFF2-40B4-BE49-F238E27FC236}">
                <a16:creationId xmlns:a16="http://schemas.microsoft.com/office/drawing/2014/main" id="{9BB3709E-BFF9-4B77-BB32-19702AEB6607}"/>
              </a:ext>
            </a:extLst>
          </p:cNvPr>
          <p:cNvSpPr>
            <a:spLocks/>
          </p:cNvSpPr>
          <p:nvPr/>
        </p:nvSpPr>
        <p:spPr bwMode="auto">
          <a:xfrm>
            <a:off x="5410382" y="1944807"/>
            <a:ext cx="2925273" cy="674585"/>
          </a:xfrm>
          <a:custGeom>
            <a:avLst/>
            <a:gdLst>
              <a:gd name="T0" fmla="*/ 0 w 11294"/>
              <a:gd name="T1" fmla="*/ 0 h 2604"/>
              <a:gd name="T2" fmla="*/ 86 w 11294"/>
              <a:gd name="T3" fmla="*/ 56 h 2604"/>
              <a:gd name="T4" fmla="*/ 244 w 11294"/>
              <a:gd name="T5" fmla="*/ 187 h 2604"/>
              <a:gd name="T6" fmla="*/ 385 w 11294"/>
              <a:gd name="T7" fmla="*/ 336 h 2604"/>
              <a:gd name="T8" fmla="*/ 509 w 11294"/>
              <a:gd name="T9" fmla="*/ 500 h 2604"/>
              <a:gd name="T10" fmla="*/ 585 w 11294"/>
              <a:gd name="T11" fmla="*/ 634 h 2604"/>
              <a:gd name="T12" fmla="*/ 630 w 11294"/>
              <a:gd name="T13" fmla="*/ 727 h 2604"/>
              <a:gd name="T14" fmla="*/ 671 w 11294"/>
              <a:gd name="T15" fmla="*/ 824 h 2604"/>
              <a:gd name="T16" fmla="*/ 703 w 11294"/>
              <a:gd name="T17" fmla="*/ 923 h 2604"/>
              <a:gd name="T18" fmla="*/ 730 w 11294"/>
              <a:gd name="T19" fmla="*/ 1025 h 2604"/>
              <a:gd name="T20" fmla="*/ 751 w 11294"/>
              <a:gd name="T21" fmla="*/ 1130 h 2604"/>
              <a:gd name="T22" fmla="*/ 765 w 11294"/>
              <a:gd name="T23" fmla="*/ 1236 h 2604"/>
              <a:gd name="T24" fmla="*/ 772 w 11294"/>
              <a:gd name="T25" fmla="*/ 1345 h 2604"/>
              <a:gd name="T26" fmla="*/ 773 w 11294"/>
              <a:gd name="T27" fmla="*/ 1401 h 2604"/>
              <a:gd name="T28" fmla="*/ 773 w 11294"/>
              <a:gd name="T29" fmla="*/ 1407 h 2604"/>
              <a:gd name="T30" fmla="*/ 773 w 11294"/>
              <a:gd name="T31" fmla="*/ 1414 h 2604"/>
              <a:gd name="T32" fmla="*/ 774 w 11294"/>
              <a:gd name="T33" fmla="*/ 1466 h 2604"/>
              <a:gd name="T34" fmla="*/ 786 w 11294"/>
              <a:gd name="T35" fmla="*/ 1564 h 2604"/>
              <a:gd name="T36" fmla="*/ 807 w 11294"/>
              <a:gd name="T37" fmla="*/ 1660 h 2604"/>
              <a:gd name="T38" fmla="*/ 836 w 11294"/>
              <a:gd name="T39" fmla="*/ 1754 h 2604"/>
              <a:gd name="T40" fmla="*/ 874 w 11294"/>
              <a:gd name="T41" fmla="*/ 1842 h 2604"/>
              <a:gd name="T42" fmla="*/ 921 w 11294"/>
              <a:gd name="T43" fmla="*/ 1925 h 2604"/>
              <a:gd name="T44" fmla="*/ 975 w 11294"/>
              <a:gd name="T45" fmla="*/ 2004 h 2604"/>
              <a:gd name="T46" fmla="*/ 1036 w 11294"/>
              <a:gd name="T47" fmla="*/ 2076 h 2604"/>
              <a:gd name="T48" fmla="*/ 1103 w 11294"/>
              <a:gd name="T49" fmla="*/ 2144 h 2604"/>
              <a:gd name="T50" fmla="*/ 1177 w 11294"/>
              <a:gd name="T51" fmla="*/ 2203 h 2604"/>
              <a:gd name="T52" fmla="*/ 1256 w 11294"/>
              <a:gd name="T53" fmla="*/ 2256 h 2604"/>
              <a:gd name="T54" fmla="*/ 1341 w 11294"/>
              <a:gd name="T55" fmla="*/ 2302 h 2604"/>
              <a:gd name="T56" fmla="*/ 1429 w 11294"/>
              <a:gd name="T57" fmla="*/ 2338 h 2604"/>
              <a:gd name="T58" fmla="*/ 1522 w 11294"/>
              <a:gd name="T59" fmla="*/ 2368 h 2604"/>
              <a:gd name="T60" fmla="*/ 1619 w 11294"/>
              <a:gd name="T61" fmla="*/ 2387 h 2604"/>
              <a:gd name="T62" fmla="*/ 1719 w 11294"/>
              <a:gd name="T63" fmla="*/ 2396 h 2604"/>
              <a:gd name="T64" fmla="*/ 1770 w 11294"/>
              <a:gd name="T65" fmla="*/ 2398 h 2604"/>
              <a:gd name="T66" fmla="*/ 1770 w 11294"/>
              <a:gd name="T67" fmla="*/ 2604 h 2604"/>
              <a:gd name="T68" fmla="*/ 11294 w 11294"/>
              <a:gd name="T69" fmla="*/ 2604 h 2604"/>
              <a:gd name="T70" fmla="*/ 11294 w 11294"/>
              <a:gd name="T71" fmla="*/ 543 h 2604"/>
              <a:gd name="T72" fmla="*/ 11292 w 11294"/>
              <a:gd name="T73" fmla="*/ 487 h 2604"/>
              <a:gd name="T74" fmla="*/ 11270 w 11294"/>
              <a:gd name="T75" fmla="*/ 381 h 2604"/>
              <a:gd name="T76" fmla="*/ 11229 w 11294"/>
              <a:gd name="T77" fmla="*/ 284 h 2604"/>
              <a:gd name="T78" fmla="*/ 11170 w 11294"/>
              <a:gd name="T79" fmla="*/ 197 h 2604"/>
              <a:gd name="T80" fmla="*/ 11097 w 11294"/>
              <a:gd name="T81" fmla="*/ 123 h 2604"/>
              <a:gd name="T82" fmla="*/ 11010 w 11294"/>
              <a:gd name="T83" fmla="*/ 65 h 2604"/>
              <a:gd name="T84" fmla="*/ 10913 w 11294"/>
              <a:gd name="T85" fmla="*/ 23 h 2604"/>
              <a:gd name="T86" fmla="*/ 10806 w 11294"/>
              <a:gd name="T87" fmla="*/ 1 h 2604"/>
              <a:gd name="T88" fmla="*/ 10751 w 11294"/>
              <a:gd name="T89" fmla="*/ 0 h 2604"/>
              <a:gd name="T90" fmla="*/ 0 w 11294"/>
              <a:gd name="T91" fmla="*/ 0 h 26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1294" h="2604">
                <a:moveTo>
                  <a:pt x="0" y="0"/>
                </a:moveTo>
                <a:lnTo>
                  <a:pt x="86" y="56"/>
                </a:lnTo>
                <a:lnTo>
                  <a:pt x="244" y="187"/>
                </a:lnTo>
                <a:lnTo>
                  <a:pt x="385" y="336"/>
                </a:lnTo>
                <a:lnTo>
                  <a:pt x="509" y="500"/>
                </a:lnTo>
                <a:lnTo>
                  <a:pt x="585" y="634"/>
                </a:lnTo>
                <a:lnTo>
                  <a:pt x="630" y="727"/>
                </a:lnTo>
                <a:lnTo>
                  <a:pt x="671" y="824"/>
                </a:lnTo>
                <a:lnTo>
                  <a:pt x="703" y="923"/>
                </a:lnTo>
                <a:lnTo>
                  <a:pt x="730" y="1025"/>
                </a:lnTo>
                <a:lnTo>
                  <a:pt x="751" y="1130"/>
                </a:lnTo>
                <a:lnTo>
                  <a:pt x="765" y="1236"/>
                </a:lnTo>
                <a:lnTo>
                  <a:pt x="772" y="1345"/>
                </a:lnTo>
                <a:lnTo>
                  <a:pt x="773" y="1401"/>
                </a:lnTo>
                <a:lnTo>
                  <a:pt x="773" y="1407"/>
                </a:lnTo>
                <a:lnTo>
                  <a:pt x="773" y="1414"/>
                </a:lnTo>
                <a:lnTo>
                  <a:pt x="774" y="1466"/>
                </a:lnTo>
                <a:lnTo>
                  <a:pt x="786" y="1564"/>
                </a:lnTo>
                <a:lnTo>
                  <a:pt x="807" y="1660"/>
                </a:lnTo>
                <a:lnTo>
                  <a:pt x="836" y="1754"/>
                </a:lnTo>
                <a:lnTo>
                  <a:pt x="874" y="1842"/>
                </a:lnTo>
                <a:lnTo>
                  <a:pt x="921" y="1925"/>
                </a:lnTo>
                <a:lnTo>
                  <a:pt x="975" y="2004"/>
                </a:lnTo>
                <a:lnTo>
                  <a:pt x="1036" y="2076"/>
                </a:lnTo>
                <a:lnTo>
                  <a:pt x="1103" y="2144"/>
                </a:lnTo>
                <a:lnTo>
                  <a:pt x="1177" y="2203"/>
                </a:lnTo>
                <a:lnTo>
                  <a:pt x="1256" y="2256"/>
                </a:lnTo>
                <a:lnTo>
                  <a:pt x="1341" y="2302"/>
                </a:lnTo>
                <a:lnTo>
                  <a:pt x="1429" y="2338"/>
                </a:lnTo>
                <a:lnTo>
                  <a:pt x="1522" y="2368"/>
                </a:lnTo>
                <a:lnTo>
                  <a:pt x="1619" y="2387"/>
                </a:lnTo>
                <a:lnTo>
                  <a:pt x="1719" y="2396"/>
                </a:lnTo>
                <a:lnTo>
                  <a:pt x="1770" y="2398"/>
                </a:lnTo>
                <a:lnTo>
                  <a:pt x="1770" y="2604"/>
                </a:lnTo>
                <a:lnTo>
                  <a:pt x="11294" y="2604"/>
                </a:lnTo>
                <a:lnTo>
                  <a:pt x="11294" y="543"/>
                </a:lnTo>
                <a:lnTo>
                  <a:pt x="11292" y="487"/>
                </a:lnTo>
                <a:lnTo>
                  <a:pt x="11270" y="381"/>
                </a:lnTo>
                <a:lnTo>
                  <a:pt x="11229" y="284"/>
                </a:lnTo>
                <a:lnTo>
                  <a:pt x="11170" y="197"/>
                </a:lnTo>
                <a:lnTo>
                  <a:pt x="11097" y="123"/>
                </a:lnTo>
                <a:lnTo>
                  <a:pt x="11010" y="65"/>
                </a:lnTo>
                <a:lnTo>
                  <a:pt x="10913" y="23"/>
                </a:lnTo>
                <a:lnTo>
                  <a:pt x="10806" y="1"/>
                </a:lnTo>
                <a:lnTo>
                  <a:pt x="10751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41" name="Freeform 584">
            <a:extLst>
              <a:ext uri="{FF2B5EF4-FFF2-40B4-BE49-F238E27FC236}">
                <a16:creationId xmlns:a16="http://schemas.microsoft.com/office/drawing/2014/main" id="{85D07358-42F8-4E20-8004-DE5429FD3CD5}"/>
              </a:ext>
            </a:extLst>
          </p:cNvPr>
          <p:cNvSpPr>
            <a:spLocks/>
          </p:cNvSpPr>
          <p:nvPr/>
        </p:nvSpPr>
        <p:spPr bwMode="auto">
          <a:xfrm>
            <a:off x="4765629" y="3192042"/>
            <a:ext cx="3644416" cy="859034"/>
          </a:xfrm>
          <a:custGeom>
            <a:avLst/>
            <a:gdLst>
              <a:gd name="T0" fmla="*/ 13835 w 14066"/>
              <a:gd name="T1" fmla="*/ 744 h 3315"/>
              <a:gd name="T2" fmla="*/ 13713 w 14066"/>
              <a:gd name="T3" fmla="*/ 454 h 3315"/>
              <a:gd name="T4" fmla="*/ 13456 w 14066"/>
              <a:gd name="T5" fmla="*/ 280 h 3315"/>
              <a:gd name="T6" fmla="*/ 2543 w 14066"/>
              <a:gd name="T7" fmla="*/ 257 h 3315"/>
              <a:gd name="T8" fmla="*/ 2291 w 14066"/>
              <a:gd name="T9" fmla="*/ 124 h 3315"/>
              <a:gd name="T10" fmla="*/ 1956 w 14066"/>
              <a:gd name="T11" fmla="*/ 26 h 3315"/>
              <a:gd name="T12" fmla="*/ 1658 w 14066"/>
              <a:gd name="T13" fmla="*/ 0 h 3315"/>
              <a:gd name="T14" fmla="*/ 1243 w 14066"/>
              <a:gd name="T15" fmla="*/ 52 h 3315"/>
              <a:gd name="T16" fmla="*/ 798 w 14066"/>
              <a:gd name="T17" fmla="*/ 240 h 3315"/>
              <a:gd name="T18" fmla="*/ 431 w 14066"/>
              <a:gd name="T19" fmla="*/ 543 h 3315"/>
              <a:gd name="T20" fmla="*/ 162 w 14066"/>
              <a:gd name="T21" fmla="*/ 938 h 3315"/>
              <a:gd name="T22" fmla="*/ 19 w 14066"/>
              <a:gd name="T23" fmla="*/ 1405 h 3315"/>
              <a:gd name="T24" fmla="*/ 0 w 14066"/>
              <a:gd name="T25" fmla="*/ 1720 h 3315"/>
              <a:gd name="T26" fmla="*/ 54 w 14066"/>
              <a:gd name="T27" fmla="*/ 2076 h 3315"/>
              <a:gd name="T28" fmla="*/ 177 w 14066"/>
              <a:gd name="T29" fmla="*/ 2404 h 3315"/>
              <a:gd name="T30" fmla="*/ 365 w 14066"/>
              <a:gd name="T31" fmla="*/ 2696 h 3315"/>
              <a:gd name="T32" fmla="*/ 607 w 14066"/>
              <a:gd name="T33" fmla="*/ 2941 h 3315"/>
              <a:gd name="T34" fmla="*/ 896 w 14066"/>
              <a:gd name="T35" fmla="*/ 3130 h 3315"/>
              <a:gd name="T36" fmla="*/ 1199 w 14066"/>
              <a:gd name="T37" fmla="*/ 3252 h 3315"/>
              <a:gd name="T38" fmla="*/ 1658 w 14066"/>
              <a:gd name="T39" fmla="*/ 3315 h 3315"/>
              <a:gd name="T40" fmla="*/ 1700 w 14066"/>
              <a:gd name="T41" fmla="*/ 3315 h 3315"/>
              <a:gd name="T42" fmla="*/ 1766 w 14066"/>
              <a:gd name="T43" fmla="*/ 3312 h 3315"/>
              <a:gd name="T44" fmla="*/ 1834 w 14066"/>
              <a:gd name="T45" fmla="*/ 3306 h 3315"/>
              <a:gd name="T46" fmla="*/ 1899 w 14066"/>
              <a:gd name="T47" fmla="*/ 3297 h 3315"/>
              <a:gd name="T48" fmla="*/ 1954 w 14066"/>
              <a:gd name="T49" fmla="*/ 3288 h 3315"/>
              <a:gd name="T50" fmla="*/ 2011 w 14066"/>
              <a:gd name="T51" fmla="*/ 3278 h 3315"/>
              <a:gd name="T52" fmla="*/ 2070 w 14066"/>
              <a:gd name="T53" fmla="*/ 3264 h 3315"/>
              <a:gd name="T54" fmla="*/ 2125 w 14066"/>
              <a:gd name="T55" fmla="*/ 3248 h 3315"/>
              <a:gd name="T56" fmla="*/ 2178 w 14066"/>
              <a:gd name="T57" fmla="*/ 3231 h 3315"/>
              <a:gd name="T58" fmla="*/ 2241 w 14066"/>
              <a:gd name="T59" fmla="*/ 3209 h 3315"/>
              <a:gd name="T60" fmla="*/ 2328 w 14066"/>
              <a:gd name="T61" fmla="*/ 3174 h 3315"/>
              <a:gd name="T62" fmla="*/ 2790 w 14066"/>
              <a:gd name="T63" fmla="*/ 2870 h 3315"/>
              <a:gd name="T64" fmla="*/ 2855 w 14066"/>
              <a:gd name="T65" fmla="*/ 2805 h 3315"/>
              <a:gd name="T66" fmla="*/ 2869 w 14066"/>
              <a:gd name="T67" fmla="*/ 2789 h 3315"/>
              <a:gd name="T68" fmla="*/ 2896 w 14066"/>
              <a:gd name="T69" fmla="*/ 2759 h 3315"/>
              <a:gd name="T70" fmla="*/ 2901 w 14066"/>
              <a:gd name="T71" fmla="*/ 2754 h 3315"/>
              <a:gd name="T72" fmla="*/ 2931 w 14066"/>
              <a:gd name="T73" fmla="*/ 2719 h 3315"/>
              <a:gd name="T74" fmla="*/ 2934 w 14066"/>
              <a:gd name="T75" fmla="*/ 2717 h 3315"/>
              <a:gd name="T76" fmla="*/ 2943 w 14066"/>
              <a:gd name="T77" fmla="*/ 2706 h 3315"/>
              <a:gd name="T78" fmla="*/ 2966 w 14066"/>
              <a:gd name="T79" fmla="*/ 2676 h 3315"/>
              <a:gd name="T80" fmla="*/ 2985 w 14066"/>
              <a:gd name="T81" fmla="*/ 2651 h 3315"/>
              <a:gd name="T82" fmla="*/ 3317 w 14066"/>
              <a:gd name="T83" fmla="*/ 2985 h 3315"/>
              <a:gd name="T84" fmla="*/ 3825 w 14066"/>
              <a:gd name="T85" fmla="*/ 3244 h 3315"/>
              <a:gd name="T86" fmla="*/ 4313 w 14066"/>
              <a:gd name="T87" fmla="*/ 3315 h 3315"/>
              <a:gd name="T88" fmla="*/ 13693 w 14066"/>
              <a:gd name="T89" fmla="*/ 3292 h 3315"/>
              <a:gd name="T90" fmla="*/ 13745 w 14066"/>
              <a:gd name="T91" fmla="*/ 3273 h 3315"/>
              <a:gd name="T92" fmla="*/ 13804 w 14066"/>
              <a:gd name="T93" fmla="*/ 3243 h 3315"/>
              <a:gd name="T94" fmla="*/ 13909 w 14066"/>
              <a:gd name="T95" fmla="*/ 3161 h 3315"/>
              <a:gd name="T96" fmla="*/ 14003 w 14066"/>
              <a:gd name="T97" fmla="*/ 3038 h 3315"/>
              <a:gd name="T98" fmla="*/ 14066 w 14066"/>
              <a:gd name="T99" fmla="*/ 2784 h 3315"/>
              <a:gd name="T100" fmla="*/ 14066 w 14066"/>
              <a:gd name="T101" fmla="*/ 2654 h 33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4066" h="3315">
                <a:moveTo>
                  <a:pt x="13837" y="2654"/>
                </a:moveTo>
                <a:lnTo>
                  <a:pt x="13837" y="800"/>
                </a:lnTo>
                <a:lnTo>
                  <a:pt x="13835" y="744"/>
                </a:lnTo>
                <a:lnTo>
                  <a:pt x="13813" y="638"/>
                </a:lnTo>
                <a:lnTo>
                  <a:pt x="13772" y="540"/>
                </a:lnTo>
                <a:lnTo>
                  <a:pt x="13713" y="454"/>
                </a:lnTo>
                <a:lnTo>
                  <a:pt x="13640" y="380"/>
                </a:lnTo>
                <a:lnTo>
                  <a:pt x="13553" y="321"/>
                </a:lnTo>
                <a:lnTo>
                  <a:pt x="13456" y="280"/>
                </a:lnTo>
                <a:lnTo>
                  <a:pt x="13349" y="258"/>
                </a:lnTo>
                <a:lnTo>
                  <a:pt x="13294" y="257"/>
                </a:lnTo>
                <a:lnTo>
                  <a:pt x="2543" y="257"/>
                </a:lnTo>
                <a:lnTo>
                  <a:pt x="2494" y="227"/>
                </a:lnTo>
                <a:lnTo>
                  <a:pt x="2394" y="172"/>
                </a:lnTo>
                <a:lnTo>
                  <a:pt x="2291" y="124"/>
                </a:lnTo>
                <a:lnTo>
                  <a:pt x="2182" y="84"/>
                </a:lnTo>
                <a:lnTo>
                  <a:pt x="2070" y="52"/>
                </a:lnTo>
                <a:lnTo>
                  <a:pt x="1956" y="26"/>
                </a:lnTo>
                <a:lnTo>
                  <a:pt x="1838" y="9"/>
                </a:lnTo>
                <a:lnTo>
                  <a:pt x="1719" y="0"/>
                </a:lnTo>
                <a:lnTo>
                  <a:pt x="1658" y="0"/>
                </a:lnTo>
                <a:lnTo>
                  <a:pt x="1573" y="1"/>
                </a:lnTo>
                <a:lnTo>
                  <a:pt x="1405" y="18"/>
                </a:lnTo>
                <a:lnTo>
                  <a:pt x="1243" y="52"/>
                </a:lnTo>
                <a:lnTo>
                  <a:pt x="1088" y="100"/>
                </a:lnTo>
                <a:lnTo>
                  <a:pt x="939" y="163"/>
                </a:lnTo>
                <a:lnTo>
                  <a:pt x="798" y="240"/>
                </a:lnTo>
                <a:lnTo>
                  <a:pt x="665" y="329"/>
                </a:lnTo>
                <a:lnTo>
                  <a:pt x="542" y="430"/>
                </a:lnTo>
                <a:lnTo>
                  <a:pt x="431" y="543"/>
                </a:lnTo>
                <a:lnTo>
                  <a:pt x="328" y="665"/>
                </a:lnTo>
                <a:lnTo>
                  <a:pt x="239" y="797"/>
                </a:lnTo>
                <a:lnTo>
                  <a:pt x="162" y="938"/>
                </a:lnTo>
                <a:lnTo>
                  <a:pt x="100" y="1087"/>
                </a:lnTo>
                <a:lnTo>
                  <a:pt x="51" y="1243"/>
                </a:lnTo>
                <a:lnTo>
                  <a:pt x="19" y="1405"/>
                </a:lnTo>
                <a:lnTo>
                  <a:pt x="2" y="1572"/>
                </a:lnTo>
                <a:lnTo>
                  <a:pt x="0" y="1658"/>
                </a:lnTo>
                <a:lnTo>
                  <a:pt x="0" y="1720"/>
                </a:lnTo>
                <a:lnTo>
                  <a:pt x="10" y="1842"/>
                </a:lnTo>
                <a:lnTo>
                  <a:pt x="28" y="1961"/>
                </a:lnTo>
                <a:lnTo>
                  <a:pt x="54" y="2076"/>
                </a:lnTo>
                <a:lnTo>
                  <a:pt x="87" y="2190"/>
                </a:lnTo>
                <a:lnTo>
                  <a:pt x="129" y="2299"/>
                </a:lnTo>
                <a:lnTo>
                  <a:pt x="177" y="2404"/>
                </a:lnTo>
                <a:lnTo>
                  <a:pt x="234" y="2507"/>
                </a:lnTo>
                <a:lnTo>
                  <a:pt x="296" y="2604"/>
                </a:lnTo>
                <a:lnTo>
                  <a:pt x="365" y="2696"/>
                </a:lnTo>
                <a:lnTo>
                  <a:pt x="440" y="2783"/>
                </a:lnTo>
                <a:lnTo>
                  <a:pt x="520" y="2864"/>
                </a:lnTo>
                <a:lnTo>
                  <a:pt x="607" y="2941"/>
                </a:lnTo>
                <a:lnTo>
                  <a:pt x="699" y="3010"/>
                </a:lnTo>
                <a:lnTo>
                  <a:pt x="795" y="3073"/>
                </a:lnTo>
                <a:lnTo>
                  <a:pt x="896" y="3130"/>
                </a:lnTo>
                <a:lnTo>
                  <a:pt x="948" y="3156"/>
                </a:lnTo>
                <a:lnTo>
                  <a:pt x="1030" y="3192"/>
                </a:lnTo>
                <a:lnTo>
                  <a:pt x="1199" y="3252"/>
                </a:lnTo>
                <a:lnTo>
                  <a:pt x="1378" y="3293"/>
                </a:lnTo>
                <a:lnTo>
                  <a:pt x="1564" y="3314"/>
                </a:lnTo>
                <a:lnTo>
                  <a:pt x="1658" y="3315"/>
                </a:lnTo>
                <a:lnTo>
                  <a:pt x="1658" y="3315"/>
                </a:lnTo>
                <a:lnTo>
                  <a:pt x="1659" y="3315"/>
                </a:lnTo>
                <a:lnTo>
                  <a:pt x="1700" y="3315"/>
                </a:lnTo>
                <a:lnTo>
                  <a:pt x="1740" y="3313"/>
                </a:lnTo>
                <a:lnTo>
                  <a:pt x="1753" y="3313"/>
                </a:lnTo>
                <a:lnTo>
                  <a:pt x="1766" y="3312"/>
                </a:lnTo>
                <a:lnTo>
                  <a:pt x="1793" y="3310"/>
                </a:lnTo>
                <a:lnTo>
                  <a:pt x="1820" y="3308"/>
                </a:lnTo>
                <a:lnTo>
                  <a:pt x="1834" y="3306"/>
                </a:lnTo>
                <a:lnTo>
                  <a:pt x="1850" y="3304"/>
                </a:lnTo>
                <a:lnTo>
                  <a:pt x="1875" y="3301"/>
                </a:lnTo>
                <a:lnTo>
                  <a:pt x="1899" y="3297"/>
                </a:lnTo>
                <a:lnTo>
                  <a:pt x="1915" y="3296"/>
                </a:lnTo>
                <a:lnTo>
                  <a:pt x="1932" y="3292"/>
                </a:lnTo>
                <a:lnTo>
                  <a:pt x="1954" y="3288"/>
                </a:lnTo>
                <a:lnTo>
                  <a:pt x="1977" y="3284"/>
                </a:lnTo>
                <a:lnTo>
                  <a:pt x="1994" y="3282"/>
                </a:lnTo>
                <a:lnTo>
                  <a:pt x="2011" y="3278"/>
                </a:lnTo>
                <a:lnTo>
                  <a:pt x="2031" y="3273"/>
                </a:lnTo>
                <a:lnTo>
                  <a:pt x="2052" y="3268"/>
                </a:lnTo>
                <a:lnTo>
                  <a:pt x="2070" y="3264"/>
                </a:lnTo>
                <a:lnTo>
                  <a:pt x="2089" y="3258"/>
                </a:lnTo>
                <a:lnTo>
                  <a:pt x="2107" y="3253"/>
                </a:lnTo>
                <a:lnTo>
                  <a:pt x="2125" y="3248"/>
                </a:lnTo>
                <a:lnTo>
                  <a:pt x="2146" y="3243"/>
                </a:lnTo>
                <a:lnTo>
                  <a:pt x="2165" y="3236"/>
                </a:lnTo>
                <a:lnTo>
                  <a:pt x="2178" y="3231"/>
                </a:lnTo>
                <a:lnTo>
                  <a:pt x="2191" y="3227"/>
                </a:lnTo>
                <a:lnTo>
                  <a:pt x="2217" y="3218"/>
                </a:lnTo>
                <a:lnTo>
                  <a:pt x="2241" y="3209"/>
                </a:lnTo>
                <a:lnTo>
                  <a:pt x="2241" y="3209"/>
                </a:lnTo>
                <a:lnTo>
                  <a:pt x="2241" y="3209"/>
                </a:lnTo>
                <a:lnTo>
                  <a:pt x="2328" y="3174"/>
                </a:lnTo>
                <a:lnTo>
                  <a:pt x="2494" y="3090"/>
                </a:lnTo>
                <a:lnTo>
                  <a:pt x="2648" y="2989"/>
                </a:lnTo>
                <a:lnTo>
                  <a:pt x="2790" y="2870"/>
                </a:lnTo>
                <a:lnTo>
                  <a:pt x="2855" y="2805"/>
                </a:lnTo>
                <a:lnTo>
                  <a:pt x="2855" y="2805"/>
                </a:lnTo>
                <a:lnTo>
                  <a:pt x="2855" y="2805"/>
                </a:lnTo>
                <a:lnTo>
                  <a:pt x="2858" y="2801"/>
                </a:lnTo>
                <a:lnTo>
                  <a:pt x="2862" y="2797"/>
                </a:lnTo>
                <a:lnTo>
                  <a:pt x="2869" y="2789"/>
                </a:lnTo>
                <a:lnTo>
                  <a:pt x="2875" y="2783"/>
                </a:lnTo>
                <a:lnTo>
                  <a:pt x="2886" y="2771"/>
                </a:lnTo>
                <a:lnTo>
                  <a:pt x="2896" y="2759"/>
                </a:lnTo>
                <a:lnTo>
                  <a:pt x="2896" y="2759"/>
                </a:lnTo>
                <a:lnTo>
                  <a:pt x="2896" y="2759"/>
                </a:lnTo>
                <a:lnTo>
                  <a:pt x="2901" y="2754"/>
                </a:lnTo>
                <a:lnTo>
                  <a:pt x="2906" y="2748"/>
                </a:lnTo>
                <a:lnTo>
                  <a:pt x="2919" y="2734"/>
                </a:lnTo>
                <a:lnTo>
                  <a:pt x="2931" y="2719"/>
                </a:lnTo>
                <a:lnTo>
                  <a:pt x="2931" y="2719"/>
                </a:lnTo>
                <a:lnTo>
                  <a:pt x="2932" y="2718"/>
                </a:lnTo>
                <a:lnTo>
                  <a:pt x="2934" y="2717"/>
                </a:lnTo>
                <a:lnTo>
                  <a:pt x="2935" y="2715"/>
                </a:lnTo>
                <a:lnTo>
                  <a:pt x="2939" y="2710"/>
                </a:lnTo>
                <a:lnTo>
                  <a:pt x="2943" y="2706"/>
                </a:lnTo>
                <a:lnTo>
                  <a:pt x="2947" y="2701"/>
                </a:lnTo>
                <a:lnTo>
                  <a:pt x="2950" y="2696"/>
                </a:lnTo>
                <a:lnTo>
                  <a:pt x="2966" y="2676"/>
                </a:lnTo>
                <a:lnTo>
                  <a:pt x="2980" y="2658"/>
                </a:lnTo>
                <a:lnTo>
                  <a:pt x="2983" y="2654"/>
                </a:lnTo>
                <a:lnTo>
                  <a:pt x="2985" y="2651"/>
                </a:lnTo>
                <a:lnTo>
                  <a:pt x="3044" y="2726"/>
                </a:lnTo>
                <a:lnTo>
                  <a:pt x="3173" y="2863"/>
                </a:lnTo>
                <a:lnTo>
                  <a:pt x="3317" y="2985"/>
                </a:lnTo>
                <a:lnTo>
                  <a:pt x="3475" y="3090"/>
                </a:lnTo>
                <a:lnTo>
                  <a:pt x="3645" y="3177"/>
                </a:lnTo>
                <a:lnTo>
                  <a:pt x="3825" y="3244"/>
                </a:lnTo>
                <a:lnTo>
                  <a:pt x="4015" y="3290"/>
                </a:lnTo>
                <a:lnTo>
                  <a:pt x="4212" y="3313"/>
                </a:lnTo>
                <a:lnTo>
                  <a:pt x="4313" y="3315"/>
                </a:lnTo>
                <a:lnTo>
                  <a:pt x="13535" y="3315"/>
                </a:lnTo>
                <a:lnTo>
                  <a:pt x="13589" y="3314"/>
                </a:lnTo>
                <a:lnTo>
                  <a:pt x="13693" y="3292"/>
                </a:lnTo>
                <a:lnTo>
                  <a:pt x="13741" y="3274"/>
                </a:lnTo>
                <a:lnTo>
                  <a:pt x="13743" y="3273"/>
                </a:lnTo>
                <a:lnTo>
                  <a:pt x="13745" y="3273"/>
                </a:lnTo>
                <a:lnTo>
                  <a:pt x="13755" y="3268"/>
                </a:lnTo>
                <a:lnTo>
                  <a:pt x="13765" y="3264"/>
                </a:lnTo>
                <a:lnTo>
                  <a:pt x="13804" y="3243"/>
                </a:lnTo>
                <a:lnTo>
                  <a:pt x="13877" y="3192"/>
                </a:lnTo>
                <a:lnTo>
                  <a:pt x="13908" y="3161"/>
                </a:lnTo>
                <a:lnTo>
                  <a:pt x="13909" y="3161"/>
                </a:lnTo>
                <a:lnTo>
                  <a:pt x="13910" y="3160"/>
                </a:lnTo>
                <a:lnTo>
                  <a:pt x="13945" y="3122"/>
                </a:lnTo>
                <a:lnTo>
                  <a:pt x="14003" y="3038"/>
                </a:lnTo>
                <a:lnTo>
                  <a:pt x="14043" y="2942"/>
                </a:lnTo>
                <a:lnTo>
                  <a:pt x="14063" y="2839"/>
                </a:lnTo>
                <a:lnTo>
                  <a:pt x="14066" y="2784"/>
                </a:lnTo>
                <a:lnTo>
                  <a:pt x="14066" y="2784"/>
                </a:lnTo>
                <a:lnTo>
                  <a:pt x="14066" y="2654"/>
                </a:lnTo>
                <a:lnTo>
                  <a:pt x="14066" y="2654"/>
                </a:lnTo>
                <a:lnTo>
                  <a:pt x="13837" y="2654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44" name="Freeform 586">
            <a:extLst>
              <a:ext uri="{FF2B5EF4-FFF2-40B4-BE49-F238E27FC236}">
                <a16:creationId xmlns:a16="http://schemas.microsoft.com/office/drawing/2014/main" id="{A9C78BEC-7E18-451D-90D7-B5EE2EE7D2BE}"/>
              </a:ext>
            </a:extLst>
          </p:cNvPr>
          <p:cNvSpPr>
            <a:spLocks/>
          </p:cNvSpPr>
          <p:nvPr/>
        </p:nvSpPr>
        <p:spPr bwMode="auto">
          <a:xfrm>
            <a:off x="5410382" y="3184789"/>
            <a:ext cx="2925273" cy="674585"/>
          </a:xfrm>
          <a:custGeom>
            <a:avLst/>
            <a:gdLst>
              <a:gd name="T0" fmla="*/ 0 w 11294"/>
              <a:gd name="T1" fmla="*/ 0 h 2604"/>
              <a:gd name="T2" fmla="*/ 86 w 11294"/>
              <a:gd name="T3" fmla="*/ 56 h 2604"/>
              <a:gd name="T4" fmla="*/ 244 w 11294"/>
              <a:gd name="T5" fmla="*/ 187 h 2604"/>
              <a:gd name="T6" fmla="*/ 385 w 11294"/>
              <a:gd name="T7" fmla="*/ 336 h 2604"/>
              <a:gd name="T8" fmla="*/ 509 w 11294"/>
              <a:gd name="T9" fmla="*/ 500 h 2604"/>
              <a:gd name="T10" fmla="*/ 585 w 11294"/>
              <a:gd name="T11" fmla="*/ 634 h 2604"/>
              <a:gd name="T12" fmla="*/ 630 w 11294"/>
              <a:gd name="T13" fmla="*/ 727 h 2604"/>
              <a:gd name="T14" fmla="*/ 671 w 11294"/>
              <a:gd name="T15" fmla="*/ 824 h 2604"/>
              <a:gd name="T16" fmla="*/ 703 w 11294"/>
              <a:gd name="T17" fmla="*/ 923 h 2604"/>
              <a:gd name="T18" fmla="*/ 730 w 11294"/>
              <a:gd name="T19" fmla="*/ 1025 h 2604"/>
              <a:gd name="T20" fmla="*/ 751 w 11294"/>
              <a:gd name="T21" fmla="*/ 1130 h 2604"/>
              <a:gd name="T22" fmla="*/ 765 w 11294"/>
              <a:gd name="T23" fmla="*/ 1236 h 2604"/>
              <a:gd name="T24" fmla="*/ 772 w 11294"/>
              <a:gd name="T25" fmla="*/ 1345 h 2604"/>
              <a:gd name="T26" fmla="*/ 773 w 11294"/>
              <a:gd name="T27" fmla="*/ 1401 h 2604"/>
              <a:gd name="T28" fmla="*/ 773 w 11294"/>
              <a:gd name="T29" fmla="*/ 1407 h 2604"/>
              <a:gd name="T30" fmla="*/ 773 w 11294"/>
              <a:gd name="T31" fmla="*/ 1414 h 2604"/>
              <a:gd name="T32" fmla="*/ 774 w 11294"/>
              <a:gd name="T33" fmla="*/ 1466 h 2604"/>
              <a:gd name="T34" fmla="*/ 786 w 11294"/>
              <a:gd name="T35" fmla="*/ 1564 h 2604"/>
              <a:gd name="T36" fmla="*/ 807 w 11294"/>
              <a:gd name="T37" fmla="*/ 1660 h 2604"/>
              <a:gd name="T38" fmla="*/ 836 w 11294"/>
              <a:gd name="T39" fmla="*/ 1754 h 2604"/>
              <a:gd name="T40" fmla="*/ 874 w 11294"/>
              <a:gd name="T41" fmla="*/ 1842 h 2604"/>
              <a:gd name="T42" fmla="*/ 921 w 11294"/>
              <a:gd name="T43" fmla="*/ 1925 h 2604"/>
              <a:gd name="T44" fmla="*/ 975 w 11294"/>
              <a:gd name="T45" fmla="*/ 2004 h 2604"/>
              <a:gd name="T46" fmla="*/ 1036 w 11294"/>
              <a:gd name="T47" fmla="*/ 2076 h 2604"/>
              <a:gd name="T48" fmla="*/ 1103 w 11294"/>
              <a:gd name="T49" fmla="*/ 2144 h 2604"/>
              <a:gd name="T50" fmla="*/ 1177 w 11294"/>
              <a:gd name="T51" fmla="*/ 2203 h 2604"/>
              <a:gd name="T52" fmla="*/ 1256 w 11294"/>
              <a:gd name="T53" fmla="*/ 2256 h 2604"/>
              <a:gd name="T54" fmla="*/ 1341 w 11294"/>
              <a:gd name="T55" fmla="*/ 2302 h 2604"/>
              <a:gd name="T56" fmla="*/ 1429 w 11294"/>
              <a:gd name="T57" fmla="*/ 2338 h 2604"/>
              <a:gd name="T58" fmla="*/ 1522 w 11294"/>
              <a:gd name="T59" fmla="*/ 2368 h 2604"/>
              <a:gd name="T60" fmla="*/ 1619 w 11294"/>
              <a:gd name="T61" fmla="*/ 2387 h 2604"/>
              <a:gd name="T62" fmla="*/ 1719 w 11294"/>
              <a:gd name="T63" fmla="*/ 2396 h 2604"/>
              <a:gd name="T64" fmla="*/ 1770 w 11294"/>
              <a:gd name="T65" fmla="*/ 2398 h 2604"/>
              <a:gd name="T66" fmla="*/ 1770 w 11294"/>
              <a:gd name="T67" fmla="*/ 2604 h 2604"/>
              <a:gd name="T68" fmla="*/ 11294 w 11294"/>
              <a:gd name="T69" fmla="*/ 2604 h 2604"/>
              <a:gd name="T70" fmla="*/ 11294 w 11294"/>
              <a:gd name="T71" fmla="*/ 543 h 2604"/>
              <a:gd name="T72" fmla="*/ 11292 w 11294"/>
              <a:gd name="T73" fmla="*/ 487 h 2604"/>
              <a:gd name="T74" fmla="*/ 11270 w 11294"/>
              <a:gd name="T75" fmla="*/ 381 h 2604"/>
              <a:gd name="T76" fmla="*/ 11229 w 11294"/>
              <a:gd name="T77" fmla="*/ 284 h 2604"/>
              <a:gd name="T78" fmla="*/ 11170 w 11294"/>
              <a:gd name="T79" fmla="*/ 197 h 2604"/>
              <a:gd name="T80" fmla="*/ 11097 w 11294"/>
              <a:gd name="T81" fmla="*/ 123 h 2604"/>
              <a:gd name="T82" fmla="*/ 11010 w 11294"/>
              <a:gd name="T83" fmla="*/ 65 h 2604"/>
              <a:gd name="T84" fmla="*/ 10913 w 11294"/>
              <a:gd name="T85" fmla="*/ 23 h 2604"/>
              <a:gd name="T86" fmla="*/ 10806 w 11294"/>
              <a:gd name="T87" fmla="*/ 1 h 2604"/>
              <a:gd name="T88" fmla="*/ 10751 w 11294"/>
              <a:gd name="T89" fmla="*/ 0 h 2604"/>
              <a:gd name="T90" fmla="*/ 0 w 11294"/>
              <a:gd name="T91" fmla="*/ 0 h 26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1294" h="2604">
                <a:moveTo>
                  <a:pt x="0" y="0"/>
                </a:moveTo>
                <a:lnTo>
                  <a:pt x="86" y="56"/>
                </a:lnTo>
                <a:lnTo>
                  <a:pt x="244" y="187"/>
                </a:lnTo>
                <a:lnTo>
                  <a:pt x="385" y="336"/>
                </a:lnTo>
                <a:lnTo>
                  <a:pt x="509" y="500"/>
                </a:lnTo>
                <a:lnTo>
                  <a:pt x="585" y="634"/>
                </a:lnTo>
                <a:lnTo>
                  <a:pt x="630" y="727"/>
                </a:lnTo>
                <a:lnTo>
                  <a:pt x="671" y="824"/>
                </a:lnTo>
                <a:lnTo>
                  <a:pt x="703" y="923"/>
                </a:lnTo>
                <a:lnTo>
                  <a:pt x="730" y="1025"/>
                </a:lnTo>
                <a:lnTo>
                  <a:pt x="751" y="1130"/>
                </a:lnTo>
                <a:lnTo>
                  <a:pt x="765" y="1236"/>
                </a:lnTo>
                <a:lnTo>
                  <a:pt x="772" y="1345"/>
                </a:lnTo>
                <a:lnTo>
                  <a:pt x="773" y="1401"/>
                </a:lnTo>
                <a:lnTo>
                  <a:pt x="773" y="1407"/>
                </a:lnTo>
                <a:lnTo>
                  <a:pt x="773" y="1414"/>
                </a:lnTo>
                <a:lnTo>
                  <a:pt x="774" y="1466"/>
                </a:lnTo>
                <a:lnTo>
                  <a:pt x="786" y="1564"/>
                </a:lnTo>
                <a:lnTo>
                  <a:pt x="807" y="1660"/>
                </a:lnTo>
                <a:lnTo>
                  <a:pt x="836" y="1754"/>
                </a:lnTo>
                <a:lnTo>
                  <a:pt x="874" y="1842"/>
                </a:lnTo>
                <a:lnTo>
                  <a:pt x="921" y="1925"/>
                </a:lnTo>
                <a:lnTo>
                  <a:pt x="975" y="2004"/>
                </a:lnTo>
                <a:lnTo>
                  <a:pt x="1036" y="2076"/>
                </a:lnTo>
                <a:lnTo>
                  <a:pt x="1103" y="2144"/>
                </a:lnTo>
                <a:lnTo>
                  <a:pt x="1177" y="2203"/>
                </a:lnTo>
                <a:lnTo>
                  <a:pt x="1256" y="2256"/>
                </a:lnTo>
                <a:lnTo>
                  <a:pt x="1341" y="2302"/>
                </a:lnTo>
                <a:lnTo>
                  <a:pt x="1429" y="2338"/>
                </a:lnTo>
                <a:lnTo>
                  <a:pt x="1522" y="2368"/>
                </a:lnTo>
                <a:lnTo>
                  <a:pt x="1619" y="2387"/>
                </a:lnTo>
                <a:lnTo>
                  <a:pt x="1719" y="2396"/>
                </a:lnTo>
                <a:lnTo>
                  <a:pt x="1770" y="2398"/>
                </a:lnTo>
                <a:lnTo>
                  <a:pt x="1770" y="2604"/>
                </a:lnTo>
                <a:lnTo>
                  <a:pt x="11294" y="2604"/>
                </a:lnTo>
                <a:lnTo>
                  <a:pt x="11294" y="543"/>
                </a:lnTo>
                <a:lnTo>
                  <a:pt x="11292" y="487"/>
                </a:lnTo>
                <a:lnTo>
                  <a:pt x="11270" y="381"/>
                </a:lnTo>
                <a:lnTo>
                  <a:pt x="11229" y="284"/>
                </a:lnTo>
                <a:lnTo>
                  <a:pt x="11170" y="197"/>
                </a:lnTo>
                <a:lnTo>
                  <a:pt x="11097" y="123"/>
                </a:lnTo>
                <a:lnTo>
                  <a:pt x="11010" y="65"/>
                </a:lnTo>
                <a:lnTo>
                  <a:pt x="10913" y="23"/>
                </a:lnTo>
                <a:lnTo>
                  <a:pt x="10806" y="1"/>
                </a:lnTo>
                <a:lnTo>
                  <a:pt x="10751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33" name="Freeform 584">
            <a:extLst>
              <a:ext uri="{FF2B5EF4-FFF2-40B4-BE49-F238E27FC236}">
                <a16:creationId xmlns:a16="http://schemas.microsoft.com/office/drawing/2014/main" id="{31994175-1018-4D52-9EF8-2FB5805EEE60}"/>
              </a:ext>
            </a:extLst>
          </p:cNvPr>
          <p:cNvSpPr>
            <a:spLocks/>
          </p:cNvSpPr>
          <p:nvPr/>
        </p:nvSpPr>
        <p:spPr bwMode="auto">
          <a:xfrm>
            <a:off x="4765629" y="4432024"/>
            <a:ext cx="3644416" cy="859034"/>
          </a:xfrm>
          <a:custGeom>
            <a:avLst/>
            <a:gdLst>
              <a:gd name="T0" fmla="*/ 13835 w 14066"/>
              <a:gd name="T1" fmla="*/ 744 h 3315"/>
              <a:gd name="T2" fmla="*/ 13713 w 14066"/>
              <a:gd name="T3" fmla="*/ 454 h 3315"/>
              <a:gd name="T4" fmla="*/ 13456 w 14066"/>
              <a:gd name="T5" fmla="*/ 280 h 3315"/>
              <a:gd name="T6" fmla="*/ 2543 w 14066"/>
              <a:gd name="T7" fmla="*/ 257 h 3315"/>
              <a:gd name="T8" fmla="*/ 2291 w 14066"/>
              <a:gd name="T9" fmla="*/ 124 h 3315"/>
              <a:gd name="T10" fmla="*/ 1956 w 14066"/>
              <a:gd name="T11" fmla="*/ 26 h 3315"/>
              <a:gd name="T12" fmla="*/ 1658 w 14066"/>
              <a:gd name="T13" fmla="*/ 0 h 3315"/>
              <a:gd name="T14" fmla="*/ 1243 w 14066"/>
              <a:gd name="T15" fmla="*/ 52 h 3315"/>
              <a:gd name="T16" fmla="*/ 798 w 14066"/>
              <a:gd name="T17" fmla="*/ 240 h 3315"/>
              <a:gd name="T18" fmla="*/ 431 w 14066"/>
              <a:gd name="T19" fmla="*/ 543 h 3315"/>
              <a:gd name="T20" fmla="*/ 162 w 14066"/>
              <a:gd name="T21" fmla="*/ 938 h 3315"/>
              <a:gd name="T22" fmla="*/ 19 w 14066"/>
              <a:gd name="T23" fmla="*/ 1405 h 3315"/>
              <a:gd name="T24" fmla="*/ 0 w 14066"/>
              <a:gd name="T25" fmla="*/ 1720 h 3315"/>
              <a:gd name="T26" fmla="*/ 54 w 14066"/>
              <a:gd name="T27" fmla="*/ 2076 h 3315"/>
              <a:gd name="T28" fmla="*/ 177 w 14066"/>
              <a:gd name="T29" fmla="*/ 2404 h 3315"/>
              <a:gd name="T30" fmla="*/ 365 w 14066"/>
              <a:gd name="T31" fmla="*/ 2696 h 3315"/>
              <a:gd name="T32" fmla="*/ 607 w 14066"/>
              <a:gd name="T33" fmla="*/ 2941 h 3315"/>
              <a:gd name="T34" fmla="*/ 896 w 14066"/>
              <a:gd name="T35" fmla="*/ 3130 h 3315"/>
              <a:gd name="T36" fmla="*/ 1199 w 14066"/>
              <a:gd name="T37" fmla="*/ 3252 h 3315"/>
              <a:gd name="T38" fmla="*/ 1658 w 14066"/>
              <a:gd name="T39" fmla="*/ 3315 h 3315"/>
              <a:gd name="T40" fmla="*/ 1700 w 14066"/>
              <a:gd name="T41" fmla="*/ 3315 h 3315"/>
              <a:gd name="T42" fmla="*/ 1766 w 14066"/>
              <a:gd name="T43" fmla="*/ 3312 h 3315"/>
              <a:gd name="T44" fmla="*/ 1834 w 14066"/>
              <a:gd name="T45" fmla="*/ 3306 h 3315"/>
              <a:gd name="T46" fmla="*/ 1899 w 14066"/>
              <a:gd name="T47" fmla="*/ 3297 h 3315"/>
              <a:gd name="T48" fmla="*/ 1954 w 14066"/>
              <a:gd name="T49" fmla="*/ 3288 h 3315"/>
              <a:gd name="T50" fmla="*/ 2011 w 14066"/>
              <a:gd name="T51" fmla="*/ 3278 h 3315"/>
              <a:gd name="T52" fmla="*/ 2070 w 14066"/>
              <a:gd name="T53" fmla="*/ 3264 h 3315"/>
              <a:gd name="T54" fmla="*/ 2125 w 14066"/>
              <a:gd name="T55" fmla="*/ 3248 h 3315"/>
              <a:gd name="T56" fmla="*/ 2178 w 14066"/>
              <a:gd name="T57" fmla="*/ 3231 h 3315"/>
              <a:gd name="T58" fmla="*/ 2241 w 14066"/>
              <a:gd name="T59" fmla="*/ 3209 h 3315"/>
              <a:gd name="T60" fmla="*/ 2328 w 14066"/>
              <a:gd name="T61" fmla="*/ 3174 h 3315"/>
              <a:gd name="T62" fmla="*/ 2790 w 14066"/>
              <a:gd name="T63" fmla="*/ 2870 h 3315"/>
              <a:gd name="T64" fmla="*/ 2855 w 14066"/>
              <a:gd name="T65" fmla="*/ 2805 h 3315"/>
              <a:gd name="T66" fmla="*/ 2869 w 14066"/>
              <a:gd name="T67" fmla="*/ 2789 h 3315"/>
              <a:gd name="T68" fmla="*/ 2896 w 14066"/>
              <a:gd name="T69" fmla="*/ 2759 h 3315"/>
              <a:gd name="T70" fmla="*/ 2901 w 14066"/>
              <a:gd name="T71" fmla="*/ 2754 h 3315"/>
              <a:gd name="T72" fmla="*/ 2931 w 14066"/>
              <a:gd name="T73" fmla="*/ 2719 h 3315"/>
              <a:gd name="T74" fmla="*/ 2934 w 14066"/>
              <a:gd name="T75" fmla="*/ 2717 h 3315"/>
              <a:gd name="T76" fmla="*/ 2943 w 14066"/>
              <a:gd name="T77" fmla="*/ 2706 h 3315"/>
              <a:gd name="T78" fmla="*/ 2966 w 14066"/>
              <a:gd name="T79" fmla="*/ 2676 h 3315"/>
              <a:gd name="T80" fmla="*/ 2985 w 14066"/>
              <a:gd name="T81" fmla="*/ 2651 h 3315"/>
              <a:gd name="T82" fmla="*/ 3317 w 14066"/>
              <a:gd name="T83" fmla="*/ 2985 h 3315"/>
              <a:gd name="T84" fmla="*/ 3825 w 14066"/>
              <a:gd name="T85" fmla="*/ 3244 h 3315"/>
              <a:gd name="T86" fmla="*/ 4313 w 14066"/>
              <a:gd name="T87" fmla="*/ 3315 h 3315"/>
              <a:gd name="T88" fmla="*/ 13693 w 14066"/>
              <a:gd name="T89" fmla="*/ 3292 h 3315"/>
              <a:gd name="T90" fmla="*/ 13745 w 14066"/>
              <a:gd name="T91" fmla="*/ 3273 h 3315"/>
              <a:gd name="T92" fmla="*/ 13804 w 14066"/>
              <a:gd name="T93" fmla="*/ 3243 h 3315"/>
              <a:gd name="T94" fmla="*/ 13909 w 14066"/>
              <a:gd name="T95" fmla="*/ 3161 h 3315"/>
              <a:gd name="T96" fmla="*/ 14003 w 14066"/>
              <a:gd name="T97" fmla="*/ 3038 h 3315"/>
              <a:gd name="T98" fmla="*/ 14066 w 14066"/>
              <a:gd name="T99" fmla="*/ 2784 h 3315"/>
              <a:gd name="T100" fmla="*/ 14066 w 14066"/>
              <a:gd name="T101" fmla="*/ 2654 h 33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4066" h="3315">
                <a:moveTo>
                  <a:pt x="13837" y="2654"/>
                </a:moveTo>
                <a:lnTo>
                  <a:pt x="13837" y="800"/>
                </a:lnTo>
                <a:lnTo>
                  <a:pt x="13835" y="744"/>
                </a:lnTo>
                <a:lnTo>
                  <a:pt x="13813" y="638"/>
                </a:lnTo>
                <a:lnTo>
                  <a:pt x="13772" y="540"/>
                </a:lnTo>
                <a:lnTo>
                  <a:pt x="13713" y="454"/>
                </a:lnTo>
                <a:lnTo>
                  <a:pt x="13640" y="380"/>
                </a:lnTo>
                <a:lnTo>
                  <a:pt x="13553" y="321"/>
                </a:lnTo>
                <a:lnTo>
                  <a:pt x="13456" y="280"/>
                </a:lnTo>
                <a:lnTo>
                  <a:pt x="13349" y="258"/>
                </a:lnTo>
                <a:lnTo>
                  <a:pt x="13294" y="257"/>
                </a:lnTo>
                <a:lnTo>
                  <a:pt x="2543" y="257"/>
                </a:lnTo>
                <a:lnTo>
                  <a:pt x="2494" y="227"/>
                </a:lnTo>
                <a:lnTo>
                  <a:pt x="2394" y="172"/>
                </a:lnTo>
                <a:lnTo>
                  <a:pt x="2291" y="124"/>
                </a:lnTo>
                <a:lnTo>
                  <a:pt x="2182" y="84"/>
                </a:lnTo>
                <a:lnTo>
                  <a:pt x="2070" y="52"/>
                </a:lnTo>
                <a:lnTo>
                  <a:pt x="1956" y="26"/>
                </a:lnTo>
                <a:lnTo>
                  <a:pt x="1838" y="9"/>
                </a:lnTo>
                <a:lnTo>
                  <a:pt x="1719" y="0"/>
                </a:lnTo>
                <a:lnTo>
                  <a:pt x="1658" y="0"/>
                </a:lnTo>
                <a:lnTo>
                  <a:pt x="1573" y="1"/>
                </a:lnTo>
                <a:lnTo>
                  <a:pt x="1405" y="18"/>
                </a:lnTo>
                <a:lnTo>
                  <a:pt x="1243" y="52"/>
                </a:lnTo>
                <a:lnTo>
                  <a:pt x="1088" y="100"/>
                </a:lnTo>
                <a:lnTo>
                  <a:pt x="939" y="163"/>
                </a:lnTo>
                <a:lnTo>
                  <a:pt x="798" y="240"/>
                </a:lnTo>
                <a:lnTo>
                  <a:pt x="665" y="329"/>
                </a:lnTo>
                <a:lnTo>
                  <a:pt x="542" y="430"/>
                </a:lnTo>
                <a:lnTo>
                  <a:pt x="431" y="543"/>
                </a:lnTo>
                <a:lnTo>
                  <a:pt x="328" y="665"/>
                </a:lnTo>
                <a:lnTo>
                  <a:pt x="239" y="797"/>
                </a:lnTo>
                <a:lnTo>
                  <a:pt x="162" y="938"/>
                </a:lnTo>
                <a:lnTo>
                  <a:pt x="100" y="1087"/>
                </a:lnTo>
                <a:lnTo>
                  <a:pt x="51" y="1243"/>
                </a:lnTo>
                <a:lnTo>
                  <a:pt x="19" y="1405"/>
                </a:lnTo>
                <a:lnTo>
                  <a:pt x="2" y="1572"/>
                </a:lnTo>
                <a:lnTo>
                  <a:pt x="0" y="1658"/>
                </a:lnTo>
                <a:lnTo>
                  <a:pt x="0" y="1720"/>
                </a:lnTo>
                <a:lnTo>
                  <a:pt x="10" y="1842"/>
                </a:lnTo>
                <a:lnTo>
                  <a:pt x="28" y="1961"/>
                </a:lnTo>
                <a:lnTo>
                  <a:pt x="54" y="2076"/>
                </a:lnTo>
                <a:lnTo>
                  <a:pt x="87" y="2190"/>
                </a:lnTo>
                <a:lnTo>
                  <a:pt x="129" y="2299"/>
                </a:lnTo>
                <a:lnTo>
                  <a:pt x="177" y="2404"/>
                </a:lnTo>
                <a:lnTo>
                  <a:pt x="234" y="2507"/>
                </a:lnTo>
                <a:lnTo>
                  <a:pt x="296" y="2604"/>
                </a:lnTo>
                <a:lnTo>
                  <a:pt x="365" y="2696"/>
                </a:lnTo>
                <a:lnTo>
                  <a:pt x="440" y="2783"/>
                </a:lnTo>
                <a:lnTo>
                  <a:pt x="520" y="2864"/>
                </a:lnTo>
                <a:lnTo>
                  <a:pt x="607" y="2941"/>
                </a:lnTo>
                <a:lnTo>
                  <a:pt x="699" y="3010"/>
                </a:lnTo>
                <a:lnTo>
                  <a:pt x="795" y="3073"/>
                </a:lnTo>
                <a:lnTo>
                  <a:pt x="896" y="3130"/>
                </a:lnTo>
                <a:lnTo>
                  <a:pt x="948" y="3156"/>
                </a:lnTo>
                <a:lnTo>
                  <a:pt x="1030" y="3192"/>
                </a:lnTo>
                <a:lnTo>
                  <a:pt x="1199" y="3252"/>
                </a:lnTo>
                <a:lnTo>
                  <a:pt x="1378" y="3293"/>
                </a:lnTo>
                <a:lnTo>
                  <a:pt x="1564" y="3314"/>
                </a:lnTo>
                <a:lnTo>
                  <a:pt x="1658" y="3315"/>
                </a:lnTo>
                <a:lnTo>
                  <a:pt x="1658" y="3315"/>
                </a:lnTo>
                <a:lnTo>
                  <a:pt x="1659" y="3315"/>
                </a:lnTo>
                <a:lnTo>
                  <a:pt x="1700" y="3315"/>
                </a:lnTo>
                <a:lnTo>
                  <a:pt x="1740" y="3313"/>
                </a:lnTo>
                <a:lnTo>
                  <a:pt x="1753" y="3313"/>
                </a:lnTo>
                <a:lnTo>
                  <a:pt x="1766" y="3312"/>
                </a:lnTo>
                <a:lnTo>
                  <a:pt x="1793" y="3310"/>
                </a:lnTo>
                <a:lnTo>
                  <a:pt x="1820" y="3308"/>
                </a:lnTo>
                <a:lnTo>
                  <a:pt x="1834" y="3306"/>
                </a:lnTo>
                <a:lnTo>
                  <a:pt x="1850" y="3304"/>
                </a:lnTo>
                <a:lnTo>
                  <a:pt x="1875" y="3301"/>
                </a:lnTo>
                <a:lnTo>
                  <a:pt x="1899" y="3297"/>
                </a:lnTo>
                <a:lnTo>
                  <a:pt x="1915" y="3296"/>
                </a:lnTo>
                <a:lnTo>
                  <a:pt x="1932" y="3292"/>
                </a:lnTo>
                <a:lnTo>
                  <a:pt x="1954" y="3288"/>
                </a:lnTo>
                <a:lnTo>
                  <a:pt x="1977" y="3284"/>
                </a:lnTo>
                <a:lnTo>
                  <a:pt x="1994" y="3282"/>
                </a:lnTo>
                <a:lnTo>
                  <a:pt x="2011" y="3278"/>
                </a:lnTo>
                <a:lnTo>
                  <a:pt x="2031" y="3273"/>
                </a:lnTo>
                <a:lnTo>
                  <a:pt x="2052" y="3268"/>
                </a:lnTo>
                <a:lnTo>
                  <a:pt x="2070" y="3264"/>
                </a:lnTo>
                <a:lnTo>
                  <a:pt x="2089" y="3258"/>
                </a:lnTo>
                <a:lnTo>
                  <a:pt x="2107" y="3253"/>
                </a:lnTo>
                <a:lnTo>
                  <a:pt x="2125" y="3248"/>
                </a:lnTo>
                <a:lnTo>
                  <a:pt x="2146" y="3243"/>
                </a:lnTo>
                <a:lnTo>
                  <a:pt x="2165" y="3236"/>
                </a:lnTo>
                <a:lnTo>
                  <a:pt x="2178" y="3231"/>
                </a:lnTo>
                <a:lnTo>
                  <a:pt x="2191" y="3227"/>
                </a:lnTo>
                <a:lnTo>
                  <a:pt x="2217" y="3218"/>
                </a:lnTo>
                <a:lnTo>
                  <a:pt x="2241" y="3209"/>
                </a:lnTo>
                <a:lnTo>
                  <a:pt x="2241" y="3209"/>
                </a:lnTo>
                <a:lnTo>
                  <a:pt x="2241" y="3209"/>
                </a:lnTo>
                <a:lnTo>
                  <a:pt x="2328" y="3174"/>
                </a:lnTo>
                <a:lnTo>
                  <a:pt x="2494" y="3090"/>
                </a:lnTo>
                <a:lnTo>
                  <a:pt x="2648" y="2989"/>
                </a:lnTo>
                <a:lnTo>
                  <a:pt x="2790" y="2870"/>
                </a:lnTo>
                <a:lnTo>
                  <a:pt x="2855" y="2805"/>
                </a:lnTo>
                <a:lnTo>
                  <a:pt x="2855" y="2805"/>
                </a:lnTo>
                <a:lnTo>
                  <a:pt x="2855" y="2805"/>
                </a:lnTo>
                <a:lnTo>
                  <a:pt x="2858" y="2801"/>
                </a:lnTo>
                <a:lnTo>
                  <a:pt x="2862" y="2797"/>
                </a:lnTo>
                <a:lnTo>
                  <a:pt x="2869" y="2789"/>
                </a:lnTo>
                <a:lnTo>
                  <a:pt x="2875" y="2783"/>
                </a:lnTo>
                <a:lnTo>
                  <a:pt x="2886" y="2771"/>
                </a:lnTo>
                <a:lnTo>
                  <a:pt x="2896" y="2759"/>
                </a:lnTo>
                <a:lnTo>
                  <a:pt x="2896" y="2759"/>
                </a:lnTo>
                <a:lnTo>
                  <a:pt x="2896" y="2759"/>
                </a:lnTo>
                <a:lnTo>
                  <a:pt x="2901" y="2754"/>
                </a:lnTo>
                <a:lnTo>
                  <a:pt x="2906" y="2748"/>
                </a:lnTo>
                <a:lnTo>
                  <a:pt x="2919" y="2734"/>
                </a:lnTo>
                <a:lnTo>
                  <a:pt x="2931" y="2719"/>
                </a:lnTo>
                <a:lnTo>
                  <a:pt x="2931" y="2719"/>
                </a:lnTo>
                <a:lnTo>
                  <a:pt x="2932" y="2718"/>
                </a:lnTo>
                <a:lnTo>
                  <a:pt x="2934" y="2717"/>
                </a:lnTo>
                <a:lnTo>
                  <a:pt x="2935" y="2715"/>
                </a:lnTo>
                <a:lnTo>
                  <a:pt x="2939" y="2710"/>
                </a:lnTo>
                <a:lnTo>
                  <a:pt x="2943" y="2706"/>
                </a:lnTo>
                <a:lnTo>
                  <a:pt x="2947" y="2701"/>
                </a:lnTo>
                <a:lnTo>
                  <a:pt x="2950" y="2696"/>
                </a:lnTo>
                <a:lnTo>
                  <a:pt x="2966" y="2676"/>
                </a:lnTo>
                <a:lnTo>
                  <a:pt x="2980" y="2658"/>
                </a:lnTo>
                <a:lnTo>
                  <a:pt x="2983" y="2654"/>
                </a:lnTo>
                <a:lnTo>
                  <a:pt x="2985" y="2651"/>
                </a:lnTo>
                <a:lnTo>
                  <a:pt x="3044" y="2726"/>
                </a:lnTo>
                <a:lnTo>
                  <a:pt x="3173" y="2863"/>
                </a:lnTo>
                <a:lnTo>
                  <a:pt x="3317" y="2985"/>
                </a:lnTo>
                <a:lnTo>
                  <a:pt x="3475" y="3090"/>
                </a:lnTo>
                <a:lnTo>
                  <a:pt x="3645" y="3177"/>
                </a:lnTo>
                <a:lnTo>
                  <a:pt x="3825" y="3244"/>
                </a:lnTo>
                <a:lnTo>
                  <a:pt x="4015" y="3290"/>
                </a:lnTo>
                <a:lnTo>
                  <a:pt x="4212" y="3313"/>
                </a:lnTo>
                <a:lnTo>
                  <a:pt x="4313" y="3315"/>
                </a:lnTo>
                <a:lnTo>
                  <a:pt x="13535" y="3315"/>
                </a:lnTo>
                <a:lnTo>
                  <a:pt x="13589" y="3314"/>
                </a:lnTo>
                <a:lnTo>
                  <a:pt x="13693" y="3292"/>
                </a:lnTo>
                <a:lnTo>
                  <a:pt x="13741" y="3274"/>
                </a:lnTo>
                <a:lnTo>
                  <a:pt x="13743" y="3273"/>
                </a:lnTo>
                <a:lnTo>
                  <a:pt x="13745" y="3273"/>
                </a:lnTo>
                <a:lnTo>
                  <a:pt x="13755" y="3268"/>
                </a:lnTo>
                <a:lnTo>
                  <a:pt x="13765" y="3264"/>
                </a:lnTo>
                <a:lnTo>
                  <a:pt x="13804" y="3243"/>
                </a:lnTo>
                <a:lnTo>
                  <a:pt x="13877" y="3192"/>
                </a:lnTo>
                <a:lnTo>
                  <a:pt x="13908" y="3161"/>
                </a:lnTo>
                <a:lnTo>
                  <a:pt x="13909" y="3161"/>
                </a:lnTo>
                <a:lnTo>
                  <a:pt x="13910" y="3160"/>
                </a:lnTo>
                <a:lnTo>
                  <a:pt x="13945" y="3122"/>
                </a:lnTo>
                <a:lnTo>
                  <a:pt x="14003" y="3038"/>
                </a:lnTo>
                <a:lnTo>
                  <a:pt x="14043" y="2942"/>
                </a:lnTo>
                <a:lnTo>
                  <a:pt x="14063" y="2839"/>
                </a:lnTo>
                <a:lnTo>
                  <a:pt x="14066" y="2784"/>
                </a:lnTo>
                <a:lnTo>
                  <a:pt x="14066" y="2784"/>
                </a:lnTo>
                <a:lnTo>
                  <a:pt x="14066" y="2654"/>
                </a:lnTo>
                <a:lnTo>
                  <a:pt x="14066" y="2654"/>
                </a:lnTo>
                <a:lnTo>
                  <a:pt x="13837" y="2654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36" name="Freeform 586">
            <a:extLst>
              <a:ext uri="{FF2B5EF4-FFF2-40B4-BE49-F238E27FC236}">
                <a16:creationId xmlns:a16="http://schemas.microsoft.com/office/drawing/2014/main" id="{9EC42FC2-9A5E-4E5F-BBBD-F5227F5ACA92}"/>
              </a:ext>
            </a:extLst>
          </p:cNvPr>
          <p:cNvSpPr>
            <a:spLocks/>
          </p:cNvSpPr>
          <p:nvPr/>
        </p:nvSpPr>
        <p:spPr bwMode="auto">
          <a:xfrm>
            <a:off x="5410382" y="4424770"/>
            <a:ext cx="2925273" cy="674585"/>
          </a:xfrm>
          <a:custGeom>
            <a:avLst/>
            <a:gdLst>
              <a:gd name="T0" fmla="*/ 0 w 11294"/>
              <a:gd name="T1" fmla="*/ 0 h 2604"/>
              <a:gd name="T2" fmla="*/ 86 w 11294"/>
              <a:gd name="T3" fmla="*/ 56 h 2604"/>
              <a:gd name="T4" fmla="*/ 244 w 11294"/>
              <a:gd name="T5" fmla="*/ 187 h 2604"/>
              <a:gd name="T6" fmla="*/ 385 w 11294"/>
              <a:gd name="T7" fmla="*/ 336 h 2604"/>
              <a:gd name="T8" fmla="*/ 509 w 11294"/>
              <a:gd name="T9" fmla="*/ 500 h 2604"/>
              <a:gd name="T10" fmla="*/ 585 w 11294"/>
              <a:gd name="T11" fmla="*/ 634 h 2604"/>
              <a:gd name="T12" fmla="*/ 630 w 11294"/>
              <a:gd name="T13" fmla="*/ 727 h 2604"/>
              <a:gd name="T14" fmla="*/ 671 w 11294"/>
              <a:gd name="T15" fmla="*/ 824 h 2604"/>
              <a:gd name="T16" fmla="*/ 703 w 11294"/>
              <a:gd name="T17" fmla="*/ 923 h 2604"/>
              <a:gd name="T18" fmla="*/ 730 w 11294"/>
              <a:gd name="T19" fmla="*/ 1025 h 2604"/>
              <a:gd name="T20" fmla="*/ 751 w 11294"/>
              <a:gd name="T21" fmla="*/ 1130 h 2604"/>
              <a:gd name="T22" fmla="*/ 765 w 11294"/>
              <a:gd name="T23" fmla="*/ 1236 h 2604"/>
              <a:gd name="T24" fmla="*/ 772 w 11294"/>
              <a:gd name="T25" fmla="*/ 1345 h 2604"/>
              <a:gd name="T26" fmla="*/ 773 w 11294"/>
              <a:gd name="T27" fmla="*/ 1401 h 2604"/>
              <a:gd name="T28" fmla="*/ 773 w 11294"/>
              <a:gd name="T29" fmla="*/ 1407 h 2604"/>
              <a:gd name="T30" fmla="*/ 773 w 11294"/>
              <a:gd name="T31" fmla="*/ 1414 h 2604"/>
              <a:gd name="T32" fmla="*/ 774 w 11294"/>
              <a:gd name="T33" fmla="*/ 1466 h 2604"/>
              <a:gd name="T34" fmla="*/ 786 w 11294"/>
              <a:gd name="T35" fmla="*/ 1564 h 2604"/>
              <a:gd name="T36" fmla="*/ 807 w 11294"/>
              <a:gd name="T37" fmla="*/ 1660 h 2604"/>
              <a:gd name="T38" fmla="*/ 836 w 11294"/>
              <a:gd name="T39" fmla="*/ 1754 h 2604"/>
              <a:gd name="T40" fmla="*/ 874 w 11294"/>
              <a:gd name="T41" fmla="*/ 1842 h 2604"/>
              <a:gd name="T42" fmla="*/ 921 w 11294"/>
              <a:gd name="T43" fmla="*/ 1925 h 2604"/>
              <a:gd name="T44" fmla="*/ 975 w 11294"/>
              <a:gd name="T45" fmla="*/ 2004 h 2604"/>
              <a:gd name="T46" fmla="*/ 1036 w 11294"/>
              <a:gd name="T47" fmla="*/ 2076 h 2604"/>
              <a:gd name="T48" fmla="*/ 1103 w 11294"/>
              <a:gd name="T49" fmla="*/ 2144 h 2604"/>
              <a:gd name="T50" fmla="*/ 1177 w 11294"/>
              <a:gd name="T51" fmla="*/ 2203 h 2604"/>
              <a:gd name="T52" fmla="*/ 1256 w 11294"/>
              <a:gd name="T53" fmla="*/ 2256 h 2604"/>
              <a:gd name="T54" fmla="*/ 1341 w 11294"/>
              <a:gd name="T55" fmla="*/ 2302 h 2604"/>
              <a:gd name="T56" fmla="*/ 1429 w 11294"/>
              <a:gd name="T57" fmla="*/ 2338 h 2604"/>
              <a:gd name="T58" fmla="*/ 1522 w 11294"/>
              <a:gd name="T59" fmla="*/ 2368 h 2604"/>
              <a:gd name="T60" fmla="*/ 1619 w 11294"/>
              <a:gd name="T61" fmla="*/ 2387 h 2604"/>
              <a:gd name="T62" fmla="*/ 1719 w 11294"/>
              <a:gd name="T63" fmla="*/ 2396 h 2604"/>
              <a:gd name="T64" fmla="*/ 1770 w 11294"/>
              <a:gd name="T65" fmla="*/ 2398 h 2604"/>
              <a:gd name="T66" fmla="*/ 1770 w 11294"/>
              <a:gd name="T67" fmla="*/ 2604 h 2604"/>
              <a:gd name="T68" fmla="*/ 11294 w 11294"/>
              <a:gd name="T69" fmla="*/ 2604 h 2604"/>
              <a:gd name="T70" fmla="*/ 11294 w 11294"/>
              <a:gd name="T71" fmla="*/ 543 h 2604"/>
              <a:gd name="T72" fmla="*/ 11292 w 11294"/>
              <a:gd name="T73" fmla="*/ 487 h 2604"/>
              <a:gd name="T74" fmla="*/ 11270 w 11294"/>
              <a:gd name="T75" fmla="*/ 381 h 2604"/>
              <a:gd name="T76" fmla="*/ 11229 w 11294"/>
              <a:gd name="T77" fmla="*/ 284 h 2604"/>
              <a:gd name="T78" fmla="*/ 11170 w 11294"/>
              <a:gd name="T79" fmla="*/ 197 h 2604"/>
              <a:gd name="T80" fmla="*/ 11097 w 11294"/>
              <a:gd name="T81" fmla="*/ 123 h 2604"/>
              <a:gd name="T82" fmla="*/ 11010 w 11294"/>
              <a:gd name="T83" fmla="*/ 65 h 2604"/>
              <a:gd name="T84" fmla="*/ 10913 w 11294"/>
              <a:gd name="T85" fmla="*/ 23 h 2604"/>
              <a:gd name="T86" fmla="*/ 10806 w 11294"/>
              <a:gd name="T87" fmla="*/ 1 h 2604"/>
              <a:gd name="T88" fmla="*/ 10751 w 11294"/>
              <a:gd name="T89" fmla="*/ 0 h 2604"/>
              <a:gd name="T90" fmla="*/ 0 w 11294"/>
              <a:gd name="T91" fmla="*/ 0 h 26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1294" h="2604">
                <a:moveTo>
                  <a:pt x="0" y="0"/>
                </a:moveTo>
                <a:lnTo>
                  <a:pt x="86" y="56"/>
                </a:lnTo>
                <a:lnTo>
                  <a:pt x="244" y="187"/>
                </a:lnTo>
                <a:lnTo>
                  <a:pt x="385" y="336"/>
                </a:lnTo>
                <a:lnTo>
                  <a:pt x="509" y="500"/>
                </a:lnTo>
                <a:lnTo>
                  <a:pt x="585" y="634"/>
                </a:lnTo>
                <a:lnTo>
                  <a:pt x="630" y="727"/>
                </a:lnTo>
                <a:lnTo>
                  <a:pt x="671" y="824"/>
                </a:lnTo>
                <a:lnTo>
                  <a:pt x="703" y="923"/>
                </a:lnTo>
                <a:lnTo>
                  <a:pt x="730" y="1025"/>
                </a:lnTo>
                <a:lnTo>
                  <a:pt x="751" y="1130"/>
                </a:lnTo>
                <a:lnTo>
                  <a:pt x="765" y="1236"/>
                </a:lnTo>
                <a:lnTo>
                  <a:pt x="772" y="1345"/>
                </a:lnTo>
                <a:lnTo>
                  <a:pt x="773" y="1401"/>
                </a:lnTo>
                <a:lnTo>
                  <a:pt x="773" y="1407"/>
                </a:lnTo>
                <a:lnTo>
                  <a:pt x="773" y="1414"/>
                </a:lnTo>
                <a:lnTo>
                  <a:pt x="774" y="1466"/>
                </a:lnTo>
                <a:lnTo>
                  <a:pt x="786" y="1564"/>
                </a:lnTo>
                <a:lnTo>
                  <a:pt x="807" y="1660"/>
                </a:lnTo>
                <a:lnTo>
                  <a:pt x="836" y="1754"/>
                </a:lnTo>
                <a:lnTo>
                  <a:pt x="874" y="1842"/>
                </a:lnTo>
                <a:lnTo>
                  <a:pt x="921" y="1925"/>
                </a:lnTo>
                <a:lnTo>
                  <a:pt x="975" y="2004"/>
                </a:lnTo>
                <a:lnTo>
                  <a:pt x="1036" y="2076"/>
                </a:lnTo>
                <a:lnTo>
                  <a:pt x="1103" y="2144"/>
                </a:lnTo>
                <a:lnTo>
                  <a:pt x="1177" y="2203"/>
                </a:lnTo>
                <a:lnTo>
                  <a:pt x="1256" y="2256"/>
                </a:lnTo>
                <a:lnTo>
                  <a:pt x="1341" y="2302"/>
                </a:lnTo>
                <a:lnTo>
                  <a:pt x="1429" y="2338"/>
                </a:lnTo>
                <a:lnTo>
                  <a:pt x="1522" y="2368"/>
                </a:lnTo>
                <a:lnTo>
                  <a:pt x="1619" y="2387"/>
                </a:lnTo>
                <a:lnTo>
                  <a:pt x="1719" y="2396"/>
                </a:lnTo>
                <a:lnTo>
                  <a:pt x="1770" y="2398"/>
                </a:lnTo>
                <a:lnTo>
                  <a:pt x="1770" y="2604"/>
                </a:lnTo>
                <a:lnTo>
                  <a:pt x="11294" y="2604"/>
                </a:lnTo>
                <a:lnTo>
                  <a:pt x="11294" y="543"/>
                </a:lnTo>
                <a:lnTo>
                  <a:pt x="11292" y="487"/>
                </a:lnTo>
                <a:lnTo>
                  <a:pt x="11270" y="381"/>
                </a:lnTo>
                <a:lnTo>
                  <a:pt x="11229" y="284"/>
                </a:lnTo>
                <a:lnTo>
                  <a:pt x="11170" y="197"/>
                </a:lnTo>
                <a:lnTo>
                  <a:pt x="11097" y="123"/>
                </a:lnTo>
                <a:lnTo>
                  <a:pt x="11010" y="65"/>
                </a:lnTo>
                <a:lnTo>
                  <a:pt x="10913" y="23"/>
                </a:lnTo>
                <a:lnTo>
                  <a:pt x="10806" y="1"/>
                </a:lnTo>
                <a:lnTo>
                  <a:pt x="10751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F8C2B70-2AE6-49CA-9B4C-86A24DA5D4A7}"/>
              </a:ext>
            </a:extLst>
          </p:cNvPr>
          <p:cNvGrpSpPr/>
          <p:nvPr/>
        </p:nvGrpSpPr>
        <p:grpSpPr>
          <a:xfrm>
            <a:off x="1707449" y="1872483"/>
            <a:ext cx="2202816" cy="687924"/>
            <a:chOff x="2276598" y="1352174"/>
            <a:chExt cx="2937088" cy="917233"/>
          </a:xfrm>
        </p:grpSpPr>
        <p:sp>
          <p:nvSpPr>
            <p:cNvPr id="195" name="TextBox 194">
              <a:extLst>
                <a:ext uri="{FF2B5EF4-FFF2-40B4-BE49-F238E27FC236}">
                  <a16:creationId xmlns:a16="http://schemas.microsoft.com/office/drawing/2014/main" id="{DF1AD114-8706-4265-B607-51FAB3D460A5}"/>
                </a:ext>
              </a:extLst>
            </p:cNvPr>
            <p:cNvSpPr txBox="1"/>
            <p:nvPr/>
          </p:nvSpPr>
          <p:spPr>
            <a:xfrm>
              <a:off x="2276598" y="1352174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dirty="0"/>
                <a:t>Lorem Ipsum</a:t>
              </a:r>
            </a:p>
          </p:txBody>
        </p:sp>
        <p:sp>
          <p:nvSpPr>
            <p:cNvPr id="196" name="TextBox 195">
              <a:extLst>
                <a:ext uri="{FF2B5EF4-FFF2-40B4-BE49-F238E27FC236}">
                  <a16:creationId xmlns:a16="http://schemas.microsoft.com/office/drawing/2014/main" id="{316B998E-908B-4626-81B8-C782E34FCB61}"/>
                </a:ext>
              </a:extLst>
            </p:cNvPr>
            <p:cNvSpPr txBox="1"/>
            <p:nvPr/>
          </p:nvSpPr>
          <p:spPr>
            <a:xfrm>
              <a:off x="2284393" y="1776964"/>
              <a:ext cx="2929293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97" name="Group 196">
            <a:extLst>
              <a:ext uri="{FF2B5EF4-FFF2-40B4-BE49-F238E27FC236}">
                <a16:creationId xmlns:a16="http://schemas.microsoft.com/office/drawing/2014/main" id="{887F3C55-92B8-4B53-8CF7-0889FB44AA6E}"/>
              </a:ext>
            </a:extLst>
          </p:cNvPr>
          <p:cNvGrpSpPr/>
          <p:nvPr/>
        </p:nvGrpSpPr>
        <p:grpSpPr>
          <a:xfrm>
            <a:off x="1707449" y="3120680"/>
            <a:ext cx="2202816" cy="687924"/>
            <a:chOff x="2276598" y="1352174"/>
            <a:chExt cx="2937088" cy="917233"/>
          </a:xfrm>
        </p:grpSpPr>
        <p:sp>
          <p:nvSpPr>
            <p:cNvPr id="198" name="TextBox 197">
              <a:extLst>
                <a:ext uri="{FF2B5EF4-FFF2-40B4-BE49-F238E27FC236}">
                  <a16:creationId xmlns:a16="http://schemas.microsoft.com/office/drawing/2014/main" id="{994E98FF-6EA3-4B31-9468-D81A6F8025C5}"/>
                </a:ext>
              </a:extLst>
            </p:cNvPr>
            <p:cNvSpPr txBox="1"/>
            <p:nvPr/>
          </p:nvSpPr>
          <p:spPr>
            <a:xfrm>
              <a:off x="2276598" y="1352174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dirty="0"/>
                <a:t>Lorem Ipsum</a:t>
              </a:r>
            </a:p>
          </p:txBody>
        </p:sp>
        <p:sp>
          <p:nvSpPr>
            <p:cNvPr id="199" name="TextBox 198">
              <a:extLst>
                <a:ext uri="{FF2B5EF4-FFF2-40B4-BE49-F238E27FC236}">
                  <a16:creationId xmlns:a16="http://schemas.microsoft.com/office/drawing/2014/main" id="{BDC93AC8-935B-41B2-A5F3-812820E30708}"/>
                </a:ext>
              </a:extLst>
            </p:cNvPr>
            <p:cNvSpPr txBox="1"/>
            <p:nvPr/>
          </p:nvSpPr>
          <p:spPr>
            <a:xfrm>
              <a:off x="2284393" y="1776964"/>
              <a:ext cx="2929293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00" name="Group 199">
            <a:extLst>
              <a:ext uri="{FF2B5EF4-FFF2-40B4-BE49-F238E27FC236}">
                <a16:creationId xmlns:a16="http://schemas.microsoft.com/office/drawing/2014/main" id="{1E6173B1-A77D-4DA7-A5DB-07961EEB20FF}"/>
              </a:ext>
            </a:extLst>
          </p:cNvPr>
          <p:cNvGrpSpPr/>
          <p:nvPr/>
        </p:nvGrpSpPr>
        <p:grpSpPr>
          <a:xfrm>
            <a:off x="1707449" y="4368877"/>
            <a:ext cx="2202816" cy="687924"/>
            <a:chOff x="2276598" y="1352174"/>
            <a:chExt cx="2937088" cy="917233"/>
          </a:xfrm>
        </p:grpSpPr>
        <p:sp>
          <p:nvSpPr>
            <p:cNvPr id="201" name="TextBox 200">
              <a:extLst>
                <a:ext uri="{FF2B5EF4-FFF2-40B4-BE49-F238E27FC236}">
                  <a16:creationId xmlns:a16="http://schemas.microsoft.com/office/drawing/2014/main" id="{94F70E38-B66E-4CD0-9362-7F4BE2960035}"/>
                </a:ext>
              </a:extLst>
            </p:cNvPr>
            <p:cNvSpPr txBox="1"/>
            <p:nvPr/>
          </p:nvSpPr>
          <p:spPr>
            <a:xfrm>
              <a:off x="2276598" y="1352174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dirty="0"/>
                <a:t>Lorem Ipsum</a:t>
              </a:r>
            </a:p>
          </p:txBody>
        </p:sp>
        <p:sp>
          <p:nvSpPr>
            <p:cNvPr id="202" name="TextBox 201">
              <a:extLst>
                <a:ext uri="{FF2B5EF4-FFF2-40B4-BE49-F238E27FC236}">
                  <a16:creationId xmlns:a16="http://schemas.microsoft.com/office/drawing/2014/main" id="{FD2625DB-344B-4729-9826-AAC9FA39DA2A}"/>
                </a:ext>
              </a:extLst>
            </p:cNvPr>
            <p:cNvSpPr txBox="1"/>
            <p:nvPr/>
          </p:nvSpPr>
          <p:spPr>
            <a:xfrm>
              <a:off x="2284393" y="1776964"/>
              <a:ext cx="2929293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04" name="Group 203">
            <a:extLst>
              <a:ext uri="{FF2B5EF4-FFF2-40B4-BE49-F238E27FC236}">
                <a16:creationId xmlns:a16="http://schemas.microsoft.com/office/drawing/2014/main" id="{BCD5A95B-002E-4BE8-9F8D-BCE04A4AEB3D}"/>
              </a:ext>
            </a:extLst>
          </p:cNvPr>
          <p:cNvGrpSpPr/>
          <p:nvPr/>
        </p:nvGrpSpPr>
        <p:grpSpPr>
          <a:xfrm>
            <a:off x="5726366" y="1872483"/>
            <a:ext cx="2202816" cy="687924"/>
            <a:chOff x="2276598" y="1352174"/>
            <a:chExt cx="2937088" cy="917233"/>
          </a:xfrm>
        </p:grpSpPr>
        <p:sp>
          <p:nvSpPr>
            <p:cNvPr id="211" name="TextBox 210">
              <a:extLst>
                <a:ext uri="{FF2B5EF4-FFF2-40B4-BE49-F238E27FC236}">
                  <a16:creationId xmlns:a16="http://schemas.microsoft.com/office/drawing/2014/main" id="{A91DCB21-2486-45D0-B5CB-0C3217C02630}"/>
                </a:ext>
              </a:extLst>
            </p:cNvPr>
            <p:cNvSpPr txBox="1"/>
            <p:nvPr/>
          </p:nvSpPr>
          <p:spPr>
            <a:xfrm>
              <a:off x="2276598" y="1352174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dirty="0"/>
                <a:t>Lorem Ipsum</a:t>
              </a:r>
            </a:p>
          </p:txBody>
        </p:sp>
        <p:sp>
          <p:nvSpPr>
            <p:cNvPr id="212" name="TextBox 211">
              <a:extLst>
                <a:ext uri="{FF2B5EF4-FFF2-40B4-BE49-F238E27FC236}">
                  <a16:creationId xmlns:a16="http://schemas.microsoft.com/office/drawing/2014/main" id="{1F53FA33-14C1-484A-94F6-47D1302166FD}"/>
                </a:ext>
              </a:extLst>
            </p:cNvPr>
            <p:cNvSpPr txBox="1"/>
            <p:nvPr/>
          </p:nvSpPr>
          <p:spPr>
            <a:xfrm>
              <a:off x="2284393" y="1776964"/>
              <a:ext cx="2929293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05" name="Group 204">
            <a:extLst>
              <a:ext uri="{FF2B5EF4-FFF2-40B4-BE49-F238E27FC236}">
                <a16:creationId xmlns:a16="http://schemas.microsoft.com/office/drawing/2014/main" id="{E4019A08-2032-47FD-943E-A1F3AFAA8AD7}"/>
              </a:ext>
            </a:extLst>
          </p:cNvPr>
          <p:cNvGrpSpPr/>
          <p:nvPr/>
        </p:nvGrpSpPr>
        <p:grpSpPr>
          <a:xfrm>
            <a:off x="5726366" y="3120680"/>
            <a:ext cx="2202816" cy="687924"/>
            <a:chOff x="2276598" y="1352174"/>
            <a:chExt cx="2937088" cy="917233"/>
          </a:xfrm>
        </p:grpSpPr>
        <p:sp>
          <p:nvSpPr>
            <p:cNvPr id="209" name="TextBox 208">
              <a:extLst>
                <a:ext uri="{FF2B5EF4-FFF2-40B4-BE49-F238E27FC236}">
                  <a16:creationId xmlns:a16="http://schemas.microsoft.com/office/drawing/2014/main" id="{FED27C0B-A011-4D66-B052-A9DC597210CC}"/>
                </a:ext>
              </a:extLst>
            </p:cNvPr>
            <p:cNvSpPr txBox="1"/>
            <p:nvPr/>
          </p:nvSpPr>
          <p:spPr>
            <a:xfrm>
              <a:off x="2276598" y="1352174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dirty="0"/>
                <a:t>Lorem Ipsum</a:t>
              </a:r>
            </a:p>
          </p:txBody>
        </p:sp>
        <p:sp>
          <p:nvSpPr>
            <p:cNvPr id="210" name="TextBox 209">
              <a:extLst>
                <a:ext uri="{FF2B5EF4-FFF2-40B4-BE49-F238E27FC236}">
                  <a16:creationId xmlns:a16="http://schemas.microsoft.com/office/drawing/2014/main" id="{E87F75EA-BD9E-447F-B806-CAF87ECFB4FD}"/>
                </a:ext>
              </a:extLst>
            </p:cNvPr>
            <p:cNvSpPr txBox="1"/>
            <p:nvPr/>
          </p:nvSpPr>
          <p:spPr>
            <a:xfrm>
              <a:off x="2284393" y="1776964"/>
              <a:ext cx="2929293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06" name="Group 205">
            <a:extLst>
              <a:ext uri="{FF2B5EF4-FFF2-40B4-BE49-F238E27FC236}">
                <a16:creationId xmlns:a16="http://schemas.microsoft.com/office/drawing/2014/main" id="{11230754-A102-49F5-A3D1-77B8E329F676}"/>
              </a:ext>
            </a:extLst>
          </p:cNvPr>
          <p:cNvGrpSpPr/>
          <p:nvPr/>
        </p:nvGrpSpPr>
        <p:grpSpPr>
          <a:xfrm>
            <a:off x="5726366" y="4368877"/>
            <a:ext cx="2202816" cy="687924"/>
            <a:chOff x="2276598" y="1352174"/>
            <a:chExt cx="2937088" cy="917233"/>
          </a:xfrm>
        </p:grpSpPr>
        <p:sp>
          <p:nvSpPr>
            <p:cNvPr id="207" name="TextBox 206">
              <a:extLst>
                <a:ext uri="{FF2B5EF4-FFF2-40B4-BE49-F238E27FC236}">
                  <a16:creationId xmlns:a16="http://schemas.microsoft.com/office/drawing/2014/main" id="{553D64B7-C2B6-44A2-9FE1-B7B3E58F193B}"/>
                </a:ext>
              </a:extLst>
            </p:cNvPr>
            <p:cNvSpPr txBox="1"/>
            <p:nvPr/>
          </p:nvSpPr>
          <p:spPr>
            <a:xfrm>
              <a:off x="2276598" y="1352174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dirty="0"/>
                <a:t>Lorem Ipsum</a:t>
              </a:r>
            </a:p>
          </p:txBody>
        </p:sp>
        <p:sp>
          <p:nvSpPr>
            <p:cNvPr id="208" name="TextBox 207">
              <a:extLst>
                <a:ext uri="{FF2B5EF4-FFF2-40B4-BE49-F238E27FC236}">
                  <a16:creationId xmlns:a16="http://schemas.microsoft.com/office/drawing/2014/main" id="{FEDA6B54-2B6E-4E48-816A-77B2B956E79E}"/>
                </a:ext>
              </a:extLst>
            </p:cNvPr>
            <p:cNvSpPr txBox="1"/>
            <p:nvPr/>
          </p:nvSpPr>
          <p:spPr>
            <a:xfrm>
              <a:off x="2284393" y="1776964"/>
              <a:ext cx="2929293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17" name="Graphic 16" descr="Family with boy">
            <a:extLst>
              <a:ext uri="{FF2B5EF4-FFF2-40B4-BE49-F238E27FC236}">
                <a16:creationId xmlns:a16="http://schemas.microsoft.com/office/drawing/2014/main" id="{DB5C04EF-4092-443A-9AF3-A9C669D6237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32533" y="1966600"/>
            <a:ext cx="320249" cy="320249"/>
          </a:xfrm>
          <a:prstGeom prst="rect">
            <a:avLst/>
          </a:prstGeom>
        </p:spPr>
      </p:pic>
      <p:pic>
        <p:nvPicPr>
          <p:cNvPr id="19" name="Graphic 18" descr="Send">
            <a:extLst>
              <a:ext uri="{FF2B5EF4-FFF2-40B4-BE49-F238E27FC236}">
                <a16:creationId xmlns:a16="http://schemas.microsoft.com/office/drawing/2014/main" id="{2BF27D34-489A-4D55-8A9D-A786360246B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932533" y="3199312"/>
            <a:ext cx="320249" cy="320249"/>
          </a:xfrm>
          <a:prstGeom prst="rect">
            <a:avLst/>
          </a:prstGeom>
        </p:spPr>
      </p:pic>
      <p:pic>
        <p:nvPicPr>
          <p:cNvPr id="21" name="Graphic 20" descr="Chat">
            <a:extLst>
              <a:ext uri="{FF2B5EF4-FFF2-40B4-BE49-F238E27FC236}">
                <a16:creationId xmlns:a16="http://schemas.microsoft.com/office/drawing/2014/main" id="{66E645CF-C7F4-4752-B02A-88F23AF7EC9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934364" y="1966600"/>
            <a:ext cx="320249" cy="320249"/>
          </a:xfrm>
          <a:prstGeom prst="rect">
            <a:avLst/>
          </a:prstGeom>
        </p:spPr>
      </p:pic>
      <p:pic>
        <p:nvPicPr>
          <p:cNvPr id="23" name="Graphic 22" descr="Briefcase">
            <a:extLst>
              <a:ext uri="{FF2B5EF4-FFF2-40B4-BE49-F238E27FC236}">
                <a16:creationId xmlns:a16="http://schemas.microsoft.com/office/drawing/2014/main" id="{446B22BF-A0E2-4944-848A-8D52E728E8A6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966037" y="4432024"/>
            <a:ext cx="320249" cy="320249"/>
          </a:xfrm>
          <a:prstGeom prst="rect">
            <a:avLst/>
          </a:prstGeom>
        </p:spPr>
      </p:pic>
      <p:pic>
        <p:nvPicPr>
          <p:cNvPr id="25" name="Graphic 24" descr="Single gear">
            <a:extLst>
              <a:ext uri="{FF2B5EF4-FFF2-40B4-BE49-F238E27FC236}">
                <a16:creationId xmlns:a16="http://schemas.microsoft.com/office/drawing/2014/main" id="{C3C46F04-6B03-4CC0-BF4D-2DC2F334C5B3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972675" y="3199312"/>
            <a:ext cx="320249" cy="320249"/>
          </a:xfrm>
          <a:prstGeom prst="rect">
            <a:avLst/>
          </a:prstGeom>
        </p:spPr>
      </p:pic>
      <p:pic>
        <p:nvPicPr>
          <p:cNvPr id="27" name="Graphic 26" descr="Bar chart">
            <a:extLst>
              <a:ext uri="{FF2B5EF4-FFF2-40B4-BE49-F238E27FC236}">
                <a16:creationId xmlns:a16="http://schemas.microsoft.com/office/drawing/2014/main" id="{27AD7070-15E7-4289-8830-2EC341EDF935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932533" y="4432024"/>
            <a:ext cx="320249" cy="320249"/>
          </a:xfrm>
          <a:prstGeom prst="rect">
            <a:avLst/>
          </a:prstGeom>
        </p:spPr>
      </p:pic>
      <p:sp>
        <p:nvSpPr>
          <p:cNvPr id="103" name="Freeform 588">
            <a:extLst>
              <a:ext uri="{FF2B5EF4-FFF2-40B4-BE49-F238E27FC236}">
                <a16:creationId xmlns:a16="http://schemas.microsoft.com/office/drawing/2014/main" id="{1C26D83F-4ED2-45B1-8CE9-337CAA1C3362}"/>
              </a:ext>
            </a:extLst>
          </p:cNvPr>
          <p:cNvSpPr>
            <a:spLocks/>
          </p:cNvSpPr>
          <p:nvPr/>
        </p:nvSpPr>
        <p:spPr bwMode="auto">
          <a:xfrm>
            <a:off x="733956" y="3118469"/>
            <a:ext cx="859034" cy="857997"/>
          </a:xfrm>
          <a:custGeom>
            <a:avLst/>
            <a:gdLst>
              <a:gd name="T0" fmla="*/ 1573 w 3316"/>
              <a:gd name="T1" fmla="*/ 2 h 3316"/>
              <a:gd name="T2" fmla="*/ 1243 w 3316"/>
              <a:gd name="T3" fmla="*/ 52 h 3316"/>
              <a:gd name="T4" fmla="*/ 939 w 3316"/>
              <a:gd name="T5" fmla="*/ 162 h 3316"/>
              <a:gd name="T6" fmla="*/ 665 w 3316"/>
              <a:gd name="T7" fmla="*/ 328 h 3316"/>
              <a:gd name="T8" fmla="*/ 431 w 3316"/>
              <a:gd name="T9" fmla="*/ 542 h 3316"/>
              <a:gd name="T10" fmla="*/ 240 w 3316"/>
              <a:gd name="T11" fmla="*/ 797 h 3316"/>
              <a:gd name="T12" fmla="*/ 100 w 3316"/>
              <a:gd name="T13" fmla="*/ 1088 h 3316"/>
              <a:gd name="T14" fmla="*/ 19 w 3316"/>
              <a:gd name="T15" fmla="*/ 1405 h 3316"/>
              <a:gd name="T16" fmla="*/ 0 w 3316"/>
              <a:gd name="T17" fmla="*/ 1658 h 3316"/>
              <a:gd name="T18" fmla="*/ 19 w 3316"/>
              <a:gd name="T19" fmla="*/ 1911 h 3316"/>
              <a:gd name="T20" fmla="*/ 100 w 3316"/>
              <a:gd name="T21" fmla="*/ 2228 h 3316"/>
              <a:gd name="T22" fmla="*/ 240 w 3316"/>
              <a:gd name="T23" fmla="*/ 2517 h 3316"/>
              <a:gd name="T24" fmla="*/ 431 w 3316"/>
              <a:gd name="T25" fmla="*/ 2773 h 3316"/>
              <a:gd name="T26" fmla="*/ 665 w 3316"/>
              <a:gd name="T27" fmla="*/ 2987 h 3316"/>
              <a:gd name="T28" fmla="*/ 939 w 3316"/>
              <a:gd name="T29" fmla="*/ 3152 h 3316"/>
              <a:gd name="T30" fmla="*/ 1243 w 3316"/>
              <a:gd name="T31" fmla="*/ 3264 h 3316"/>
              <a:gd name="T32" fmla="*/ 1573 w 3316"/>
              <a:gd name="T33" fmla="*/ 3314 h 3316"/>
              <a:gd name="T34" fmla="*/ 1744 w 3316"/>
              <a:gd name="T35" fmla="*/ 3314 h 3316"/>
              <a:gd name="T36" fmla="*/ 2073 w 3316"/>
              <a:gd name="T37" fmla="*/ 3264 h 3316"/>
              <a:gd name="T38" fmla="*/ 2378 w 3316"/>
              <a:gd name="T39" fmla="*/ 3152 h 3316"/>
              <a:gd name="T40" fmla="*/ 2650 w 3316"/>
              <a:gd name="T41" fmla="*/ 2987 h 3316"/>
              <a:gd name="T42" fmla="*/ 2886 w 3316"/>
              <a:gd name="T43" fmla="*/ 2773 h 3316"/>
              <a:gd name="T44" fmla="*/ 3076 w 3316"/>
              <a:gd name="T45" fmla="*/ 2517 h 3316"/>
              <a:gd name="T46" fmla="*/ 3216 w 3316"/>
              <a:gd name="T47" fmla="*/ 2228 h 3316"/>
              <a:gd name="T48" fmla="*/ 3298 w 3316"/>
              <a:gd name="T49" fmla="*/ 1911 h 3316"/>
              <a:gd name="T50" fmla="*/ 3316 w 3316"/>
              <a:gd name="T51" fmla="*/ 1658 h 3316"/>
              <a:gd name="T52" fmla="*/ 3298 w 3316"/>
              <a:gd name="T53" fmla="*/ 1405 h 3316"/>
              <a:gd name="T54" fmla="*/ 3216 w 3316"/>
              <a:gd name="T55" fmla="*/ 1088 h 3316"/>
              <a:gd name="T56" fmla="*/ 3076 w 3316"/>
              <a:gd name="T57" fmla="*/ 797 h 3316"/>
              <a:gd name="T58" fmla="*/ 2886 w 3316"/>
              <a:gd name="T59" fmla="*/ 542 h 3316"/>
              <a:gd name="T60" fmla="*/ 2650 w 3316"/>
              <a:gd name="T61" fmla="*/ 328 h 3316"/>
              <a:gd name="T62" fmla="*/ 2378 w 3316"/>
              <a:gd name="T63" fmla="*/ 162 h 3316"/>
              <a:gd name="T64" fmla="*/ 2073 w 3316"/>
              <a:gd name="T65" fmla="*/ 52 h 3316"/>
              <a:gd name="T66" fmla="*/ 1744 w 3316"/>
              <a:gd name="T67" fmla="*/ 2 h 33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316" h="3316">
                <a:moveTo>
                  <a:pt x="1658" y="0"/>
                </a:moveTo>
                <a:lnTo>
                  <a:pt x="1573" y="2"/>
                </a:lnTo>
                <a:lnTo>
                  <a:pt x="1405" y="18"/>
                </a:lnTo>
                <a:lnTo>
                  <a:pt x="1243" y="52"/>
                </a:lnTo>
                <a:lnTo>
                  <a:pt x="1088" y="100"/>
                </a:lnTo>
                <a:lnTo>
                  <a:pt x="939" y="162"/>
                </a:lnTo>
                <a:lnTo>
                  <a:pt x="798" y="239"/>
                </a:lnTo>
                <a:lnTo>
                  <a:pt x="665" y="328"/>
                </a:lnTo>
                <a:lnTo>
                  <a:pt x="542" y="431"/>
                </a:lnTo>
                <a:lnTo>
                  <a:pt x="431" y="542"/>
                </a:lnTo>
                <a:lnTo>
                  <a:pt x="328" y="665"/>
                </a:lnTo>
                <a:lnTo>
                  <a:pt x="240" y="797"/>
                </a:lnTo>
                <a:lnTo>
                  <a:pt x="162" y="939"/>
                </a:lnTo>
                <a:lnTo>
                  <a:pt x="100" y="1088"/>
                </a:lnTo>
                <a:lnTo>
                  <a:pt x="52" y="1243"/>
                </a:lnTo>
                <a:lnTo>
                  <a:pt x="19" y="1405"/>
                </a:lnTo>
                <a:lnTo>
                  <a:pt x="2" y="1572"/>
                </a:lnTo>
                <a:lnTo>
                  <a:pt x="0" y="1658"/>
                </a:lnTo>
                <a:lnTo>
                  <a:pt x="2" y="1744"/>
                </a:lnTo>
                <a:lnTo>
                  <a:pt x="19" y="1911"/>
                </a:lnTo>
                <a:lnTo>
                  <a:pt x="52" y="2073"/>
                </a:lnTo>
                <a:lnTo>
                  <a:pt x="100" y="2228"/>
                </a:lnTo>
                <a:lnTo>
                  <a:pt x="162" y="2377"/>
                </a:lnTo>
                <a:lnTo>
                  <a:pt x="240" y="2517"/>
                </a:lnTo>
                <a:lnTo>
                  <a:pt x="328" y="2650"/>
                </a:lnTo>
                <a:lnTo>
                  <a:pt x="431" y="2773"/>
                </a:lnTo>
                <a:lnTo>
                  <a:pt x="542" y="2885"/>
                </a:lnTo>
                <a:lnTo>
                  <a:pt x="665" y="2987"/>
                </a:lnTo>
                <a:lnTo>
                  <a:pt x="798" y="3076"/>
                </a:lnTo>
                <a:lnTo>
                  <a:pt x="939" y="3152"/>
                </a:lnTo>
                <a:lnTo>
                  <a:pt x="1088" y="3216"/>
                </a:lnTo>
                <a:lnTo>
                  <a:pt x="1243" y="3264"/>
                </a:lnTo>
                <a:lnTo>
                  <a:pt x="1405" y="3298"/>
                </a:lnTo>
                <a:lnTo>
                  <a:pt x="1573" y="3314"/>
                </a:lnTo>
                <a:lnTo>
                  <a:pt x="1658" y="3316"/>
                </a:lnTo>
                <a:lnTo>
                  <a:pt x="1744" y="3314"/>
                </a:lnTo>
                <a:lnTo>
                  <a:pt x="1911" y="3298"/>
                </a:lnTo>
                <a:lnTo>
                  <a:pt x="2073" y="3264"/>
                </a:lnTo>
                <a:lnTo>
                  <a:pt x="2228" y="3216"/>
                </a:lnTo>
                <a:lnTo>
                  <a:pt x="2378" y="3152"/>
                </a:lnTo>
                <a:lnTo>
                  <a:pt x="2518" y="3076"/>
                </a:lnTo>
                <a:lnTo>
                  <a:pt x="2650" y="2987"/>
                </a:lnTo>
                <a:lnTo>
                  <a:pt x="2773" y="2885"/>
                </a:lnTo>
                <a:lnTo>
                  <a:pt x="2886" y="2773"/>
                </a:lnTo>
                <a:lnTo>
                  <a:pt x="2987" y="2650"/>
                </a:lnTo>
                <a:lnTo>
                  <a:pt x="3076" y="2517"/>
                </a:lnTo>
                <a:lnTo>
                  <a:pt x="3153" y="2377"/>
                </a:lnTo>
                <a:lnTo>
                  <a:pt x="3216" y="2228"/>
                </a:lnTo>
                <a:lnTo>
                  <a:pt x="3264" y="2073"/>
                </a:lnTo>
                <a:lnTo>
                  <a:pt x="3298" y="1911"/>
                </a:lnTo>
                <a:lnTo>
                  <a:pt x="3315" y="1744"/>
                </a:lnTo>
                <a:lnTo>
                  <a:pt x="3316" y="1658"/>
                </a:lnTo>
                <a:lnTo>
                  <a:pt x="3315" y="1572"/>
                </a:lnTo>
                <a:lnTo>
                  <a:pt x="3298" y="1405"/>
                </a:lnTo>
                <a:lnTo>
                  <a:pt x="3264" y="1243"/>
                </a:lnTo>
                <a:lnTo>
                  <a:pt x="3216" y="1088"/>
                </a:lnTo>
                <a:lnTo>
                  <a:pt x="3153" y="939"/>
                </a:lnTo>
                <a:lnTo>
                  <a:pt x="3076" y="797"/>
                </a:lnTo>
                <a:lnTo>
                  <a:pt x="2987" y="665"/>
                </a:lnTo>
                <a:lnTo>
                  <a:pt x="2886" y="542"/>
                </a:lnTo>
                <a:lnTo>
                  <a:pt x="2773" y="431"/>
                </a:lnTo>
                <a:lnTo>
                  <a:pt x="2650" y="328"/>
                </a:lnTo>
                <a:lnTo>
                  <a:pt x="2518" y="239"/>
                </a:lnTo>
                <a:lnTo>
                  <a:pt x="2378" y="162"/>
                </a:lnTo>
                <a:lnTo>
                  <a:pt x="2228" y="100"/>
                </a:lnTo>
                <a:lnTo>
                  <a:pt x="2073" y="52"/>
                </a:lnTo>
                <a:lnTo>
                  <a:pt x="1911" y="18"/>
                </a:lnTo>
                <a:lnTo>
                  <a:pt x="1744" y="2"/>
                </a:lnTo>
                <a:lnTo>
                  <a:pt x="1658" y="0"/>
                </a:lnTo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06" name="Freeform 587">
            <a:extLst>
              <a:ext uri="{FF2B5EF4-FFF2-40B4-BE49-F238E27FC236}">
                <a16:creationId xmlns:a16="http://schemas.microsoft.com/office/drawing/2014/main" id="{4B4932E0-260D-417C-9F24-32D8CB7C7135}"/>
              </a:ext>
            </a:extLst>
          </p:cNvPr>
          <p:cNvSpPr>
            <a:spLocks/>
          </p:cNvSpPr>
          <p:nvPr/>
        </p:nvSpPr>
        <p:spPr bwMode="auto">
          <a:xfrm>
            <a:off x="904933" y="3288411"/>
            <a:ext cx="517079" cy="517079"/>
          </a:xfrm>
          <a:custGeom>
            <a:avLst/>
            <a:gdLst>
              <a:gd name="T0" fmla="*/ 946 w 1995"/>
              <a:gd name="T1" fmla="*/ 1993 h 1995"/>
              <a:gd name="T2" fmla="*/ 748 w 1995"/>
              <a:gd name="T3" fmla="*/ 1964 h 1995"/>
              <a:gd name="T4" fmla="*/ 565 w 1995"/>
              <a:gd name="T5" fmla="*/ 1898 h 1995"/>
              <a:gd name="T6" fmla="*/ 401 w 1995"/>
              <a:gd name="T7" fmla="*/ 1798 h 1995"/>
              <a:gd name="T8" fmla="*/ 259 w 1995"/>
              <a:gd name="T9" fmla="*/ 1668 h 1995"/>
              <a:gd name="T10" fmla="*/ 145 w 1995"/>
              <a:gd name="T11" fmla="*/ 1515 h 1995"/>
              <a:gd name="T12" fmla="*/ 61 w 1995"/>
              <a:gd name="T13" fmla="*/ 1340 h 1995"/>
              <a:gd name="T14" fmla="*/ 12 w 1995"/>
              <a:gd name="T15" fmla="*/ 1150 h 1995"/>
              <a:gd name="T16" fmla="*/ 0 w 1995"/>
              <a:gd name="T17" fmla="*/ 998 h 1995"/>
              <a:gd name="T18" fmla="*/ 12 w 1995"/>
              <a:gd name="T19" fmla="*/ 846 h 1995"/>
              <a:gd name="T20" fmla="*/ 61 w 1995"/>
              <a:gd name="T21" fmla="*/ 655 h 1995"/>
              <a:gd name="T22" fmla="*/ 145 w 1995"/>
              <a:gd name="T23" fmla="*/ 481 h 1995"/>
              <a:gd name="T24" fmla="*/ 259 w 1995"/>
              <a:gd name="T25" fmla="*/ 327 h 1995"/>
              <a:gd name="T26" fmla="*/ 401 w 1995"/>
              <a:gd name="T27" fmla="*/ 198 h 1995"/>
              <a:gd name="T28" fmla="*/ 565 w 1995"/>
              <a:gd name="T29" fmla="*/ 98 h 1995"/>
              <a:gd name="T30" fmla="*/ 748 w 1995"/>
              <a:gd name="T31" fmla="*/ 31 h 1995"/>
              <a:gd name="T32" fmla="*/ 946 w 1995"/>
              <a:gd name="T33" fmla="*/ 1 h 1995"/>
              <a:gd name="T34" fmla="*/ 1049 w 1995"/>
              <a:gd name="T35" fmla="*/ 1 h 1995"/>
              <a:gd name="T36" fmla="*/ 1247 w 1995"/>
              <a:gd name="T37" fmla="*/ 31 h 1995"/>
              <a:gd name="T38" fmla="*/ 1431 w 1995"/>
              <a:gd name="T39" fmla="*/ 98 h 1995"/>
              <a:gd name="T40" fmla="*/ 1594 w 1995"/>
              <a:gd name="T41" fmla="*/ 198 h 1995"/>
              <a:gd name="T42" fmla="*/ 1737 w 1995"/>
              <a:gd name="T43" fmla="*/ 327 h 1995"/>
              <a:gd name="T44" fmla="*/ 1851 w 1995"/>
              <a:gd name="T45" fmla="*/ 481 h 1995"/>
              <a:gd name="T46" fmla="*/ 1935 w 1995"/>
              <a:gd name="T47" fmla="*/ 655 h 1995"/>
              <a:gd name="T48" fmla="*/ 1985 w 1995"/>
              <a:gd name="T49" fmla="*/ 846 h 1995"/>
              <a:gd name="T50" fmla="*/ 1995 w 1995"/>
              <a:gd name="T51" fmla="*/ 998 h 1995"/>
              <a:gd name="T52" fmla="*/ 1985 w 1995"/>
              <a:gd name="T53" fmla="*/ 1150 h 1995"/>
              <a:gd name="T54" fmla="*/ 1935 w 1995"/>
              <a:gd name="T55" fmla="*/ 1340 h 1995"/>
              <a:gd name="T56" fmla="*/ 1851 w 1995"/>
              <a:gd name="T57" fmla="*/ 1515 h 1995"/>
              <a:gd name="T58" fmla="*/ 1737 w 1995"/>
              <a:gd name="T59" fmla="*/ 1668 h 1995"/>
              <a:gd name="T60" fmla="*/ 1594 w 1995"/>
              <a:gd name="T61" fmla="*/ 1798 h 1995"/>
              <a:gd name="T62" fmla="*/ 1431 w 1995"/>
              <a:gd name="T63" fmla="*/ 1898 h 1995"/>
              <a:gd name="T64" fmla="*/ 1247 w 1995"/>
              <a:gd name="T65" fmla="*/ 1964 h 1995"/>
              <a:gd name="T66" fmla="*/ 1049 w 1995"/>
              <a:gd name="T67" fmla="*/ 1993 h 19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995" h="1995">
                <a:moveTo>
                  <a:pt x="998" y="1995"/>
                </a:moveTo>
                <a:lnTo>
                  <a:pt x="946" y="1993"/>
                </a:lnTo>
                <a:lnTo>
                  <a:pt x="847" y="1984"/>
                </a:lnTo>
                <a:lnTo>
                  <a:pt x="748" y="1964"/>
                </a:lnTo>
                <a:lnTo>
                  <a:pt x="655" y="1935"/>
                </a:lnTo>
                <a:lnTo>
                  <a:pt x="565" y="1898"/>
                </a:lnTo>
                <a:lnTo>
                  <a:pt x="481" y="1851"/>
                </a:lnTo>
                <a:lnTo>
                  <a:pt x="401" y="1798"/>
                </a:lnTo>
                <a:lnTo>
                  <a:pt x="327" y="1735"/>
                </a:lnTo>
                <a:lnTo>
                  <a:pt x="259" y="1668"/>
                </a:lnTo>
                <a:lnTo>
                  <a:pt x="198" y="1594"/>
                </a:lnTo>
                <a:lnTo>
                  <a:pt x="145" y="1515"/>
                </a:lnTo>
                <a:lnTo>
                  <a:pt x="99" y="1430"/>
                </a:lnTo>
                <a:lnTo>
                  <a:pt x="61" y="1340"/>
                </a:lnTo>
                <a:lnTo>
                  <a:pt x="31" y="1247"/>
                </a:lnTo>
                <a:lnTo>
                  <a:pt x="12" y="1150"/>
                </a:lnTo>
                <a:lnTo>
                  <a:pt x="1" y="1049"/>
                </a:lnTo>
                <a:lnTo>
                  <a:pt x="0" y="998"/>
                </a:lnTo>
                <a:lnTo>
                  <a:pt x="1" y="946"/>
                </a:lnTo>
                <a:lnTo>
                  <a:pt x="12" y="846"/>
                </a:lnTo>
                <a:lnTo>
                  <a:pt x="31" y="748"/>
                </a:lnTo>
                <a:lnTo>
                  <a:pt x="61" y="655"/>
                </a:lnTo>
                <a:lnTo>
                  <a:pt x="99" y="565"/>
                </a:lnTo>
                <a:lnTo>
                  <a:pt x="145" y="481"/>
                </a:lnTo>
                <a:lnTo>
                  <a:pt x="198" y="400"/>
                </a:lnTo>
                <a:lnTo>
                  <a:pt x="259" y="327"/>
                </a:lnTo>
                <a:lnTo>
                  <a:pt x="327" y="259"/>
                </a:lnTo>
                <a:lnTo>
                  <a:pt x="401" y="198"/>
                </a:lnTo>
                <a:lnTo>
                  <a:pt x="481" y="145"/>
                </a:lnTo>
                <a:lnTo>
                  <a:pt x="565" y="98"/>
                </a:lnTo>
                <a:lnTo>
                  <a:pt x="655" y="61"/>
                </a:lnTo>
                <a:lnTo>
                  <a:pt x="748" y="31"/>
                </a:lnTo>
                <a:lnTo>
                  <a:pt x="847" y="12"/>
                </a:lnTo>
                <a:lnTo>
                  <a:pt x="946" y="1"/>
                </a:lnTo>
                <a:lnTo>
                  <a:pt x="998" y="0"/>
                </a:lnTo>
                <a:lnTo>
                  <a:pt x="1049" y="1"/>
                </a:lnTo>
                <a:lnTo>
                  <a:pt x="1150" y="12"/>
                </a:lnTo>
                <a:lnTo>
                  <a:pt x="1247" y="31"/>
                </a:lnTo>
                <a:lnTo>
                  <a:pt x="1340" y="61"/>
                </a:lnTo>
                <a:lnTo>
                  <a:pt x="1431" y="98"/>
                </a:lnTo>
                <a:lnTo>
                  <a:pt x="1515" y="145"/>
                </a:lnTo>
                <a:lnTo>
                  <a:pt x="1594" y="198"/>
                </a:lnTo>
                <a:lnTo>
                  <a:pt x="1668" y="259"/>
                </a:lnTo>
                <a:lnTo>
                  <a:pt x="1737" y="327"/>
                </a:lnTo>
                <a:lnTo>
                  <a:pt x="1798" y="400"/>
                </a:lnTo>
                <a:lnTo>
                  <a:pt x="1851" y="481"/>
                </a:lnTo>
                <a:lnTo>
                  <a:pt x="1898" y="565"/>
                </a:lnTo>
                <a:lnTo>
                  <a:pt x="1935" y="655"/>
                </a:lnTo>
                <a:lnTo>
                  <a:pt x="1964" y="748"/>
                </a:lnTo>
                <a:lnTo>
                  <a:pt x="1985" y="846"/>
                </a:lnTo>
                <a:lnTo>
                  <a:pt x="1995" y="946"/>
                </a:lnTo>
                <a:lnTo>
                  <a:pt x="1995" y="998"/>
                </a:lnTo>
                <a:lnTo>
                  <a:pt x="1995" y="1049"/>
                </a:lnTo>
                <a:lnTo>
                  <a:pt x="1985" y="1150"/>
                </a:lnTo>
                <a:lnTo>
                  <a:pt x="1964" y="1247"/>
                </a:lnTo>
                <a:lnTo>
                  <a:pt x="1935" y="1340"/>
                </a:lnTo>
                <a:lnTo>
                  <a:pt x="1898" y="1430"/>
                </a:lnTo>
                <a:lnTo>
                  <a:pt x="1851" y="1515"/>
                </a:lnTo>
                <a:lnTo>
                  <a:pt x="1798" y="1594"/>
                </a:lnTo>
                <a:lnTo>
                  <a:pt x="1737" y="1668"/>
                </a:lnTo>
                <a:lnTo>
                  <a:pt x="1668" y="1735"/>
                </a:lnTo>
                <a:lnTo>
                  <a:pt x="1594" y="1798"/>
                </a:lnTo>
                <a:lnTo>
                  <a:pt x="1515" y="1851"/>
                </a:lnTo>
                <a:lnTo>
                  <a:pt x="1431" y="1898"/>
                </a:lnTo>
                <a:lnTo>
                  <a:pt x="1340" y="1935"/>
                </a:lnTo>
                <a:lnTo>
                  <a:pt x="1247" y="1964"/>
                </a:lnTo>
                <a:lnTo>
                  <a:pt x="1150" y="1984"/>
                </a:lnTo>
                <a:lnTo>
                  <a:pt x="1049" y="1993"/>
                </a:lnTo>
                <a:lnTo>
                  <a:pt x="998" y="1995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07" name="Freeform 589">
            <a:extLst>
              <a:ext uri="{FF2B5EF4-FFF2-40B4-BE49-F238E27FC236}">
                <a16:creationId xmlns:a16="http://schemas.microsoft.com/office/drawing/2014/main" id="{3CCA7B63-D486-4D00-BC86-D28514A6D416}"/>
              </a:ext>
            </a:extLst>
          </p:cNvPr>
          <p:cNvSpPr>
            <a:spLocks/>
          </p:cNvSpPr>
          <p:nvPr/>
        </p:nvSpPr>
        <p:spPr bwMode="auto">
          <a:xfrm>
            <a:off x="1387816" y="3550578"/>
            <a:ext cx="120203" cy="294289"/>
          </a:xfrm>
          <a:custGeom>
            <a:avLst/>
            <a:gdLst>
              <a:gd name="T0" fmla="*/ 462 w 462"/>
              <a:gd name="T1" fmla="*/ 981 h 1135"/>
              <a:gd name="T2" fmla="*/ 460 w 462"/>
              <a:gd name="T3" fmla="*/ 985 h 1135"/>
              <a:gd name="T4" fmla="*/ 457 w 462"/>
              <a:gd name="T5" fmla="*/ 989 h 1135"/>
              <a:gd name="T6" fmla="*/ 443 w 462"/>
              <a:gd name="T7" fmla="*/ 1007 h 1135"/>
              <a:gd name="T8" fmla="*/ 427 w 462"/>
              <a:gd name="T9" fmla="*/ 1025 h 1135"/>
              <a:gd name="T10" fmla="*/ 418 w 462"/>
              <a:gd name="T11" fmla="*/ 1037 h 1135"/>
              <a:gd name="T12" fmla="*/ 409 w 462"/>
              <a:gd name="T13" fmla="*/ 1048 h 1135"/>
              <a:gd name="T14" fmla="*/ 408 w 462"/>
              <a:gd name="T15" fmla="*/ 1050 h 1135"/>
              <a:gd name="T16" fmla="*/ 408 w 462"/>
              <a:gd name="T17" fmla="*/ 1050 h 1135"/>
              <a:gd name="T18" fmla="*/ 396 w 462"/>
              <a:gd name="T19" fmla="*/ 1064 h 1135"/>
              <a:gd name="T20" fmla="*/ 383 w 462"/>
              <a:gd name="T21" fmla="*/ 1078 h 1135"/>
              <a:gd name="T22" fmla="*/ 369 w 462"/>
              <a:gd name="T23" fmla="*/ 1095 h 1135"/>
              <a:gd name="T24" fmla="*/ 355 w 462"/>
              <a:gd name="T25" fmla="*/ 1110 h 1135"/>
              <a:gd name="T26" fmla="*/ 343 w 462"/>
              <a:gd name="T27" fmla="*/ 1123 h 1135"/>
              <a:gd name="T28" fmla="*/ 332 w 462"/>
              <a:gd name="T29" fmla="*/ 1135 h 1135"/>
              <a:gd name="T30" fmla="*/ 276 w 462"/>
              <a:gd name="T31" fmla="*/ 1062 h 1135"/>
              <a:gd name="T32" fmla="*/ 177 w 462"/>
              <a:gd name="T33" fmla="*/ 908 h 1135"/>
              <a:gd name="T34" fmla="*/ 94 w 462"/>
              <a:gd name="T35" fmla="*/ 745 h 1135"/>
              <a:gd name="T36" fmla="*/ 27 w 462"/>
              <a:gd name="T37" fmla="*/ 573 h 1135"/>
              <a:gd name="T38" fmla="*/ 0 w 462"/>
              <a:gd name="T39" fmla="*/ 483 h 1135"/>
              <a:gd name="T40" fmla="*/ 36 w 462"/>
              <a:gd name="T41" fmla="*/ 417 h 1135"/>
              <a:gd name="T42" fmla="*/ 65 w 462"/>
              <a:gd name="T43" fmla="*/ 348 h 1135"/>
              <a:gd name="T44" fmla="*/ 68 w 462"/>
              <a:gd name="T45" fmla="*/ 341 h 1135"/>
              <a:gd name="T46" fmla="*/ 71 w 462"/>
              <a:gd name="T47" fmla="*/ 333 h 1135"/>
              <a:gd name="T48" fmla="*/ 81 w 462"/>
              <a:gd name="T49" fmla="*/ 303 h 1135"/>
              <a:gd name="T50" fmla="*/ 90 w 462"/>
              <a:gd name="T51" fmla="*/ 273 h 1135"/>
              <a:gd name="T52" fmla="*/ 94 w 462"/>
              <a:gd name="T53" fmla="*/ 263 h 1135"/>
              <a:gd name="T54" fmla="*/ 97 w 462"/>
              <a:gd name="T55" fmla="*/ 252 h 1135"/>
              <a:gd name="T56" fmla="*/ 100 w 462"/>
              <a:gd name="T57" fmla="*/ 242 h 1135"/>
              <a:gd name="T58" fmla="*/ 102 w 462"/>
              <a:gd name="T59" fmla="*/ 232 h 1135"/>
              <a:gd name="T60" fmla="*/ 105 w 462"/>
              <a:gd name="T61" fmla="*/ 223 h 1135"/>
              <a:gd name="T62" fmla="*/ 106 w 462"/>
              <a:gd name="T63" fmla="*/ 214 h 1135"/>
              <a:gd name="T64" fmla="*/ 110 w 462"/>
              <a:gd name="T65" fmla="*/ 201 h 1135"/>
              <a:gd name="T66" fmla="*/ 112 w 462"/>
              <a:gd name="T67" fmla="*/ 189 h 1135"/>
              <a:gd name="T68" fmla="*/ 112 w 462"/>
              <a:gd name="T69" fmla="*/ 182 h 1135"/>
              <a:gd name="T70" fmla="*/ 114 w 462"/>
              <a:gd name="T71" fmla="*/ 177 h 1135"/>
              <a:gd name="T72" fmla="*/ 116 w 462"/>
              <a:gd name="T73" fmla="*/ 166 h 1135"/>
              <a:gd name="T74" fmla="*/ 119 w 462"/>
              <a:gd name="T75" fmla="*/ 153 h 1135"/>
              <a:gd name="T76" fmla="*/ 125 w 462"/>
              <a:gd name="T77" fmla="*/ 109 h 1135"/>
              <a:gd name="T78" fmla="*/ 129 w 462"/>
              <a:gd name="T79" fmla="*/ 64 h 1135"/>
              <a:gd name="T80" fmla="*/ 131 w 462"/>
              <a:gd name="T81" fmla="*/ 53 h 1135"/>
              <a:gd name="T82" fmla="*/ 131 w 462"/>
              <a:gd name="T83" fmla="*/ 41 h 1135"/>
              <a:gd name="T84" fmla="*/ 131 w 462"/>
              <a:gd name="T85" fmla="*/ 39 h 1135"/>
              <a:gd name="T86" fmla="*/ 131 w 462"/>
              <a:gd name="T87" fmla="*/ 35 h 1135"/>
              <a:gd name="T88" fmla="*/ 132 w 462"/>
              <a:gd name="T89" fmla="*/ 26 h 1135"/>
              <a:gd name="T90" fmla="*/ 132 w 462"/>
              <a:gd name="T91" fmla="*/ 17 h 1135"/>
              <a:gd name="T92" fmla="*/ 132 w 462"/>
              <a:gd name="T93" fmla="*/ 7 h 1135"/>
              <a:gd name="T94" fmla="*/ 132 w 462"/>
              <a:gd name="T95" fmla="*/ 0 h 1135"/>
              <a:gd name="T96" fmla="*/ 133 w 462"/>
              <a:gd name="T97" fmla="*/ 68 h 1135"/>
              <a:gd name="T98" fmla="*/ 145 w 462"/>
              <a:gd name="T99" fmla="*/ 204 h 1135"/>
              <a:gd name="T100" fmla="*/ 168 w 462"/>
              <a:gd name="T101" fmla="*/ 335 h 1135"/>
              <a:gd name="T102" fmla="*/ 201 w 462"/>
              <a:gd name="T103" fmla="*/ 464 h 1135"/>
              <a:gd name="T104" fmla="*/ 243 w 462"/>
              <a:gd name="T105" fmla="*/ 587 h 1135"/>
              <a:gd name="T106" fmla="*/ 295 w 462"/>
              <a:gd name="T107" fmla="*/ 706 h 1135"/>
              <a:gd name="T108" fmla="*/ 355 w 462"/>
              <a:gd name="T109" fmla="*/ 820 h 1135"/>
              <a:gd name="T110" fmla="*/ 425 w 462"/>
              <a:gd name="T111" fmla="*/ 929 h 1135"/>
              <a:gd name="T112" fmla="*/ 462 w 462"/>
              <a:gd name="T113" fmla="*/ 981 h 1135"/>
              <a:gd name="T114" fmla="*/ 462 w 462"/>
              <a:gd name="T115" fmla="*/ 981 h 1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462" h="1135">
                <a:moveTo>
                  <a:pt x="462" y="981"/>
                </a:moveTo>
                <a:lnTo>
                  <a:pt x="460" y="985"/>
                </a:lnTo>
                <a:lnTo>
                  <a:pt x="457" y="989"/>
                </a:lnTo>
                <a:lnTo>
                  <a:pt x="443" y="1007"/>
                </a:lnTo>
                <a:lnTo>
                  <a:pt x="427" y="1025"/>
                </a:lnTo>
                <a:lnTo>
                  <a:pt x="418" y="1037"/>
                </a:lnTo>
                <a:lnTo>
                  <a:pt x="409" y="1048"/>
                </a:lnTo>
                <a:lnTo>
                  <a:pt x="408" y="1050"/>
                </a:lnTo>
                <a:lnTo>
                  <a:pt x="408" y="1050"/>
                </a:lnTo>
                <a:lnTo>
                  <a:pt x="396" y="1064"/>
                </a:lnTo>
                <a:lnTo>
                  <a:pt x="383" y="1078"/>
                </a:lnTo>
                <a:lnTo>
                  <a:pt x="369" y="1095"/>
                </a:lnTo>
                <a:lnTo>
                  <a:pt x="355" y="1110"/>
                </a:lnTo>
                <a:lnTo>
                  <a:pt x="343" y="1123"/>
                </a:lnTo>
                <a:lnTo>
                  <a:pt x="332" y="1135"/>
                </a:lnTo>
                <a:lnTo>
                  <a:pt x="276" y="1062"/>
                </a:lnTo>
                <a:lnTo>
                  <a:pt x="177" y="908"/>
                </a:lnTo>
                <a:lnTo>
                  <a:pt x="94" y="745"/>
                </a:lnTo>
                <a:lnTo>
                  <a:pt x="27" y="573"/>
                </a:lnTo>
                <a:lnTo>
                  <a:pt x="0" y="483"/>
                </a:lnTo>
                <a:lnTo>
                  <a:pt x="36" y="417"/>
                </a:lnTo>
                <a:lnTo>
                  <a:pt x="65" y="348"/>
                </a:lnTo>
                <a:lnTo>
                  <a:pt x="68" y="341"/>
                </a:lnTo>
                <a:lnTo>
                  <a:pt x="71" y="333"/>
                </a:lnTo>
                <a:lnTo>
                  <a:pt x="81" y="303"/>
                </a:lnTo>
                <a:lnTo>
                  <a:pt x="90" y="273"/>
                </a:lnTo>
                <a:lnTo>
                  <a:pt x="94" y="263"/>
                </a:lnTo>
                <a:lnTo>
                  <a:pt x="97" y="252"/>
                </a:lnTo>
                <a:lnTo>
                  <a:pt x="100" y="242"/>
                </a:lnTo>
                <a:lnTo>
                  <a:pt x="102" y="232"/>
                </a:lnTo>
                <a:lnTo>
                  <a:pt x="105" y="223"/>
                </a:lnTo>
                <a:lnTo>
                  <a:pt x="106" y="214"/>
                </a:lnTo>
                <a:lnTo>
                  <a:pt x="110" y="201"/>
                </a:lnTo>
                <a:lnTo>
                  <a:pt x="112" y="189"/>
                </a:lnTo>
                <a:lnTo>
                  <a:pt x="112" y="182"/>
                </a:lnTo>
                <a:lnTo>
                  <a:pt x="114" y="177"/>
                </a:lnTo>
                <a:lnTo>
                  <a:pt x="116" y="166"/>
                </a:lnTo>
                <a:lnTo>
                  <a:pt x="119" y="153"/>
                </a:lnTo>
                <a:lnTo>
                  <a:pt x="125" y="109"/>
                </a:lnTo>
                <a:lnTo>
                  <a:pt x="129" y="64"/>
                </a:lnTo>
                <a:lnTo>
                  <a:pt x="131" y="53"/>
                </a:lnTo>
                <a:lnTo>
                  <a:pt x="131" y="41"/>
                </a:lnTo>
                <a:lnTo>
                  <a:pt x="131" y="39"/>
                </a:lnTo>
                <a:lnTo>
                  <a:pt x="131" y="35"/>
                </a:lnTo>
                <a:lnTo>
                  <a:pt x="132" y="26"/>
                </a:lnTo>
                <a:lnTo>
                  <a:pt x="132" y="17"/>
                </a:lnTo>
                <a:lnTo>
                  <a:pt x="132" y="7"/>
                </a:lnTo>
                <a:lnTo>
                  <a:pt x="132" y="0"/>
                </a:lnTo>
                <a:lnTo>
                  <a:pt x="133" y="68"/>
                </a:lnTo>
                <a:lnTo>
                  <a:pt x="145" y="204"/>
                </a:lnTo>
                <a:lnTo>
                  <a:pt x="168" y="335"/>
                </a:lnTo>
                <a:lnTo>
                  <a:pt x="201" y="464"/>
                </a:lnTo>
                <a:lnTo>
                  <a:pt x="243" y="587"/>
                </a:lnTo>
                <a:lnTo>
                  <a:pt x="295" y="706"/>
                </a:lnTo>
                <a:lnTo>
                  <a:pt x="355" y="820"/>
                </a:lnTo>
                <a:lnTo>
                  <a:pt x="425" y="929"/>
                </a:lnTo>
                <a:lnTo>
                  <a:pt x="462" y="981"/>
                </a:lnTo>
                <a:lnTo>
                  <a:pt x="462" y="98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08" name="Freeform 590">
            <a:extLst>
              <a:ext uri="{FF2B5EF4-FFF2-40B4-BE49-F238E27FC236}">
                <a16:creationId xmlns:a16="http://schemas.microsoft.com/office/drawing/2014/main" id="{88C6C486-F204-4B49-9461-8D31E9664C38}"/>
              </a:ext>
            </a:extLst>
          </p:cNvPr>
          <p:cNvSpPr>
            <a:spLocks/>
          </p:cNvSpPr>
          <p:nvPr/>
        </p:nvSpPr>
        <p:spPr bwMode="auto">
          <a:xfrm>
            <a:off x="1387816" y="3550578"/>
            <a:ext cx="120203" cy="294289"/>
          </a:xfrm>
          <a:custGeom>
            <a:avLst/>
            <a:gdLst>
              <a:gd name="T0" fmla="*/ 132 w 462"/>
              <a:gd name="T1" fmla="*/ 0 h 1135"/>
              <a:gd name="T2" fmla="*/ 132 w 462"/>
              <a:gd name="T3" fmla="*/ 7 h 1135"/>
              <a:gd name="T4" fmla="*/ 132 w 462"/>
              <a:gd name="T5" fmla="*/ 17 h 1135"/>
              <a:gd name="T6" fmla="*/ 132 w 462"/>
              <a:gd name="T7" fmla="*/ 26 h 1135"/>
              <a:gd name="T8" fmla="*/ 131 w 462"/>
              <a:gd name="T9" fmla="*/ 35 h 1135"/>
              <a:gd name="T10" fmla="*/ 131 w 462"/>
              <a:gd name="T11" fmla="*/ 39 h 1135"/>
              <a:gd name="T12" fmla="*/ 131 w 462"/>
              <a:gd name="T13" fmla="*/ 41 h 1135"/>
              <a:gd name="T14" fmla="*/ 131 w 462"/>
              <a:gd name="T15" fmla="*/ 53 h 1135"/>
              <a:gd name="T16" fmla="*/ 129 w 462"/>
              <a:gd name="T17" fmla="*/ 64 h 1135"/>
              <a:gd name="T18" fmla="*/ 125 w 462"/>
              <a:gd name="T19" fmla="*/ 109 h 1135"/>
              <a:gd name="T20" fmla="*/ 119 w 462"/>
              <a:gd name="T21" fmla="*/ 153 h 1135"/>
              <a:gd name="T22" fmla="*/ 116 w 462"/>
              <a:gd name="T23" fmla="*/ 166 h 1135"/>
              <a:gd name="T24" fmla="*/ 114 w 462"/>
              <a:gd name="T25" fmla="*/ 177 h 1135"/>
              <a:gd name="T26" fmla="*/ 112 w 462"/>
              <a:gd name="T27" fmla="*/ 182 h 1135"/>
              <a:gd name="T28" fmla="*/ 112 w 462"/>
              <a:gd name="T29" fmla="*/ 189 h 1135"/>
              <a:gd name="T30" fmla="*/ 110 w 462"/>
              <a:gd name="T31" fmla="*/ 201 h 1135"/>
              <a:gd name="T32" fmla="*/ 106 w 462"/>
              <a:gd name="T33" fmla="*/ 214 h 1135"/>
              <a:gd name="T34" fmla="*/ 105 w 462"/>
              <a:gd name="T35" fmla="*/ 223 h 1135"/>
              <a:gd name="T36" fmla="*/ 102 w 462"/>
              <a:gd name="T37" fmla="*/ 232 h 1135"/>
              <a:gd name="T38" fmla="*/ 100 w 462"/>
              <a:gd name="T39" fmla="*/ 242 h 1135"/>
              <a:gd name="T40" fmla="*/ 97 w 462"/>
              <a:gd name="T41" fmla="*/ 252 h 1135"/>
              <a:gd name="T42" fmla="*/ 94 w 462"/>
              <a:gd name="T43" fmla="*/ 263 h 1135"/>
              <a:gd name="T44" fmla="*/ 90 w 462"/>
              <a:gd name="T45" fmla="*/ 273 h 1135"/>
              <a:gd name="T46" fmla="*/ 81 w 462"/>
              <a:gd name="T47" fmla="*/ 303 h 1135"/>
              <a:gd name="T48" fmla="*/ 71 w 462"/>
              <a:gd name="T49" fmla="*/ 333 h 1135"/>
              <a:gd name="T50" fmla="*/ 65 w 462"/>
              <a:gd name="T51" fmla="*/ 348 h 1135"/>
              <a:gd name="T52" fmla="*/ 36 w 462"/>
              <a:gd name="T53" fmla="*/ 417 h 1135"/>
              <a:gd name="T54" fmla="*/ 0 w 462"/>
              <a:gd name="T55" fmla="*/ 483 h 1135"/>
              <a:gd name="T56" fmla="*/ 27 w 462"/>
              <a:gd name="T57" fmla="*/ 573 h 1135"/>
              <a:gd name="T58" fmla="*/ 94 w 462"/>
              <a:gd name="T59" fmla="*/ 745 h 1135"/>
              <a:gd name="T60" fmla="*/ 177 w 462"/>
              <a:gd name="T61" fmla="*/ 908 h 1135"/>
              <a:gd name="T62" fmla="*/ 276 w 462"/>
              <a:gd name="T63" fmla="*/ 1062 h 1135"/>
              <a:gd name="T64" fmla="*/ 332 w 462"/>
              <a:gd name="T65" fmla="*/ 1135 h 1135"/>
              <a:gd name="T66" fmla="*/ 343 w 462"/>
              <a:gd name="T67" fmla="*/ 1123 h 1135"/>
              <a:gd name="T68" fmla="*/ 355 w 462"/>
              <a:gd name="T69" fmla="*/ 1110 h 1135"/>
              <a:gd name="T70" fmla="*/ 369 w 462"/>
              <a:gd name="T71" fmla="*/ 1095 h 1135"/>
              <a:gd name="T72" fmla="*/ 383 w 462"/>
              <a:gd name="T73" fmla="*/ 1078 h 1135"/>
              <a:gd name="T74" fmla="*/ 396 w 462"/>
              <a:gd name="T75" fmla="*/ 1064 h 1135"/>
              <a:gd name="T76" fmla="*/ 408 w 462"/>
              <a:gd name="T77" fmla="*/ 1050 h 1135"/>
              <a:gd name="T78" fmla="*/ 408 w 462"/>
              <a:gd name="T79" fmla="*/ 1050 h 1135"/>
              <a:gd name="T80" fmla="*/ 409 w 462"/>
              <a:gd name="T81" fmla="*/ 1048 h 1135"/>
              <a:gd name="T82" fmla="*/ 418 w 462"/>
              <a:gd name="T83" fmla="*/ 1037 h 1135"/>
              <a:gd name="T84" fmla="*/ 427 w 462"/>
              <a:gd name="T85" fmla="*/ 1025 h 1135"/>
              <a:gd name="T86" fmla="*/ 443 w 462"/>
              <a:gd name="T87" fmla="*/ 1007 h 1135"/>
              <a:gd name="T88" fmla="*/ 457 w 462"/>
              <a:gd name="T89" fmla="*/ 989 h 1135"/>
              <a:gd name="T90" fmla="*/ 460 w 462"/>
              <a:gd name="T91" fmla="*/ 985 h 1135"/>
              <a:gd name="T92" fmla="*/ 462 w 462"/>
              <a:gd name="T93" fmla="*/ 981 h 1135"/>
              <a:gd name="T94" fmla="*/ 425 w 462"/>
              <a:gd name="T95" fmla="*/ 929 h 1135"/>
              <a:gd name="T96" fmla="*/ 355 w 462"/>
              <a:gd name="T97" fmla="*/ 820 h 1135"/>
              <a:gd name="T98" fmla="*/ 295 w 462"/>
              <a:gd name="T99" fmla="*/ 706 h 1135"/>
              <a:gd name="T100" fmla="*/ 243 w 462"/>
              <a:gd name="T101" fmla="*/ 587 h 1135"/>
              <a:gd name="T102" fmla="*/ 201 w 462"/>
              <a:gd name="T103" fmla="*/ 464 h 1135"/>
              <a:gd name="T104" fmla="*/ 168 w 462"/>
              <a:gd name="T105" fmla="*/ 335 h 1135"/>
              <a:gd name="T106" fmla="*/ 145 w 462"/>
              <a:gd name="T107" fmla="*/ 204 h 1135"/>
              <a:gd name="T108" fmla="*/ 133 w 462"/>
              <a:gd name="T109" fmla="*/ 68 h 1135"/>
              <a:gd name="T110" fmla="*/ 132 w 462"/>
              <a:gd name="T111" fmla="*/ 0 h 1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462" h="1135">
                <a:moveTo>
                  <a:pt x="132" y="0"/>
                </a:moveTo>
                <a:lnTo>
                  <a:pt x="132" y="7"/>
                </a:lnTo>
                <a:lnTo>
                  <a:pt x="132" y="17"/>
                </a:lnTo>
                <a:lnTo>
                  <a:pt x="132" y="26"/>
                </a:lnTo>
                <a:lnTo>
                  <a:pt x="131" y="35"/>
                </a:lnTo>
                <a:lnTo>
                  <a:pt x="131" y="39"/>
                </a:lnTo>
                <a:lnTo>
                  <a:pt x="131" y="41"/>
                </a:lnTo>
                <a:lnTo>
                  <a:pt x="131" y="53"/>
                </a:lnTo>
                <a:lnTo>
                  <a:pt x="129" y="64"/>
                </a:lnTo>
                <a:lnTo>
                  <a:pt x="125" y="109"/>
                </a:lnTo>
                <a:lnTo>
                  <a:pt x="119" y="153"/>
                </a:lnTo>
                <a:lnTo>
                  <a:pt x="116" y="166"/>
                </a:lnTo>
                <a:lnTo>
                  <a:pt x="114" y="177"/>
                </a:lnTo>
                <a:lnTo>
                  <a:pt x="112" y="182"/>
                </a:lnTo>
                <a:lnTo>
                  <a:pt x="112" y="189"/>
                </a:lnTo>
                <a:lnTo>
                  <a:pt x="110" y="201"/>
                </a:lnTo>
                <a:lnTo>
                  <a:pt x="106" y="214"/>
                </a:lnTo>
                <a:lnTo>
                  <a:pt x="105" y="223"/>
                </a:lnTo>
                <a:lnTo>
                  <a:pt x="102" y="232"/>
                </a:lnTo>
                <a:lnTo>
                  <a:pt x="100" y="242"/>
                </a:lnTo>
                <a:lnTo>
                  <a:pt x="97" y="252"/>
                </a:lnTo>
                <a:lnTo>
                  <a:pt x="94" y="263"/>
                </a:lnTo>
                <a:lnTo>
                  <a:pt x="90" y="273"/>
                </a:lnTo>
                <a:lnTo>
                  <a:pt x="81" y="303"/>
                </a:lnTo>
                <a:lnTo>
                  <a:pt x="71" y="333"/>
                </a:lnTo>
                <a:lnTo>
                  <a:pt x="65" y="348"/>
                </a:lnTo>
                <a:lnTo>
                  <a:pt x="36" y="417"/>
                </a:lnTo>
                <a:lnTo>
                  <a:pt x="0" y="483"/>
                </a:lnTo>
                <a:lnTo>
                  <a:pt x="27" y="573"/>
                </a:lnTo>
                <a:lnTo>
                  <a:pt x="94" y="745"/>
                </a:lnTo>
                <a:lnTo>
                  <a:pt x="177" y="908"/>
                </a:lnTo>
                <a:lnTo>
                  <a:pt x="276" y="1062"/>
                </a:lnTo>
                <a:lnTo>
                  <a:pt x="332" y="1135"/>
                </a:lnTo>
                <a:lnTo>
                  <a:pt x="343" y="1123"/>
                </a:lnTo>
                <a:lnTo>
                  <a:pt x="355" y="1110"/>
                </a:lnTo>
                <a:lnTo>
                  <a:pt x="369" y="1095"/>
                </a:lnTo>
                <a:lnTo>
                  <a:pt x="383" y="1078"/>
                </a:lnTo>
                <a:lnTo>
                  <a:pt x="396" y="1064"/>
                </a:lnTo>
                <a:lnTo>
                  <a:pt x="408" y="1050"/>
                </a:lnTo>
                <a:lnTo>
                  <a:pt x="408" y="1050"/>
                </a:lnTo>
                <a:lnTo>
                  <a:pt x="409" y="1048"/>
                </a:lnTo>
                <a:lnTo>
                  <a:pt x="418" y="1037"/>
                </a:lnTo>
                <a:lnTo>
                  <a:pt x="427" y="1025"/>
                </a:lnTo>
                <a:lnTo>
                  <a:pt x="443" y="1007"/>
                </a:lnTo>
                <a:lnTo>
                  <a:pt x="457" y="989"/>
                </a:lnTo>
                <a:lnTo>
                  <a:pt x="460" y="985"/>
                </a:lnTo>
                <a:lnTo>
                  <a:pt x="462" y="981"/>
                </a:lnTo>
                <a:lnTo>
                  <a:pt x="425" y="929"/>
                </a:lnTo>
                <a:lnTo>
                  <a:pt x="355" y="820"/>
                </a:lnTo>
                <a:lnTo>
                  <a:pt x="295" y="706"/>
                </a:lnTo>
                <a:lnTo>
                  <a:pt x="243" y="587"/>
                </a:lnTo>
                <a:lnTo>
                  <a:pt x="201" y="464"/>
                </a:lnTo>
                <a:lnTo>
                  <a:pt x="168" y="335"/>
                </a:lnTo>
                <a:lnTo>
                  <a:pt x="145" y="204"/>
                </a:lnTo>
                <a:lnTo>
                  <a:pt x="133" y="68"/>
                </a:lnTo>
                <a:lnTo>
                  <a:pt x="132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09" name="Freeform: Shape 108">
            <a:extLst>
              <a:ext uri="{FF2B5EF4-FFF2-40B4-BE49-F238E27FC236}">
                <a16:creationId xmlns:a16="http://schemas.microsoft.com/office/drawing/2014/main" id="{B13A79B5-6223-4D39-8CA0-378BE917EE55}"/>
              </a:ext>
            </a:extLst>
          </p:cNvPr>
          <p:cNvSpPr>
            <a:spLocks/>
          </p:cNvSpPr>
          <p:nvPr/>
        </p:nvSpPr>
        <p:spPr bwMode="auto">
          <a:xfrm>
            <a:off x="1422012" y="3547468"/>
            <a:ext cx="2956360" cy="428999"/>
          </a:xfrm>
          <a:custGeom>
            <a:avLst/>
            <a:gdLst>
              <a:gd name="connsiteX0" fmla="*/ 0 w 3941813"/>
              <a:gd name="connsiteY0" fmla="*/ 0 h 571998"/>
              <a:gd name="connsiteX1" fmla="*/ 228336 w 3941813"/>
              <a:gd name="connsiteY1" fmla="*/ 0 h 571998"/>
              <a:gd name="connsiteX2" fmla="*/ 228336 w 3941813"/>
              <a:gd name="connsiteY2" fmla="*/ 1035 h 571998"/>
              <a:gd name="connsiteX3" fmla="*/ 228336 w 3941813"/>
              <a:gd name="connsiteY3" fmla="*/ 2070 h 571998"/>
              <a:gd name="connsiteX4" fmla="*/ 228336 w 3941813"/>
              <a:gd name="connsiteY4" fmla="*/ 3450 h 571998"/>
              <a:gd name="connsiteX5" fmla="*/ 228336 w 3941813"/>
              <a:gd name="connsiteY5" fmla="*/ 4485 h 571998"/>
              <a:gd name="connsiteX6" fmla="*/ 228336 w 3941813"/>
              <a:gd name="connsiteY6" fmla="*/ 6555 h 571998"/>
              <a:gd name="connsiteX7" fmla="*/ 228336 w 3941813"/>
              <a:gd name="connsiteY7" fmla="*/ 8625 h 571998"/>
              <a:gd name="connsiteX8" fmla="*/ 228336 w 3941813"/>
              <a:gd name="connsiteY8" fmla="*/ 13110 h 571998"/>
              <a:gd name="connsiteX9" fmla="*/ 228681 w 3941813"/>
              <a:gd name="connsiteY9" fmla="*/ 17595 h 571998"/>
              <a:gd name="connsiteX10" fmla="*/ 228681 w 3941813"/>
              <a:gd name="connsiteY10" fmla="*/ 21045 h 571998"/>
              <a:gd name="connsiteX11" fmla="*/ 229372 w 3941813"/>
              <a:gd name="connsiteY11" fmla="*/ 24495 h 571998"/>
              <a:gd name="connsiteX12" fmla="*/ 229561 w 3941813"/>
              <a:gd name="connsiteY12" fmla="*/ 29949 h 571998"/>
              <a:gd name="connsiteX13" fmla="*/ 230860 w 3941813"/>
              <a:gd name="connsiteY13" fmla="*/ 43059 h 571998"/>
              <a:gd name="connsiteX14" fmla="*/ 231099 w 3941813"/>
              <a:gd name="connsiteY14" fmla="*/ 44849 h 571998"/>
              <a:gd name="connsiteX15" fmla="*/ 231445 w 3941813"/>
              <a:gd name="connsiteY15" fmla="*/ 47954 h 571998"/>
              <a:gd name="connsiteX16" fmla="*/ 231790 w 3941813"/>
              <a:gd name="connsiteY16" fmla="*/ 51059 h 571998"/>
              <a:gd name="connsiteX17" fmla="*/ 232439 w 3941813"/>
              <a:gd name="connsiteY17" fmla="*/ 55431 h 571998"/>
              <a:gd name="connsiteX18" fmla="*/ 237460 w 3941813"/>
              <a:gd name="connsiteY18" fmla="*/ 78594 h 571998"/>
              <a:gd name="connsiteX19" fmla="*/ 239935 w 3941813"/>
              <a:gd name="connsiteY19" fmla="*/ 88754 h 571998"/>
              <a:gd name="connsiteX20" fmla="*/ 249062 w 3941813"/>
              <a:gd name="connsiteY20" fmla="*/ 117988 h 571998"/>
              <a:gd name="connsiteX21" fmla="*/ 258766 w 3941813"/>
              <a:gd name="connsiteY21" fmla="*/ 141560 h 571998"/>
              <a:gd name="connsiteX22" fmla="*/ 260462 w 3941813"/>
              <a:gd name="connsiteY22" fmla="*/ 145242 h 571998"/>
              <a:gd name="connsiteX23" fmla="*/ 261844 w 3941813"/>
              <a:gd name="connsiteY23" fmla="*/ 148347 h 571998"/>
              <a:gd name="connsiteX24" fmla="*/ 263571 w 3941813"/>
              <a:gd name="connsiteY24" fmla="*/ 152142 h 571998"/>
              <a:gd name="connsiteX25" fmla="*/ 265643 w 3941813"/>
              <a:gd name="connsiteY25" fmla="*/ 155592 h 571998"/>
              <a:gd name="connsiteX26" fmla="*/ 267371 w 3941813"/>
              <a:gd name="connsiteY26" fmla="*/ 158697 h 571998"/>
              <a:gd name="connsiteX27" fmla="*/ 269060 w 3941813"/>
              <a:gd name="connsiteY27" fmla="*/ 162072 h 571998"/>
              <a:gd name="connsiteX28" fmla="*/ 276558 w 3941813"/>
              <a:gd name="connsiteY28" fmla="*/ 175613 h 571998"/>
              <a:gd name="connsiteX29" fmla="*/ 277043 w 3941813"/>
              <a:gd name="connsiteY29" fmla="*/ 176291 h 571998"/>
              <a:gd name="connsiteX30" fmla="*/ 278368 w 3941813"/>
              <a:gd name="connsiteY30" fmla="*/ 178791 h 571998"/>
              <a:gd name="connsiteX31" fmla="*/ 295536 w 3941813"/>
              <a:gd name="connsiteY31" fmla="*/ 204348 h 571998"/>
              <a:gd name="connsiteX32" fmla="*/ 296042 w 3941813"/>
              <a:gd name="connsiteY32" fmla="*/ 204926 h 571998"/>
              <a:gd name="connsiteX33" fmla="*/ 298303 w 3941813"/>
              <a:gd name="connsiteY33" fmla="*/ 207936 h 571998"/>
              <a:gd name="connsiteX34" fmla="*/ 316635 w 3941813"/>
              <a:gd name="connsiteY34" fmla="*/ 230146 h 571998"/>
              <a:gd name="connsiteX35" fmla="*/ 318158 w 3941813"/>
              <a:gd name="connsiteY35" fmla="*/ 231823 h 571998"/>
              <a:gd name="connsiteX36" fmla="*/ 341295 w 3941813"/>
              <a:gd name="connsiteY36" fmla="*/ 254260 h 571998"/>
              <a:gd name="connsiteX37" fmla="*/ 364855 w 3941813"/>
              <a:gd name="connsiteY37" fmla="*/ 274566 h 571998"/>
              <a:gd name="connsiteX38" fmla="*/ 383255 w 3941813"/>
              <a:gd name="connsiteY38" fmla="*/ 287072 h 571998"/>
              <a:gd name="connsiteX39" fmla="*/ 390494 w 3941813"/>
              <a:gd name="connsiteY39" fmla="*/ 291862 h 571998"/>
              <a:gd name="connsiteX40" fmla="*/ 396550 w 3941813"/>
              <a:gd name="connsiteY40" fmla="*/ 295622 h 571998"/>
              <a:gd name="connsiteX41" fmla="*/ 409034 w 3941813"/>
              <a:gd name="connsiteY41" fmla="*/ 302598 h 571998"/>
              <a:gd name="connsiteX42" fmla="*/ 419364 w 3941813"/>
              <a:gd name="connsiteY42" fmla="*/ 308079 h 571998"/>
              <a:gd name="connsiteX43" fmla="*/ 431109 w 3941813"/>
              <a:gd name="connsiteY43" fmla="*/ 313598 h 571998"/>
              <a:gd name="connsiteX44" fmla="*/ 433413 w 3941813"/>
              <a:gd name="connsiteY44" fmla="*/ 314749 h 571998"/>
              <a:gd name="connsiteX45" fmla="*/ 445124 w 3941813"/>
              <a:gd name="connsiteY45" fmla="*/ 319611 h 571998"/>
              <a:gd name="connsiteX46" fmla="*/ 450799 w 3941813"/>
              <a:gd name="connsiteY46" fmla="*/ 321878 h 571998"/>
              <a:gd name="connsiteX47" fmla="*/ 462312 w 3941813"/>
              <a:gd name="connsiteY47" fmla="*/ 325820 h 571998"/>
              <a:gd name="connsiteX48" fmla="*/ 480775 w 3941813"/>
              <a:gd name="connsiteY48" fmla="*/ 331449 h 571998"/>
              <a:gd name="connsiteX49" fmla="*/ 490525 w 3941813"/>
              <a:gd name="connsiteY49" fmla="*/ 333953 h 571998"/>
              <a:gd name="connsiteX50" fmla="*/ 499752 w 3941813"/>
              <a:gd name="connsiteY50" fmla="*/ 335946 h 571998"/>
              <a:gd name="connsiteX51" fmla="*/ 520232 w 3941813"/>
              <a:gd name="connsiteY51" fmla="*/ 340163 h 571998"/>
              <a:gd name="connsiteX52" fmla="*/ 554124 w 3941813"/>
              <a:gd name="connsiteY52" fmla="*/ 343209 h 571998"/>
              <a:gd name="connsiteX53" fmla="*/ 555122 w 3941813"/>
              <a:gd name="connsiteY53" fmla="*/ 343268 h 571998"/>
              <a:gd name="connsiteX54" fmla="*/ 555467 w 3941813"/>
              <a:gd name="connsiteY54" fmla="*/ 343294 h 571998"/>
              <a:gd name="connsiteX55" fmla="*/ 572739 w 3941813"/>
              <a:gd name="connsiteY55" fmla="*/ 343958 h 571998"/>
              <a:gd name="connsiteX56" fmla="*/ 3862707 w 3941813"/>
              <a:gd name="connsiteY56" fmla="*/ 343958 h 571998"/>
              <a:gd name="connsiteX57" fmla="*/ 3941813 w 3941813"/>
              <a:gd name="connsiteY57" fmla="*/ 343958 h 571998"/>
              <a:gd name="connsiteX58" fmla="*/ 3941813 w 3941813"/>
              <a:gd name="connsiteY58" fmla="*/ 388462 h 571998"/>
              <a:gd name="connsiteX59" fmla="*/ 3940777 w 3941813"/>
              <a:gd name="connsiteY59" fmla="*/ 407437 h 571998"/>
              <a:gd name="connsiteX60" fmla="*/ 3933868 w 3941813"/>
              <a:gd name="connsiteY60" fmla="*/ 442971 h 571998"/>
              <a:gd name="connsiteX61" fmla="*/ 3920050 w 3941813"/>
              <a:gd name="connsiteY61" fmla="*/ 476090 h 571998"/>
              <a:gd name="connsiteX62" fmla="*/ 3900015 w 3941813"/>
              <a:gd name="connsiteY62" fmla="*/ 505415 h 571998"/>
              <a:gd name="connsiteX63" fmla="*/ 3875143 w 3941813"/>
              <a:gd name="connsiteY63" fmla="*/ 530254 h 571998"/>
              <a:gd name="connsiteX64" fmla="*/ 3846126 w 3941813"/>
              <a:gd name="connsiteY64" fmla="*/ 549919 h 571998"/>
              <a:gd name="connsiteX65" fmla="*/ 3812964 w 3941813"/>
              <a:gd name="connsiteY65" fmla="*/ 563718 h 571998"/>
              <a:gd name="connsiteX66" fmla="*/ 3777038 w 3941813"/>
              <a:gd name="connsiteY66" fmla="*/ 570963 h 571998"/>
              <a:gd name="connsiteX67" fmla="*/ 3758385 w 3941813"/>
              <a:gd name="connsiteY67" fmla="*/ 571998 h 571998"/>
              <a:gd name="connsiteX68" fmla="*/ 572739 w 3941813"/>
              <a:gd name="connsiteY68" fmla="*/ 571998 h 571998"/>
              <a:gd name="connsiteX69" fmla="*/ 543032 w 3941813"/>
              <a:gd name="connsiteY69" fmla="*/ 571308 h 571998"/>
              <a:gd name="connsiteX70" fmla="*/ 485343 w 3941813"/>
              <a:gd name="connsiteY70" fmla="*/ 565788 h 571998"/>
              <a:gd name="connsiteX71" fmla="*/ 429382 w 3941813"/>
              <a:gd name="connsiteY71" fmla="*/ 554059 h 571998"/>
              <a:gd name="connsiteX72" fmla="*/ 375493 w 3941813"/>
              <a:gd name="connsiteY72" fmla="*/ 537499 h 571998"/>
              <a:gd name="connsiteX73" fmla="*/ 324023 w 3941813"/>
              <a:gd name="connsiteY73" fmla="*/ 515419 h 571998"/>
              <a:gd name="connsiteX74" fmla="*/ 275661 w 3941813"/>
              <a:gd name="connsiteY74" fmla="*/ 489200 h 571998"/>
              <a:gd name="connsiteX75" fmla="*/ 229718 w 3941813"/>
              <a:gd name="connsiteY75" fmla="*/ 458495 h 571998"/>
              <a:gd name="connsiteX76" fmla="*/ 187574 w 3941813"/>
              <a:gd name="connsiteY76" fmla="*/ 423306 h 571998"/>
              <a:gd name="connsiteX77" fmla="*/ 148539 w 3941813"/>
              <a:gd name="connsiteY77" fmla="*/ 384667 h 571998"/>
              <a:gd name="connsiteX78" fmla="*/ 113650 w 3941813"/>
              <a:gd name="connsiteY78" fmla="*/ 342233 h 571998"/>
              <a:gd name="connsiteX79" fmla="*/ 82906 w 3941813"/>
              <a:gd name="connsiteY79" fmla="*/ 296349 h 571998"/>
              <a:gd name="connsiteX80" fmla="*/ 56307 w 3941813"/>
              <a:gd name="connsiteY80" fmla="*/ 248050 h 571998"/>
              <a:gd name="connsiteX81" fmla="*/ 34544 w 3941813"/>
              <a:gd name="connsiteY81" fmla="*/ 196646 h 571998"/>
              <a:gd name="connsiteX82" fmla="*/ 17963 w 3941813"/>
              <a:gd name="connsiteY82" fmla="*/ 143172 h 571998"/>
              <a:gd name="connsiteX83" fmla="*/ 6218 w 3941813"/>
              <a:gd name="connsiteY83" fmla="*/ 87283 h 571998"/>
              <a:gd name="connsiteX84" fmla="*/ 346 w 3941813"/>
              <a:gd name="connsiteY84" fmla="*/ 29669 h 571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3941813" h="571998">
                <a:moveTo>
                  <a:pt x="0" y="0"/>
                </a:moveTo>
                <a:lnTo>
                  <a:pt x="228336" y="0"/>
                </a:lnTo>
                <a:lnTo>
                  <a:pt x="228336" y="1035"/>
                </a:lnTo>
                <a:lnTo>
                  <a:pt x="228336" y="2070"/>
                </a:lnTo>
                <a:lnTo>
                  <a:pt x="228336" y="3450"/>
                </a:lnTo>
                <a:lnTo>
                  <a:pt x="228336" y="4485"/>
                </a:lnTo>
                <a:lnTo>
                  <a:pt x="228336" y="6555"/>
                </a:lnTo>
                <a:lnTo>
                  <a:pt x="228336" y="8625"/>
                </a:lnTo>
                <a:lnTo>
                  <a:pt x="228336" y="13110"/>
                </a:lnTo>
                <a:lnTo>
                  <a:pt x="228681" y="17595"/>
                </a:lnTo>
                <a:lnTo>
                  <a:pt x="228681" y="21045"/>
                </a:lnTo>
                <a:lnTo>
                  <a:pt x="229372" y="24495"/>
                </a:lnTo>
                <a:lnTo>
                  <a:pt x="229561" y="29949"/>
                </a:lnTo>
                <a:lnTo>
                  <a:pt x="230860" y="43059"/>
                </a:lnTo>
                <a:lnTo>
                  <a:pt x="231099" y="44849"/>
                </a:lnTo>
                <a:lnTo>
                  <a:pt x="231445" y="47954"/>
                </a:lnTo>
                <a:lnTo>
                  <a:pt x="231790" y="51059"/>
                </a:lnTo>
                <a:lnTo>
                  <a:pt x="232439" y="55431"/>
                </a:lnTo>
                <a:lnTo>
                  <a:pt x="237460" y="78594"/>
                </a:lnTo>
                <a:lnTo>
                  <a:pt x="239935" y="88754"/>
                </a:lnTo>
                <a:lnTo>
                  <a:pt x="249062" y="117988"/>
                </a:lnTo>
                <a:lnTo>
                  <a:pt x="258766" y="141560"/>
                </a:lnTo>
                <a:lnTo>
                  <a:pt x="260462" y="145242"/>
                </a:lnTo>
                <a:lnTo>
                  <a:pt x="261844" y="148347"/>
                </a:lnTo>
                <a:lnTo>
                  <a:pt x="263571" y="152142"/>
                </a:lnTo>
                <a:lnTo>
                  <a:pt x="265643" y="155592"/>
                </a:lnTo>
                <a:lnTo>
                  <a:pt x="267371" y="158697"/>
                </a:lnTo>
                <a:lnTo>
                  <a:pt x="269060" y="162072"/>
                </a:lnTo>
                <a:lnTo>
                  <a:pt x="276558" y="175613"/>
                </a:lnTo>
                <a:lnTo>
                  <a:pt x="277043" y="176291"/>
                </a:lnTo>
                <a:lnTo>
                  <a:pt x="278368" y="178791"/>
                </a:lnTo>
                <a:lnTo>
                  <a:pt x="295536" y="204348"/>
                </a:lnTo>
                <a:lnTo>
                  <a:pt x="296042" y="204926"/>
                </a:lnTo>
                <a:lnTo>
                  <a:pt x="298303" y="207936"/>
                </a:lnTo>
                <a:lnTo>
                  <a:pt x="316635" y="230146"/>
                </a:lnTo>
                <a:lnTo>
                  <a:pt x="318158" y="231823"/>
                </a:lnTo>
                <a:lnTo>
                  <a:pt x="341295" y="254260"/>
                </a:lnTo>
                <a:lnTo>
                  <a:pt x="364855" y="274566"/>
                </a:lnTo>
                <a:lnTo>
                  <a:pt x="383255" y="287072"/>
                </a:lnTo>
                <a:lnTo>
                  <a:pt x="390494" y="291862"/>
                </a:lnTo>
                <a:lnTo>
                  <a:pt x="396550" y="295622"/>
                </a:lnTo>
                <a:lnTo>
                  <a:pt x="409034" y="302598"/>
                </a:lnTo>
                <a:lnTo>
                  <a:pt x="419364" y="308079"/>
                </a:lnTo>
                <a:lnTo>
                  <a:pt x="431109" y="313598"/>
                </a:lnTo>
                <a:lnTo>
                  <a:pt x="433413" y="314749"/>
                </a:lnTo>
                <a:lnTo>
                  <a:pt x="445124" y="319611"/>
                </a:lnTo>
                <a:lnTo>
                  <a:pt x="450799" y="321878"/>
                </a:lnTo>
                <a:lnTo>
                  <a:pt x="462312" y="325820"/>
                </a:lnTo>
                <a:lnTo>
                  <a:pt x="480775" y="331449"/>
                </a:lnTo>
                <a:lnTo>
                  <a:pt x="490525" y="333953"/>
                </a:lnTo>
                <a:lnTo>
                  <a:pt x="499752" y="335946"/>
                </a:lnTo>
                <a:lnTo>
                  <a:pt x="520232" y="340163"/>
                </a:lnTo>
                <a:lnTo>
                  <a:pt x="554124" y="343209"/>
                </a:lnTo>
                <a:lnTo>
                  <a:pt x="555122" y="343268"/>
                </a:lnTo>
                <a:lnTo>
                  <a:pt x="555467" y="343294"/>
                </a:lnTo>
                <a:lnTo>
                  <a:pt x="572739" y="343958"/>
                </a:lnTo>
                <a:lnTo>
                  <a:pt x="3862707" y="343958"/>
                </a:lnTo>
                <a:lnTo>
                  <a:pt x="3941813" y="343958"/>
                </a:lnTo>
                <a:lnTo>
                  <a:pt x="3941813" y="388462"/>
                </a:lnTo>
                <a:lnTo>
                  <a:pt x="3940777" y="407437"/>
                </a:lnTo>
                <a:lnTo>
                  <a:pt x="3933868" y="442971"/>
                </a:lnTo>
                <a:lnTo>
                  <a:pt x="3920050" y="476090"/>
                </a:lnTo>
                <a:lnTo>
                  <a:pt x="3900015" y="505415"/>
                </a:lnTo>
                <a:lnTo>
                  <a:pt x="3875143" y="530254"/>
                </a:lnTo>
                <a:lnTo>
                  <a:pt x="3846126" y="549919"/>
                </a:lnTo>
                <a:lnTo>
                  <a:pt x="3812964" y="563718"/>
                </a:lnTo>
                <a:lnTo>
                  <a:pt x="3777038" y="570963"/>
                </a:lnTo>
                <a:lnTo>
                  <a:pt x="3758385" y="571998"/>
                </a:lnTo>
                <a:lnTo>
                  <a:pt x="572739" y="571998"/>
                </a:lnTo>
                <a:lnTo>
                  <a:pt x="543032" y="571308"/>
                </a:lnTo>
                <a:lnTo>
                  <a:pt x="485343" y="565788"/>
                </a:lnTo>
                <a:lnTo>
                  <a:pt x="429382" y="554059"/>
                </a:lnTo>
                <a:lnTo>
                  <a:pt x="375493" y="537499"/>
                </a:lnTo>
                <a:lnTo>
                  <a:pt x="324023" y="515419"/>
                </a:lnTo>
                <a:lnTo>
                  <a:pt x="275661" y="489200"/>
                </a:lnTo>
                <a:lnTo>
                  <a:pt x="229718" y="458495"/>
                </a:lnTo>
                <a:lnTo>
                  <a:pt x="187574" y="423306"/>
                </a:lnTo>
                <a:lnTo>
                  <a:pt x="148539" y="384667"/>
                </a:lnTo>
                <a:lnTo>
                  <a:pt x="113650" y="342233"/>
                </a:lnTo>
                <a:lnTo>
                  <a:pt x="82906" y="296349"/>
                </a:lnTo>
                <a:lnTo>
                  <a:pt x="56307" y="248050"/>
                </a:lnTo>
                <a:lnTo>
                  <a:pt x="34544" y="196646"/>
                </a:lnTo>
                <a:lnTo>
                  <a:pt x="17963" y="143172"/>
                </a:lnTo>
                <a:lnTo>
                  <a:pt x="6218" y="87283"/>
                </a:lnTo>
                <a:lnTo>
                  <a:pt x="346" y="2966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04" name="Freeform 585">
            <a:extLst>
              <a:ext uri="{FF2B5EF4-FFF2-40B4-BE49-F238E27FC236}">
                <a16:creationId xmlns:a16="http://schemas.microsoft.com/office/drawing/2014/main" id="{02F69E37-6DEF-4F6D-9E8B-2C604DB3CD46}"/>
              </a:ext>
            </a:extLst>
          </p:cNvPr>
          <p:cNvSpPr>
            <a:spLocks/>
          </p:cNvSpPr>
          <p:nvPr/>
        </p:nvSpPr>
        <p:spPr bwMode="auto">
          <a:xfrm>
            <a:off x="904933" y="3288411"/>
            <a:ext cx="517079" cy="517079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300" b="1">
                <a:solidFill>
                  <a:srgbClr val="191C21"/>
                </a:solidFill>
              </a:rPr>
              <a:t>3</a:t>
            </a:r>
          </a:p>
        </p:txBody>
      </p:sp>
      <p:sp>
        <p:nvSpPr>
          <p:cNvPr id="53" name="Freeform 588">
            <a:extLst>
              <a:ext uri="{FF2B5EF4-FFF2-40B4-BE49-F238E27FC236}">
                <a16:creationId xmlns:a16="http://schemas.microsoft.com/office/drawing/2014/main" id="{B99803D2-C1FC-4302-9057-141EBD8CF69F}"/>
              </a:ext>
            </a:extLst>
          </p:cNvPr>
          <p:cNvSpPr>
            <a:spLocks/>
          </p:cNvSpPr>
          <p:nvPr/>
        </p:nvSpPr>
        <p:spPr bwMode="auto">
          <a:xfrm>
            <a:off x="733956" y="1878488"/>
            <a:ext cx="859034" cy="857997"/>
          </a:xfrm>
          <a:custGeom>
            <a:avLst/>
            <a:gdLst>
              <a:gd name="T0" fmla="*/ 1573 w 3316"/>
              <a:gd name="T1" fmla="*/ 2 h 3316"/>
              <a:gd name="T2" fmla="*/ 1243 w 3316"/>
              <a:gd name="T3" fmla="*/ 52 h 3316"/>
              <a:gd name="T4" fmla="*/ 939 w 3316"/>
              <a:gd name="T5" fmla="*/ 162 h 3316"/>
              <a:gd name="T6" fmla="*/ 665 w 3316"/>
              <a:gd name="T7" fmla="*/ 328 h 3316"/>
              <a:gd name="T8" fmla="*/ 431 w 3316"/>
              <a:gd name="T9" fmla="*/ 542 h 3316"/>
              <a:gd name="T10" fmla="*/ 240 w 3316"/>
              <a:gd name="T11" fmla="*/ 797 h 3316"/>
              <a:gd name="T12" fmla="*/ 100 w 3316"/>
              <a:gd name="T13" fmla="*/ 1088 h 3316"/>
              <a:gd name="T14" fmla="*/ 19 w 3316"/>
              <a:gd name="T15" fmla="*/ 1405 h 3316"/>
              <a:gd name="T16" fmla="*/ 0 w 3316"/>
              <a:gd name="T17" fmla="*/ 1658 h 3316"/>
              <a:gd name="T18" fmla="*/ 19 w 3316"/>
              <a:gd name="T19" fmla="*/ 1911 h 3316"/>
              <a:gd name="T20" fmla="*/ 100 w 3316"/>
              <a:gd name="T21" fmla="*/ 2228 h 3316"/>
              <a:gd name="T22" fmla="*/ 240 w 3316"/>
              <a:gd name="T23" fmla="*/ 2517 h 3316"/>
              <a:gd name="T24" fmla="*/ 431 w 3316"/>
              <a:gd name="T25" fmla="*/ 2773 h 3316"/>
              <a:gd name="T26" fmla="*/ 665 w 3316"/>
              <a:gd name="T27" fmla="*/ 2987 h 3316"/>
              <a:gd name="T28" fmla="*/ 939 w 3316"/>
              <a:gd name="T29" fmla="*/ 3152 h 3316"/>
              <a:gd name="T30" fmla="*/ 1243 w 3316"/>
              <a:gd name="T31" fmla="*/ 3264 h 3316"/>
              <a:gd name="T32" fmla="*/ 1573 w 3316"/>
              <a:gd name="T33" fmla="*/ 3314 h 3316"/>
              <a:gd name="T34" fmla="*/ 1744 w 3316"/>
              <a:gd name="T35" fmla="*/ 3314 h 3316"/>
              <a:gd name="T36" fmla="*/ 2073 w 3316"/>
              <a:gd name="T37" fmla="*/ 3264 h 3316"/>
              <a:gd name="T38" fmla="*/ 2378 w 3316"/>
              <a:gd name="T39" fmla="*/ 3152 h 3316"/>
              <a:gd name="T40" fmla="*/ 2650 w 3316"/>
              <a:gd name="T41" fmla="*/ 2987 h 3316"/>
              <a:gd name="T42" fmla="*/ 2886 w 3316"/>
              <a:gd name="T43" fmla="*/ 2773 h 3316"/>
              <a:gd name="T44" fmla="*/ 3076 w 3316"/>
              <a:gd name="T45" fmla="*/ 2517 h 3316"/>
              <a:gd name="T46" fmla="*/ 3216 w 3316"/>
              <a:gd name="T47" fmla="*/ 2228 h 3316"/>
              <a:gd name="T48" fmla="*/ 3298 w 3316"/>
              <a:gd name="T49" fmla="*/ 1911 h 3316"/>
              <a:gd name="T50" fmla="*/ 3316 w 3316"/>
              <a:gd name="T51" fmla="*/ 1658 h 3316"/>
              <a:gd name="T52" fmla="*/ 3298 w 3316"/>
              <a:gd name="T53" fmla="*/ 1405 h 3316"/>
              <a:gd name="T54" fmla="*/ 3216 w 3316"/>
              <a:gd name="T55" fmla="*/ 1088 h 3316"/>
              <a:gd name="T56" fmla="*/ 3076 w 3316"/>
              <a:gd name="T57" fmla="*/ 797 h 3316"/>
              <a:gd name="T58" fmla="*/ 2886 w 3316"/>
              <a:gd name="T59" fmla="*/ 542 h 3316"/>
              <a:gd name="T60" fmla="*/ 2650 w 3316"/>
              <a:gd name="T61" fmla="*/ 328 h 3316"/>
              <a:gd name="T62" fmla="*/ 2378 w 3316"/>
              <a:gd name="T63" fmla="*/ 162 h 3316"/>
              <a:gd name="T64" fmla="*/ 2073 w 3316"/>
              <a:gd name="T65" fmla="*/ 52 h 3316"/>
              <a:gd name="T66" fmla="*/ 1744 w 3316"/>
              <a:gd name="T67" fmla="*/ 2 h 33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316" h="3316">
                <a:moveTo>
                  <a:pt x="1658" y="0"/>
                </a:moveTo>
                <a:lnTo>
                  <a:pt x="1573" y="2"/>
                </a:lnTo>
                <a:lnTo>
                  <a:pt x="1405" y="18"/>
                </a:lnTo>
                <a:lnTo>
                  <a:pt x="1243" y="52"/>
                </a:lnTo>
                <a:lnTo>
                  <a:pt x="1088" y="100"/>
                </a:lnTo>
                <a:lnTo>
                  <a:pt x="939" y="162"/>
                </a:lnTo>
                <a:lnTo>
                  <a:pt x="798" y="239"/>
                </a:lnTo>
                <a:lnTo>
                  <a:pt x="665" y="328"/>
                </a:lnTo>
                <a:lnTo>
                  <a:pt x="542" y="431"/>
                </a:lnTo>
                <a:lnTo>
                  <a:pt x="431" y="542"/>
                </a:lnTo>
                <a:lnTo>
                  <a:pt x="328" y="665"/>
                </a:lnTo>
                <a:lnTo>
                  <a:pt x="240" y="797"/>
                </a:lnTo>
                <a:lnTo>
                  <a:pt x="162" y="939"/>
                </a:lnTo>
                <a:lnTo>
                  <a:pt x="100" y="1088"/>
                </a:lnTo>
                <a:lnTo>
                  <a:pt x="52" y="1243"/>
                </a:lnTo>
                <a:lnTo>
                  <a:pt x="19" y="1405"/>
                </a:lnTo>
                <a:lnTo>
                  <a:pt x="2" y="1572"/>
                </a:lnTo>
                <a:lnTo>
                  <a:pt x="0" y="1658"/>
                </a:lnTo>
                <a:lnTo>
                  <a:pt x="2" y="1744"/>
                </a:lnTo>
                <a:lnTo>
                  <a:pt x="19" y="1911"/>
                </a:lnTo>
                <a:lnTo>
                  <a:pt x="52" y="2073"/>
                </a:lnTo>
                <a:lnTo>
                  <a:pt x="100" y="2228"/>
                </a:lnTo>
                <a:lnTo>
                  <a:pt x="162" y="2377"/>
                </a:lnTo>
                <a:lnTo>
                  <a:pt x="240" y="2517"/>
                </a:lnTo>
                <a:lnTo>
                  <a:pt x="328" y="2650"/>
                </a:lnTo>
                <a:lnTo>
                  <a:pt x="431" y="2773"/>
                </a:lnTo>
                <a:lnTo>
                  <a:pt x="542" y="2885"/>
                </a:lnTo>
                <a:lnTo>
                  <a:pt x="665" y="2987"/>
                </a:lnTo>
                <a:lnTo>
                  <a:pt x="798" y="3076"/>
                </a:lnTo>
                <a:lnTo>
                  <a:pt x="939" y="3152"/>
                </a:lnTo>
                <a:lnTo>
                  <a:pt x="1088" y="3216"/>
                </a:lnTo>
                <a:lnTo>
                  <a:pt x="1243" y="3264"/>
                </a:lnTo>
                <a:lnTo>
                  <a:pt x="1405" y="3298"/>
                </a:lnTo>
                <a:lnTo>
                  <a:pt x="1573" y="3314"/>
                </a:lnTo>
                <a:lnTo>
                  <a:pt x="1658" y="3316"/>
                </a:lnTo>
                <a:lnTo>
                  <a:pt x="1744" y="3314"/>
                </a:lnTo>
                <a:lnTo>
                  <a:pt x="1911" y="3298"/>
                </a:lnTo>
                <a:lnTo>
                  <a:pt x="2073" y="3264"/>
                </a:lnTo>
                <a:lnTo>
                  <a:pt x="2228" y="3216"/>
                </a:lnTo>
                <a:lnTo>
                  <a:pt x="2378" y="3152"/>
                </a:lnTo>
                <a:lnTo>
                  <a:pt x="2518" y="3076"/>
                </a:lnTo>
                <a:lnTo>
                  <a:pt x="2650" y="2987"/>
                </a:lnTo>
                <a:lnTo>
                  <a:pt x="2773" y="2885"/>
                </a:lnTo>
                <a:lnTo>
                  <a:pt x="2886" y="2773"/>
                </a:lnTo>
                <a:lnTo>
                  <a:pt x="2987" y="2650"/>
                </a:lnTo>
                <a:lnTo>
                  <a:pt x="3076" y="2517"/>
                </a:lnTo>
                <a:lnTo>
                  <a:pt x="3153" y="2377"/>
                </a:lnTo>
                <a:lnTo>
                  <a:pt x="3216" y="2228"/>
                </a:lnTo>
                <a:lnTo>
                  <a:pt x="3264" y="2073"/>
                </a:lnTo>
                <a:lnTo>
                  <a:pt x="3298" y="1911"/>
                </a:lnTo>
                <a:lnTo>
                  <a:pt x="3315" y="1744"/>
                </a:lnTo>
                <a:lnTo>
                  <a:pt x="3316" y="1658"/>
                </a:lnTo>
                <a:lnTo>
                  <a:pt x="3315" y="1572"/>
                </a:lnTo>
                <a:lnTo>
                  <a:pt x="3298" y="1405"/>
                </a:lnTo>
                <a:lnTo>
                  <a:pt x="3264" y="1243"/>
                </a:lnTo>
                <a:lnTo>
                  <a:pt x="3216" y="1088"/>
                </a:lnTo>
                <a:lnTo>
                  <a:pt x="3153" y="939"/>
                </a:lnTo>
                <a:lnTo>
                  <a:pt x="3076" y="797"/>
                </a:lnTo>
                <a:lnTo>
                  <a:pt x="2987" y="665"/>
                </a:lnTo>
                <a:lnTo>
                  <a:pt x="2886" y="542"/>
                </a:lnTo>
                <a:lnTo>
                  <a:pt x="2773" y="431"/>
                </a:lnTo>
                <a:lnTo>
                  <a:pt x="2650" y="328"/>
                </a:lnTo>
                <a:lnTo>
                  <a:pt x="2518" y="239"/>
                </a:lnTo>
                <a:lnTo>
                  <a:pt x="2378" y="162"/>
                </a:lnTo>
                <a:lnTo>
                  <a:pt x="2228" y="100"/>
                </a:lnTo>
                <a:lnTo>
                  <a:pt x="2073" y="52"/>
                </a:lnTo>
                <a:lnTo>
                  <a:pt x="1911" y="18"/>
                </a:lnTo>
                <a:lnTo>
                  <a:pt x="1744" y="2"/>
                </a:lnTo>
                <a:lnTo>
                  <a:pt x="1658" y="0"/>
                </a:ln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7" name="Freeform 587">
            <a:extLst>
              <a:ext uri="{FF2B5EF4-FFF2-40B4-BE49-F238E27FC236}">
                <a16:creationId xmlns:a16="http://schemas.microsoft.com/office/drawing/2014/main" id="{F8047C14-C6D9-4B02-8031-869A6A644767}"/>
              </a:ext>
            </a:extLst>
          </p:cNvPr>
          <p:cNvSpPr>
            <a:spLocks/>
          </p:cNvSpPr>
          <p:nvPr/>
        </p:nvSpPr>
        <p:spPr bwMode="auto">
          <a:xfrm>
            <a:off x="904933" y="2048429"/>
            <a:ext cx="517079" cy="517079"/>
          </a:xfrm>
          <a:custGeom>
            <a:avLst/>
            <a:gdLst>
              <a:gd name="T0" fmla="*/ 946 w 1995"/>
              <a:gd name="T1" fmla="*/ 1993 h 1995"/>
              <a:gd name="T2" fmla="*/ 748 w 1995"/>
              <a:gd name="T3" fmla="*/ 1964 h 1995"/>
              <a:gd name="T4" fmla="*/ 565 w 1995"/>
              <a:gd name="T5" fmla="*/ 1898 h 1995"/>
              <a:gd name="T6" fmla="*/ 401 w 1995"/>
              <a:gd name="T7" fmla="*/ 1798 h 1995"/>
              <a:gd name="T8" fmla="*/ 259 w 1995"/>
              <a:gd name="T9" fmla="*/ 1668 h 1995"/>
              <a:gd name="T10" fmla="*/ 145 w 1995"/>
              <a:gd name="T11" fmla="*/ 1515 h 1995"/>
              <a:gd name="T12" fmla="*/ 61 w 1995"/>
              <a:gd name="T13" fmla="*/ 1340 h 1995"/>
              <a:gd name="T14" fmla="*/ 12 w 1995"/>
              <a:gd name="T15" fmla="*/ 1150 h 1995"/>
              <a:gd name="T16" fmla="*/ 0 w 1995"/>
              <a:gd name="T17" fmla="*/ 998 h 1995"/>
              <a:gd name="T18" fmla="*/ 12 w 1995"/>
              <a:gd name="T19" fmla="*/ 846 h 1995"/>
              <a:gd name="T20" fmla="*/ 61 w 1995"/>
              <a:gd name="T21" fmla="*/ 655 h 1995"/>
              <a:gd name="T22" fmla="*/ 145 w 1995"/>
              <a:gd name="T23" fmla="*/ 481 h 1995"/>
              <a:gd name="T24" fmla="*/ 259 w 1995"/>
              <a:gd name="T25" fmla="*/ 327 h 1995"/>
              <a:gd name="T26" fmla="*/ 401 w 1995"/>
              <a:gd name="T27" fmla="*/ 198 h 1995"/>
              <a:gd name="T28" fmla="*/ 565 w 1995"/>
              <a:gd name="T29" fmla="*/ 98 h 1995"/>
              <a:gd name="T30" fmla="*/ 748 w 1995"/>
              <a:gd name="T31" fmla="*/ 31 h 1995"/>
              <a:gd name="T32" fmla="*/ 946 w 1995"/>
              <a:gd name="T33" fmla="*/ 1 h 1995"/>
              <a:gd name="T34" fmla="*/ 1049 w 1995"/>
              <a:gd name="T35" fmla="*/ 1 h 1995"/>
              <a:gd name="T36" fmla="*/ 1247 w 1995"/>
              <a:gd name="T37" fmla="*/ 31 h 1995"/>
              <a:gd name="T38" fmla="*/ 1431 w 1995"/>
              <a:gd name="T39" fmla="*/ 98 h 1995"/>
              <a:gd name="T40" fmla="*/ 1594 w 1995"/>
              <a:gd name="T41" fmla="*/ 198 h 1995"/>
              <a:gd name="T42" fmla="*/ 1737 w 1995"/>
              <a:gd name="T43" fmla="*/ 327 h 1995"/>
              <a:gd name="T44" fmla="*/ 1851 w 1995"/>
              <a:gd name="T45" fmla="*/ 481 h 1995"/>
              <a:gd name="T46" fmla="*/ 1935 w 1995"/>
              <a:gd name="T47" fmla="*/ 655 h 1995"/>
              <a:gd name="T48" fmla="*/ 1985 w 1995"/>
              <a:gd name="T49" fmla="*/ 846 h 1995"/>
              <a:gd name="T50" fmla="*/ 1995 w 1995"/>
              <a:gd name="T51" fmla="*/ 998 h 1995"/>
              <a:gd name="T52" fmla="*/ 1985 w 1995"/>
              <a:gd name="T53" fmla="*/ 1150 h 1995"/>
              <a:gd name="T54" fmla="*/ 1935 w 1995"/>
              <a:gd name="T55" fmla="*/ 1340 h 1995"/>
              <a:gd name="T56" fmla="*/ 1851 w 1995"/>
              <a:gd name="T57" fmla="*/ 1515 h 1995"/>
              <a:gd name="T58" fmla="*/ 1737 w 1995"/>
              <a:gd name="T59" fmla="*/ 1668 h 1995"/>
              <a:gd name="T60" fmla="*/ 1594 w 1995"/>
              <a:gd name="T61" fmla="*/ 1798 h 1995"/>
              <a:gd name="T62" fmla="*/ 1431 w 1995"/>
              <a:gd name="T63" fmla="*/ 1898 h 1995"/>
              <a:gd name="T64" fmla="*/ 1247 w 1995"/>
              <a:gd name="T65" fmla="*/ 1964 h 1995"/>
              <a:gd name="T66" fmla="*/ 1049 w 1995"/>
              <a:gd name="T67" fmla="*/ 1993 h 19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995" h="1995">
                <a:moveTo>
                  <a:pt x="998" y="1995"/>
                </a:moveTo>
                <a:lnTo>
                  <a:pt x="946" y="1993"/>
                </a:lnTo>
                <a:lnTo>
                  <a:pt x="847" y="1984"/>
                </a:lnTo>
                <a:lnTo>
                  <a:pt x="748" y="1964"/>
                </a:lnTo>
                <a:lnTo>
                  <a:pt x="655" y="1935"/>
                </a:lnTo>
                <a:lnTo>
                  <a:pt x="565" y="1898"/>
                </a:lnTo>
                <a:lnTo>
                  <a:pt x="481" y="1851"/>
                </a:lnTo>
                <a:lnTo>
                  <a:pt x="401" y="1798"/>
                </a:lnTo>
                <a:lnTo>
                  <a:pt x="327" y="1735"/>
                </a:lnTo>
                <a:lnTo>
                  <a:pt x="259" y="1668"/>
                </a:lnTo>
                <a:lnTo>
                  <a:pt x="198" y="1594"/>
                </a:lnTo>
                <a:lnTo>
                  <a:pt x="145" y="1515"/>
                </a:lnTo>
                <a:lnTo>
                  <a:pt x="99" y="1430"/>
                </a:lnTo>
                <a:lnTo>
                  <a:pt x="61" y="1340"/>
                </a:lnTo>
                <a:lnTo>
                  <a:pt x="31" y="1247"/>
                </a:lnTo>
                <a:lnTo>
                  <a:pt x="12" y="1150"/>
                </a:lnTo>
                <a:lnTo>
                  <a:pt x="1" y="1049"/>
                </a:lnTo>
                <a:lnTo>
                  <a:pt x="0" y="998"/>
                </a:lnTo>
                <a:lnTo>
                  <a:pt x="1" y="946"/>
                </a:lnTo>
                <a:lnTo>
                  <a:pt x="12" y="846"/>
                </a:lnTo>
                <a:lnTo>
                  <a:pt x="31" y="748"/>
                </a:lnTo>
                <a:lnTo>
                  <a:pt x="61" y="655"/>
                </a:lnTo>
                <a:lnTo>
                  <a:pt x="99" y="565"/>
                </a:lnTo>
                <a:lnTo>
                  <a:pt x="145" y="481"/>
                </a:lnTo>
                <a:lnTo>
                  <a:pt x="198" y="400"/>
                </a:lnTo>
                <a:lnTo>
                  <a:pt x="259" y="327"/>
                </a:lnTo>
                <a:lnTo>
                  <a:pt x="327" y="259"/>
                </a:lnTo>
                <a:lnTo>
                  <a:pt x="401" y="198"/>
                </a:lnTo>
                <a:lnTo>
                  <a:pt x="481" y="145"/>
                </a:lnTo>
                <a:lnTo>
                  <a:pt x="565" y="98"/>
                </a:lnTo>
                <a:lnTo>
                  <a:pt x="655" y="61"/>
                </a:lnTo>
                <a:lnTo>
                  <a:pt x="748" y="31"/>
                </a:lnTo>
                <a:lnTo>
                  <a:pt x="847" y="12"/>
                </a:lnTo>
                <a:lnTo>
                  <a:pt x="946" y="1"/>
                </a:lnTo>
                <a:lnTo>
                  <a:pt x="998" y="0"/>
                </a:lnTo>
                <a:lnTo>
                  <a:pt x="1049" y="1"/>
                </a:lnTo>
                <a:lnTo>
                  <a:pt x="1150" y="12"/>
                </a:lnTo>
                <a:lnTo>
                  <a:pt x="1247" y="31"/>
                </a:lnTo>
                <a:lnTo>
                  <a:pt x="1340" y="61"/>
                </a:lnTo>
                <a:lnTo>
                  <a:pt x="1431" y="98"/>
                </a:lnTo>
                <a:lnTo>
                  <a:pt x="1515" y="145"/>
                </a:lnTo>
                <a:lnTo>
                  <a:pt x="1594" y="198"/>
                </a:lnTo>
                <a:lnTo>
                  <a:pt x="1668" y="259"/>
                </a:lnTo>
                <a:lnTo>
                  <a:pt x="1737" y="327"/>
                </a:lnTo>
                <a:lnTo>
                  <a:pt x="1798" y="400"/>
                </a:lnTo>
                <a:lnTo>
                  <a:pt x="1851" y="481"/>
                </a:lnTo>
                <a:lnTo>
                  <a:pt x="1898" y="565"/>
                </a:lnTo>
                <a:lnTo>
                  <a:pt x="1935" y="655"/>
                </a:lnTo>
                <a:lnTo>
                  <a:pt x="1964" y="748"/>
                </a:lnTo>
                <a:lnTo>
                  <a:pt x="1985" y="846"/>
                </a:lnTo>
                <a:lnTo>
                  <a:pt x="1995" y="946"/>
                </a:lnTo>
                <a:lnTo>
                  <a:pt x="1995" y="998"/>
                </a:lnTo>
                <a:lnTo>
                  <a:pt x="1995" y="1049"/>
                </a:lnTo>
                <a:lnTo>
                  <a:pt x="1985" y="1150"/>
                </a:lnTo>
                <a:lnTo>
                  <a:pt x="1964" y="1247"/>
                </a:lnTo>
                <a:lnTo>
                  <a:pt x="1935" y="1340"/>
                </a:lnTo>
                <a:lnTo>
                  <a:pt x="1898" y="1430"/>
                </a:lnTo>
                <a:lnTo>
                  <a:pt x="1851" y="1515"/>
                </a:lnTo>
                <a:lnTo>
                  <a:pt x="1798" y="1594"/>
                </a:lnTo>
                <a:lnTo>
                  <a:pt x="1737" y="1668"/>
                </a:lnTo>
                <a:lnTo>
                  <a:pt x="1668" y="1735"/>
                </a:lnTo>
                <a:lnTo>
                  <a:pt x="1594" y="1798"/>
                </a:lnTo>
                <a:lnTo>
                  <a:pt x="1515" y="1851"/>
                </a:lnTo>
                <a:lnTo>
                  <a:pt x="1431" y="1898"/>
                </a:lnTo>
                <a:lnTo>
                  <a:pt x="1340" y="1935"/>
                </a:lnTo>
                <a:lnTo>
                  <a:pt x="1247" y="1964"/>
                </a:lnTo>
                <a:lnTo>
                  <a:pt x="1150" y="1984"/>
                </a:lnTo>
                <a:lnTo>
                  <a:pt x="1049" y="1993"/>
                </a:lnTo>
                <a:lnTo>
                  <a:pt x="998" y="1995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8" name="Freeform 589">
            <a:extLst>
              <a:ext uri="{FF2B5EF4-FFF2-40B4-BE49-F238E27FC236}">
                <a16:creationId xmlns:a16="http://schemas.microsoft.com/office/drawing/2014/main" id="{41EDC098-214C-4950-982E-18AF2D4D1926}"/>
              </a:ext>
            </a:extLst>
          </p:cNvPr>
          <p:cNvSpPr>
            <a:spLocks/>
          </p:cNvSpPr>
          <p:nvPr/>
        </p:nvSpPr>
        <p:spPr bwMode="auto">
          <a:xfrm>
            <a:off x="1387816" y="2310596"/>
            <a:ext cx="120203" cy="294289"/>
          </a:xfrm>
          <a:custGeom>
            <a:avLst/>
            <a:gdLst>
              <a:gd name="T0" fmla="*/ 462 w 462"/>
              <a:gd name="T1" fmla="*/ 981 h 1135"/>
              <a:gd name="T2" fmla="*/ 460 w 462"/>
              <a:gd name="T3" fmla="*/ 985 h 1135"/>
              <a:gd name="T4" fmla="*/ 457 w 462"/>
              <a:gd name="T5" fmla="*/ 989 h 1135"/>
              <a:gd name="T6" fmla="*/ 443 w 462"/>
              <a:gd name="T7" fmla="*/ 1007 h 1135"/>
              <a:gd name="T8" fmla="*/ 427 w 462"/>
              <a:gd name="T9" fmla="*/ 1025 h 1135"/>
              <a:gd name="T10" fmla="*/ 418 w 462"/>
              <a:gd name="T11" fmla="*/ 1037 h 1135"/>
              <a:gd name="T12" fmla="*/ 409 w 462"/>
              <a:gd name="T13" fmla="*/ 1048 h 1135"/>
              <a:gd name="T14" fmla="*/ 408 w 462"/>
              <a:gd name="T15" fmla="*/ 1050 h 1135"/>
              <a:gd name="T16" fmla="*/ 408 w 462"/>
              <a:gd name="T17" fmla="*/ 1050 h 1135"/>
              <a:gd name="T18" fmla="*/ 396 w 462"/>
              <a:gd name="T19" fmla="*/ 1064 h 1135"/>
              <a:gd name="T20" fmla="*/ 383 w 462"/>
              <a:gd name="T21" fmla="*/ 1078 h 1135"/>
              <a:gd name="T22" fmla="*/ 369 w 462"/>
              <a:gd name="T23" fmla="*/ 1095 h 1135"/>
              <a:gd name="T24" fmla="*/ 355 w 462"/>
              <a:gd name="T25" fmla="*/ 1110 h 1135"/>
              <a:gd name="T26" fmla="*/ 343 w 462"/>
              <a:gd name="T27" fmla="*/ 1123 h 1135"/>
              <a:gd name="T28" fmla="*/ 332 w 462"/>
              <a:gd name="T29" fmla="*/ 1135 h 1135"/>
              <a:gd name="T30" fmla="*/ 276 w 462"/>
              <a:gd name="T31" fmla="*/ 1062 h 1135"/>
              <a:gd name="T32" fmla="*/ 177 w 462"/>
              <a:gd name="T33" fmla="*/ 908 h 1135"/>
              <a:gd name="T34" fmla="*/ 94 w 462"/>
              <a:gd name="T35" fmla="*/ 745 h 1135"/>
              <a:gd name="T36" fmla="*/ 27 w 462"/>
              <a:gd name="T37" fmla="*/ 573 h 1135"/>
              <a:gd name="T38" fmla="*/ 0 w 462"/>
              <a:gd name="T39" fmla="*/ 483 h 1135"/>
              <a:gd name="T40" fmla="*/ 36 w 462"/>
              <a:gd name="T41" fmla="*/ 417 h 1135"/>
              <a:gd name="T42" fmla="*/ 65 w 462"/>
              <a:gd name="T43" fmla="*/ 348 h 1135"/>
              <a:gd name="T44" fmla="*/ 68 w 462"/>
              <a:gd name="T45" fmla="*/ 341 h 1135"/>
              <a:gd name="T46" fmla="*/ 71 w 462"/>
              <a:gd name="T47" fmla="*/ 333 h 1135"/>
              <a:gd name="T48" fmla="*/ 81 w 462"/>
              <a:gd name="T49" fmla="*/ 303 h 1135"/>
              <a:gd name="T50" fmla="*/ 90 w 462"/>
              <a:gd name="T51" fmla="*/ 273 h 1135"/>
              <a:gd name="T52" fmla="*/ 94 w 462"/>
              <a:gd name="T53" fmla="*/ 263 h 1135"/>
              <a:gd name="T54" fmla="*/ 97 w 462"/>
              <a:gd name="T55" fmla="*/ 252 h 1135"/>
              <a:gd name="T56" fmla="*/ 100 w 462"/>
              <a:gd name="T57" fmla="*/ 242 h 1135"/>
              <a:gd name="T58" fmla="*/ 102 w 462"/>
              <a:gd name="T59" fmla="*/ 232 h 1135"/>
              <a:gd name="T60" fmla="*/ 105 w 462"/>
              <a:gd name="T61" fmla="*/ 223 h 1135"/>
              <a:gd name="T62" fmla="*/ 106 w 462"/>
              <a:gd name="T63" fmla="*/ 214 h 1135"/>
              <a:gd name="T64" fmla="*/ 110 w 462"/>
              <a:gd name="T65" fmla="*/ 201 h 1135"/>
              <a:gd name="T66" fmla="*/ 112 w 462"/>
              <a:gd name="T67" fmla="*/ 189 h 1135"/>
              <a:gd name="T68" fmla="*/ 112 w 462"/>
              <a:gd name="T69" fmla="*/ 182 h 1135"/>
              <a:gd name="T70" fmla="*/ 114 w 462"/>
              <a:gd name="T71" fmla="*/ 177 h 1135"/>
              <a:gd name="T72" fmla="*/ 116 w 462"/>
              <a:gd name="T73" fmla="*/ 166 h 1135"/>
              <a:gd name="T74" fmla="*/ 119 w 462"/>
              <a:gd name="T75" fmla="*/ 153 h 1135"/>
              <a:gd name="T76" fmla="*/ 125 w 462"/>
              <a:gd name="T77" fmla="*/ 109 h 1135"/>
              <a:gd name="T78" fmla="*/ 129 w 462"/>
              <a:gd name="T79" fmla="*/ 64 h 1135"/>
              <a:gd name="T80" fmla="*/ 131 w 462"/>
              <a:gd name="T81" fmla="*/ 53 h 1135"/>
              <a:gd name="T82" fmla="*/ 131 w 462"/>
              <a:gd name="T83" fmla="*/ 41 h 1135"/>
              <a:gd name="T84" fmla="*/ 131 w 462"/>
              <a:gd name="T85" fmla="*/ 39 h 1135"/>
              <a:gd name="T86" fmla="*/ 131 w 462"/>
              <a:gd name="T87" fmla="*/ 35 h 1135"/>
              <a:gd name="T88" fmla="*/ 132 w 462"/>
              <a:gd name="T89" fmla="*/ 26 h 1135"/>
              <a:gd name="T90" fmla="*/ 132 w 462"/>
              <a:gd name="T91" fmla="*/ 17 h 1135"/>
              <a:gd name="T92" fmla="*/ 132 w 462"/>
              <a:gd name="T93" fmla="*/ 7 h 1135"/>
              <a:gd name="T94" fmla="*/ 132 w 462"/>
              <a:gd name="T95" fmla="*/ 0 h 1135"/>
              <a:gd name="T96" fmla="*/ 133 w 462"/>
              <a:gd name="T97" fmla="*/ 68 h 1135"/>
              <a:gd name="T98" fmla="*/ 145 w 462"/>
              <a:gd name="T99" fmla="*/ 204 h 1135"/>
              <a:gd name="T100" fmla="*/ 168 w 462"/>
              <a:gd name="T101" fmla="*/ 335 h 1135"/>
              <a:gd name="T102" fmla="*/ 201 w 462"/>
              <a:gd name="T103" fmla="*/ 464 h 1135"/>
              <a:gd name="T104" fmla="*/ 243 w 462"/>
              <a:gd name="T105" fmla="*/ 587 h 1135"/>
              <a:gd name="T106" fmla="*/ 295 w 462"/>
              <a:gd name="T107" fmla="*/ 706 h 1135"/>
              <a:gd name="T108" fmla="*/ 355 w 462"/>
              <a:gd name="T109" fmla="*/ 820 h 1135"/>
              <a:gd name="T110" fmla="*/ 425 w 462"/>
              <a:gd name="T111" fmla="*/ 929 h 1135"/>
              <a:gd name="T112" fmla="*/ 462 w 462"/>
              <a:gd name="T113" fmla="*/ 981 h 1135"/>
              <a:gd name="T114" fmla="*/ 462 w 462"/>
              <a:gd name="T115" fmla="*/ 981 h 1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462" h="1135">
                <a:moveTo>
                  <a:pt x="462" y="981"/>
                </a:moveTo>
                <a:lnTo>
                  <a:pt x="460" y="985"/>
                </a:lnTo>
                <a:lnTo>
                  <a:pt x="457" y="989"/>
                </a:lnTo>
                <a:lnTo>
                  <a:pt x="443" y="1007"/>
                </a:lnTo>
                <a:lnTo>
                  <a:pt x="427" y="1025"/>
                </a:lnTo>
                <a:lnTo>
                  <a:pt x="418" y="1037"/>
                </a:lnTo>
                <a:lnTo>
                  <a:pt x="409" y="1048"/>
                </a:lnTo>
                <a:lnTo>
                  <a:pt x="408" y="1050"/>
                </a:lnTo>
                <a:lnTo>
                  <a:pt x="408" y="1050"/>
                </a:lnTo>
                <a:lnTo>
                  <a:pt x="396" y="1064"/>
                </a:lnTo>
                <a:lnTo>
                  <a:pt x="383" y="1078"/>
                </a:lnTo>
                <a:lnTo>
                  <a:pt x="369" y="1095"/>
                </a:lnTo>
                <a:lnTo>
                  <a:pt x="355" y="1110"/>
                </a:lnTo>
                <a:lnTo>
                  <a:pt x="343" y="1123"/>
                </a:lnTo>
                <a:lnTo>
                  <a:pt x="332" y="1135"/>
                </a:lnTo>
                <a:lnTo>
                  <a:pt x="276" y="1062"/>
                </a:lnTo>
                <a:lnTo>
                  <a:pt x="177" y="908"/>
                </a:lnTo>
                <a:lnTo>
                  <a:pt x="94" y="745"/>
                </a:lnTo>
                <a:lnTo>
                  <a:pt x="27" y="573"/>
                </a:lnTo>
                <a:lnTo>
                  <a:pt x="0" y="483"/>
                </a:lnTo>
                <a:lnTo>
                  <a:pt x="36" y="417"/>
                </a:lnTo>
                <a:lnTo>
                  <a:pt x="65" y="348"/>
                </a:lnTo>
                <a:lnTo>
                  <a:pt x="68" y="341"/>
                </a:lnTo>
                <a:lnTo>
                  <a:pt x="71" y="333"/>
                </a:lnTo>
                <a:lnTo>
                  <a:pt x="81" y="303"/>
                </a:lnTo>
                <a:lnTo>
                  <a:pt x="90" y="273"/>
                </a:lnTo>
                <a:lnTo>
                  <a:pt x="94" y="263"/>
                </a:lnTo>
                <a:lnTo>
                  <a:pt x="97" y="252"/>
                </a:lnTo>
                <a:lnTo>
                  <a:pt x="100" y="242"/>
                </a:lnTo>
                <a:lnTo>
                  <a:pt x="102" y="232"/>
                </a:lnTo>
                <a:lnTo>
                  <a:pt x="105" y="223"/>
                </a:lnTo>
                <a:lnTo>
                  <a:pt x="106" y="214"/>
                </a:lnTo>
                <a:lnTo>
                  <a:pt x="110" y="201"/>
                </a:lnTo>
                <a:lnTo>
                  <a:pt x="112" y="189"/>
                </a:lnTo>
                <a:lnTo>
                  <a:pt x="112" y="182"/>
                </a:lnTo>
                <a:lnTo>
                  <a:pt x="114" y="177"/>
                </a:lnTo>
                <a:lnTo>
                  <a:pt x="116" y="166"/>
                </a:lnTo>
                <a:lnTo>
                  <a:pt x="119" y="153"/>
                </a:lnTo>
                <a:lnTo>
                  <a:pt x="125" y="109"/>
                </a:lnTo>
                <a:lnTo>
                  <a:pt x="129" y="64"/>
                </a:lnTo>
                <a:lnTo>
                  <a:pt x="131" y="53"/>
                </a:lnTo>
                <a:lnTo>
                  <a:pt x="131" y="41"/>
                </a:lnTo>
                <a:lnTo>
                  <a:pt x="131" y="39"/>
                </a:lnTo>
                <a:lnTo>
                  <a:pt x="131" y="35"/>
                </a:lnTo>
                <a:lnTo>
                  <a:pt x="132" y="26"/>
                </a:lnTo>
                <a:lnTo>
                  <a:pt x="132" y="17"/>
                </a:lnTo>
                <a:lnTo>
                  <a:pt x="132" y="7"/>
                </a:lnTo>
                <a:lnTo>
                  <a:pt x="132" y="0"/>
                </a:lnTo>
                <a:lnTo>
                  <a:pt x="133" y="68"/>
                </a:lnTo>
                <a:lnTo>
                  <a:pt x="145" y="204"/>
                </a:lnTo>
                <a:lnTo>
                  <a:pt x="168" y="335"/>
                </a:lnTo>
                <a:lnTo>
                  <a:pt x="201" y="464"/>
                </a:lnTo>
                <a:lnTo>
                  <a:pt x="243" y="587"/>
                </a:lnTo>
                <a:lnTo>
                  <a:pt x="295" y="706"/>
                </a:lnTo>
                <a:lnTo>
                  <a:pt x="355" y="820"/>
                </a:lnTo>
                <a:lnTo>
                  <a:pt x="425" y="929"/>
                </a:lnTo>
                <a:lnTo>
                  <a:pt x="462" y="981"/>
                </a:lnTo>
                <a:lnTo>
                  <a:pt x="462" y="981"/>
                </a:lnTo>
                <a:close/>
              </a:path>
            </a:pathLst>
          </a:custGeom>
          <a:solidFill>
            <a:srgbClr val="0089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9" name="Freeform 590">
            <a:extLst>
              <a:ext uri="{FF2B5EF4-FFF2-40B4-BE49-F238E27FC236}">
                <a16:creationId xmlns:a16="http://schemas.microsoft.com/office/drawing/2014/main" id="{A3321644-80FD-4927-B5F7-3446C4D5E55B}"/>
              </a:ext>
            </a:extLst>
          </p:cNvPr>
          <p:cNvSpPr>
            <a:spLocks/>
          </p:cNvSpPr>
          <p:nvPr/>
        </p:nvSpPr>
        <p:spPr bwMode="auto">
          <a:xfrm>
            <a:off x="1387816" y="2310596"/>
            <a:ext cx="120203" cy="294289"/>
          </a:xfrm>
          <a:custGeom>
            <a:avLst/>
            <a:gdLst>
              <a:gd name="T0" fmla="*/ 132 w 462"/>
              <a:gd name="T1" fmla="*/ 0 h 1135"/>
              <a:gd name="T2" fmla="*/ 132 w 462"/>
              <a:gd name="T3" fmla="*/ 7 h 1135"/>
              <a:gd name="T4" fmla="*/ 132 w 462"/>
              <a:gd name="T5" fmla="*/ 17 h 1135"/>
              <a:gd name="T6" fmla="*/ 132 w 462"/>
              <a:gd name="T7" fmla="*/ 26 h 1135"/>
              <a:gd name="T8" fmla="*/ 131 w 462"/>
              <a:gd name="T9" fmla="*/ 35 h 1135"/>
              <a:gd name="T10" fmla="*/ 131 w 462"/>
              <a:gd name="T11" fmla="*/ 39 h 1135"/>
              <a:gd name="T12" fmla="*/ 131 w 462"/>
              <a:gd name="T13" fmla="*/ 41 h 1135"/>
              <a:gd name="T14" fmla="*/ 131 w 462"/>
              <a:gd name="T15" fmla="*/ 53 h 1135"/>
              <a:gd name="T16" fmla="*/ 129 w 462"/>
              <a:gd name="T17" fmla="*/ 64 h 1135"/>
              <a:gd name="T18" fmla="*/ 125 w 462"/>
              <a:gd name="T19" fmla="*/ 109 h 1135"/>
              <a:gd name="T20" fmla="*/ 119 w 462"/>
              <a:gd name="T21" fmla="*/ 153 h 1135"/>
              <a:gd name="T22" fmla="*/ 116 w 462"/>
              <a:gd name="T23" fmla="*/ 166 h 1135"/>
              <a:gd name="T24" fmla="*/ 114 w 462"/>
              <a:gd name="T25" fmla="*/ 177 h 1135"/>
              <a:gd name="T26" fmla="*/ 112 w 462"/>
              <a:gd name="T27" fmla="*/ 182 h 1135"/>
              <a:gd name="T28" fmla="*/ 112 w 462"/>
              <a:gd name="T29" fmla="*/ 189 h 1135"/>
              <a:gd name="T30" fmla="*/ 110 w 462"/>
              <a:gd name="T31" fmla="*/ 201 h 1135"/>
              <a:gd name="T32" fmla="*/ 106 w 462"/>
              <a:gd name="T33" fmla="*/ 214 h 1135"/>
              <a:gd name="T34" fmla="*/ 105 w 462"/>
              <a:gd name="T35" fmla="*/ 223 h 1135"/>
              <a:gd name="T36" fmla="*/ 102 w 462"/>
              <a:gd name="T37" fmla="*/ 232 h 1135"/>
              <a:gd name="T38" fmla="*/ 100 w 462"/>
              <a:gd name="T39" fmla="*/ 242 h 1135"/>
              <a:gd name="T40" fmla="*/ 97 w 462"/>
              <a:gd name="T41" fmla="*/ 252 h 1135"/>
              <a:gd name="T42" fmla="*/ 94 w 462"/>
              <a:gd name="T43" fmla="*/ 263 h 1135"/>
              <a:gd name="T44" fmla="*/ 90 w 462"/>
              <a:gd name="T45" fmla="*/ 273 h 1135"/>
              <a:gd name="T46" fmla="*/ 81 w 462"/>
              <a:gd name="T47" fmla="*/ 303 h 1135"/>
              <a:gd name="T48" fmla="*/ 71 w 462"/>
              <a:gd name="T49" fmla="*/ 333 h 1135"/>
              <a:gd name="T50" fmla="*/ 65 w 462"/>
              <a:gd name="T51" fmla="*/ 348 h 1135"/>
              <a:gd name="T52" fmla="*/ 36 w 462"/>
              <a:gd name="T53" fmla="*/ 417 h 1135"/>
              <a:gd name="T54" fmla="*/ 0 w 462"/>
              <a:gd name="T55" fmla="*/ 483 h 1135"/>
              <a:gd name="T56" fmla="*/ 27 w 462"/>
              <a:gd name="T57" fmla="*/ 573 h 1135"/>
              <a:gd name="T58" fmla="*/ 94 w 462"/>
              <a:gd name="T59" fmla="*/ 745 h 1135"/>
              <a:gd name="T60" fmla="*/ 177 w 462"/>
              <a:gd name="T61" fmla="*/ 908 h 1135"/>
              <a:gd name="T62" fmla="*/ 276 w 462"/>
              <a:gd name="T63" fmla="*/ 1062 h 1135"/>
              <a:gd name="T64" fmla="*/ 332 w 462"/>
              <a:gd name="T65" fmla="*/ 1135 h 1135"/>
              <a:gd name="T66" fmla="*/ 343 w 462"/>
              <a:gd name="T67" fmla="*/ 1123 h 1135"/>
              <a:gd name="T68" fmla="*/ 355 w 462"/>
              <a:gd name="T69" fmla="*/ 1110 h 1135"/>
              <a:gd name="T70" fmla="*/ 369 w 462"/>
              <a:gd name="T71" fmla="*/ 1095 h 1135"/>
              <a:gd name="T72" fmla="*/ 383 w 462"/>
              <a:gd name="T73" fmla="*/ 1078 h 1135"/>
              <a:gd name="T74" fmla="*/ 396 w 462"/>
              <a:gd name="T75" fmla="*/ 1064 h 1135"/>
              <a:gd name="T76" fmla="*/ 408 w 462"/>
              <a:gd name="T77" fmla="*/ 1050 h 1135"/>
              <a:gd name="T78" fmla="*/ 408 w 462"/>
              <a:gd name="T79" fmla="*/ 1050 h 1135"/>
              <a:gd name="T80" fmla="*/ 409 w 462"/>
              <a:gd name="T81" fmla="*/ 1048 h 1135"/>
              <a:gd name="T82" fmla="*/ 418 w 462"/>
              <a:gd name="T83" fmla="*/ 1037 h 1135"/>
              <a:gd name="T84" fmla="*/ 427 w 462"/>
              <a:gd name="T85" fmla="*/ 1025 h 1135"/>
              <a:gd name="T86" fmla="*/ 443 w 462"/>
              <a:gd name="T87" fmla="*/ 1007 h 1135"/>
              <a:gd name="T88" fmla="*/ 457 w 462"/>
              <a:gd name="T89" fmla="*/ 989 h 1135"/>
              <a:gd name="T90" fmla="*/ 460 w 462"/>
              <a:gd name="T91" fmla="*/ 985 h 1135"/>
              <a:gd name="T92" fmla="*/ 462 w 462"/>
              <a:gd name="T93" fmla="*/ 981 h 1135"/>
              <a:gd name="T94" fmla="*/ 425 w 462"/>
              <a:gd name="T95" fmla="*/ 929 h 1135"/>
              <a:gd name="T96" fmla="*/ 355 w 462"/>
              <a:gd name="T97" fmla="*/ 820 h 1135"/>
              <a:gd name="T98" fmla="*/ 295 w 462"/>
              <a:gd name="T99" fmla="*/ 706 h 1135"/>
              <a:gd name="T100" fmla="*/ 243 w 462"/>
              <a:gd name="T101" fmla="*/ 587 h 1135"/>
              <a:gd name="T102" fmla="*/ 201 w 462"/>
              <a:gd name="T103" fmla="*/ 464 h 1135"/>
              <a:gd name="T104" fmla="*/ 168 w 462"/>
              <a:gd name="T105" fmla="*/ 335 h 1135"/>
              <a:gd name="T106" fmla="*/ 145 w 462"/>
              <a:gd name="T107" fmla="*/ 204 h 1135"/>
              <a:gd name="T108" fmla="*/ 133 w 462"/>
              <a:gd name="T109" fmla="*/ 68 h 1135"/>
              <a:gd name="T110" fmla="*/ 132 w 462"/>
              <a:gd name="T111" fmla="*/ 0 h 1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462" h="1135">
                <a:moveTo>
                  <a:pt x="132" y="0"/>
                </a:moveTo>
                <a:lnTo>
                  <a:pt x="132" y="7"/>
                </a:lnTo>
                <a:lnTo>
                  <a:pt x="132" y="17"/>
                </a:lnTo>
                <a:lnTo>
                  <a:pt x="132" y="26"/>
                </a:lnTo>
                <a:lnTo>
                  <a:pt x="131" y="35"/>
                </a:lnTo>
                <a:lnTo>
                  <a:pt x="131" y="39"/>
                </a:lnTo>
                <a:lnTo>
                  <a:pt x="131" y="41"/>
                </a:lnTo>
                <a:lnTo>
                  <a:pt x="131" y="53"/>
                </a:lnTo>
                <a:lnTo>
                  <a:pt x="129" y="64"/>
                </a:lnTo>
                <a:lnTo>
                  <a:pt x="125" y="109"/>
                </a:lnTo>
                <a:lnTo>
                  <a:pt x="119" y="153"/>
                </a:lnTo>
                <a:lnTo>
                  <a:pt x="116" y="166"/>
                </a:lnTo>
                <a:lnTo>
                  <a:pt x="114" y="177"/>
                </a:lnTo>
                <a:lnTo>
                  <a:pt x="112" y="182"/>
                </a:lnTo>
                <a:lnTo>
                  <a:pt x="112" y="189"/>
                </a:lnTo>
                <a:lnTo>
                  <a:pt x="110" y="201"/>
                </a:lnTo>
                <a:lnTo>
                  <a:pt x="106" y="214"/>
                </a:lnTo>
                <a:lnTo>
                  <a:pt x="105" y="223"/>
                </a:lnTo>
                <a:lnTo>
                  <a:pt x="102" y="232"/>
                </a:lnTo>
                <a:lnTo>
                  <a:pt x="100" y="242"/>
                </a:lnTo>
                <a:lnTo>
                  <a:pt x="97" y="252"/>
                </a:lnTo>
                <a:lnTo>
                  <a:pt x="94" y="263"/>
                </a:lnTo>
                <a:lnTo>
                  <a:pt x="90" y="273"/>
                </a:lnTo>
                <a:lnTo>
                  <a:pt x="81" y="303"/>
                </a:lnTo>
                <a:lnTo>
                  <a:pt x="71" y="333"/>
                </a:lnTo>
                <a:lnTo>
                  <a:pt x="65" y="348"/>
                </a:lnTo>
                <a:lnTo>
                  <a:pt x="36" y="417"/>
                </a:lnTo>
                <a:lnTo>
                  <a:pt x="0" y="483"/>
                </a:lnTo>
                <a:lnTo>
                  <a:pt x="27" y="573"/>
                </a:lnTo>
                <a:lnTo>
                  <a:pt x="94" y="745"/>
                </a:lnTo>
                <a:lnTo>
                  <a:pt x="177" y="908"/>
                </a:lnTo>
                <a:lnTo>
                  <a:pt x="276" y="1062"/>
                </a:lnTo>
                <a:lnTo>
                  <a:pt x="332" y="1135"/>
                </a:lnTo>
                <a:lnTo>
                  <a:pt x="343" y="1123"/>
                </a:lnTo>
                <a:lnTo>
                  <a:pt x="355" y="1110"/>
                </a:lnTo>
                <a:lnTo>
                  <a:pt x="369" y="1095"/>
                </a:lnTo>
                <a:lnTo>
                  <a:pt x="383" y="1078"/>
                </a:lnTo>
                <a:lnTo>
                  <a:pt x="396" y="1064"/>
                </a:lnTo>
                <a:lnTo>
                  <a:pt x="408" y="1050"/>
                </a:lnTo>
                <a:lnTo>
                  <a:pt x="408" y="1050"/>
                </a:lnTo>
                <a:lnTo>
                  <a:pt x="409" y="1048"/>
                </a:lnTo>
                <a:lnTo>
                  <a:pt x="418" y="1037"/>
                </a:lnTo>
                <a:lnTo>
                  <a:pt x="427" y="1025"/>
                </a:lnTo>
                <a:lnTo>
                  <a:pt x="443" y="1007"/>
                </a:lnTo>
                <a:lnTo>
                  <a:pt x="457" y="989"/>
                </a:lnTo>
                <a:lnTo>
                  <a:pt x="460" y="985"/>
                </a:lnTo>
                <a:lnTo>
                  <a:pt x="462" y="981"/>
                </a:lnTo>
                <a:lnTo>
                  <a:pt x="425" y="929"/>
                </a:lnTo>
                <a:lnTo>
                  <a:pt x="355" y="820"/>
                </a:lnTo>
                <a:lnTo>
                  <a:pt x="295" y="706"/>
                </a:lnTo>
                <a:lnTo>
                  <a:pt x="243" y="587"/>
                </a:lnTo>
                <a:lnTo>
                  <a:pt x="201" y="464"/>
                </a:lnTo>
                <a:lnTo>
                  <a:pt x="168" y="335"/>
                </a:lnTo>
                <a:lnTo>
                  <a:pt x="145" y="204"/>
                </a:lnTo>
                <a:lnTo>
                  <a:pt x="133" y="68"/>
                </a:lnTo>
                <a:lnTo>
                  <a:pt x="132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98" name="Freeform: Shape 97">
            <a:extLst>
              <a:ext uri="{FF2B5EF4-FFF2-40B4-BE49-F238E27FC236}">
                <a16:creationId xmlns:a16="http://schemas.microsoft.com/office/drawing/2014/main" id="{F7CEB0A2-6F56-453A-BDFA-0F7D0E2EA34A}"/>
              </a:ext>
            </a:extLst>
          </p:cNvPr>
          <p:cNvSpPr>
            <a:spLocks/>
          </p:cNvSpPr>
          <p:nvPr/>
        </p:nvSpPr>
        <p:spPr bwMode="auto">
          <a:xfrm>
            <a:off x="1422012" y="2307486"/>
            <a:ext cx="2956360" cy="428999"/>
          </a:xfrm>
          <a:custGeom>
            <a:avLst/>
            <a:gdLst>
              <a:gd name="connsiteX0" fmla="*/ 0 w 3941813"/>
              <a:gd name="connsiteY0" fmla="*/ 0 h 571998"/>
              <a:gd name="connsiteX1" fmla="*/ 228336 w 3941813"/>
              <a:gd name="connsiteY1" fmla="*/ 0 h 571998"/>
              <a:gd name="connsiteX2" fmla="*/ 228336 w 3941813"/>
              <a:gd name="connsiteY2" fmla="*/ 1035 h 571998"/>
              <a:gd name="connsiteX3" fmla="*/ 228336 w 3941813"/>
              <a:gd name="connsiteY3" fmla="*/ 2070 h 571998"/>
              <a:gd name="connsiteX4" fmla="*/ 228336 w 3941813"/>
              <a:gd name="connsiteY4" fmla="*/ 3450 h 571998"/>
              <a:gd name="connsiteX5" fmla="*/ 228336 w 3941813"/>
              <a:gd name="connsiteY5" fmla="*/ 4485 h 571998"/>
              <a:gd name="connsiteX6" fmla="*/ 228336 w 3941813"/>
              <a:gd name="connsiteY6" fmla="*/ 6555 h 571998"/>
              <a:gd name="connsiteX7" fmla="*/ 228336 w 3941813"/>
              <a:gd name="connsiteY7" fmla="*/ 8625 h 571998"/>
              <a:gd name="connsiteX8" fmla="*/ 228336 w 3941813"/>
              <a:gd name="connsiteY8" fmla="*/ 13110 h 571998"/>
              <a:gd name="connsiteX9" fmla="*/ 228681 w 3941813"/>
              <a:gd name="connsiteY9" fmla="*/ 17595 h 571998"/>
              <a:gd name="connsiteX10" fmla="*/ 228681 w 3941813"/>
              <a:gd name="connsiteY10" fmla="*/ 21045 h 571998"/>
              <a:gd name="connsiteX11" fmla="*/ 229372 w 3941813"/>
              <a:gd name="connsiteY11" fmla="*/ 24495 h 571998"/>
              <a:gd name="connsiteX12" fmla="*/ 229561 w 3941813"/>
              <a:gd name="connsiteY12" fmla="*/ 29949 h 571998"/>
              <a:gd name="connsiteX13" fmla="*/ 230860 w 3941813"/>
              <a:gd name="connsiteY13" fmla="*/ 43059 h 571998"/>
              <a:gd name="connsiteX14" fmla="*/ 231099 w 3941813"/>
              <a:gd name="connsiteY14" fmla="*/ 44849 h 571998"/>
              <a:gd name="connsiteX15" fmla="*/ 231445 w 3941813"/>
              <a:gd name="connsiteY15" fmla="*/ 47954 h 571998"/>
              <a:gd name="connsiteX16" fmla="*/ 231790 w 3941813"/>
              <a:gd name="connsiteY16" fmla="*/ 51059 h 571998"/>
              <a:gd name="connsiteX17" fmla="*/ 232439 w 3941813"/>
              <a:gd name="connsiteY17" fmla="*/ 55431 h 571998"/>
              <a:gd name="connsiteX18" fmla="*/ 237460 w 3941813"/>
              <a:gd name="connsiteY18" fmla="*/ 78594 h 571998"/>
              <a:gd name="connsiteX19" fmla="*/ 239935 w 3941813"/>
              <a:gd name="connsiteY19" fmla="*/ 88754 h 571998"/>
              <a:gd name="connsiteX20" fmla="*/ 249062 w 3941813"/>
              <a:gd name="connsiteY20" fmla="*/ 117988 h 571998"/>
              <a:gd name="connsiteX21" fmla="*/ 258766 w 3941813"/>
              <a:gd name="connsiteY21" fmla="*/ 141560 h 571998"/>
              <a:gd name="connsiteX22" fmla="*/ 260462 w 3941813"/>
              <a:gd name="connsiteY22" fmla="*/ 145242 h 571998"/>
              <a:gd name="connsiteX23" fmla="*/ 261844 w 3941813"/>
              <a:gd name="connsiteY23" fmla="*/ 148347 h 571998"/>
              <a:gd name="connsiteX24" fmla="*/ 263571 w 3941813"/>
              <a:gd name="connsiteY24" fmla="*/ 152142 h 571998"/>
              <a:gd name="connsiteX25" fmla="*/ 265643 w 3941813"/>
              <a:gd name="connsiteY25" fmla="*/ 155592 h 571998"/>
              <a:gd name="connsiteX26" fmla="*/ 267371 w 3941813"/>
              <a:gd name="connsiteY26" fmla="*/ 158697 h 571998"/>
              <a:gd name="connsiteX27" fmla="*/ 269060 w 3941813"/>
              <a:gd name="connsiteY27" fmla="*/ 162072 h 571998"/>
              <a:gd name="connsiteX28" fmla="*/ 276558 w 3941813"/>
              <a:gd name="connsiteY28" fmla="*/ 175613 h 571998"/>
              <a:gd name="connsiteX29" fmla="*/ 277043 w 3941813"/>
              <a:gd name="connsiteY29" fmla="*/ 176291 h 571998"/>
              <a:gd name="connsiteX30" fmla="*/ 278368 w 3941813"/>
              <a:gd name="connsiteY30" fmla="*/ 178791 h 571998"/>
              <a:gd name="connsiteX31" fmla="*/ 295536 w 3941813"/>
              <a:gd name="connsiteY31" fmla="*/ 204348 h 571998"/>
              <a:gd name="connsiteX32" fmla="*/ 296042 w 3941813"/>
              <a:gd name="connsiteY32" fmla="*/ 204926 h 571998"/>
              <a:gd name="connsiteX33" fmla="*/ 298303 w 3941813"/>
              <a:gd name="connsiteY33" fmla="*/ 207936 h 571998"/>
              <a:gd name="connsiteX34" fmla="*/ 316635 w 3941813"/>
              <a:gd name="connsiteY34" fmla="*/ 230146 h 571998"/>
              <a:gd name="connsiteX35" fmla="*/ 318158 w 3941813"/>
              <a:gd name="connsiteY35" fmla="*/ 231823 h 571998"/>
              <a:gd name="connsiteX36" fmla="*/ 341295 w 3941813"/>
              <a:gd name="connsiteY36" fmla="*/ 254260 h 571998"/>
              <a:gd name="connsiteX37" fmla="*/ 364855 w 3941813"/>
              <a:gd name="connsiteY37" fmla="*/ 274566 h 571998"/>
              <a:gd name="connsiteX38" fmla="*/ 383255 w 3941813"/>
              <a:gd name="connsiteY38" fmla="*/ 287072 h 571998"/>
              <a:gd name="connsiteX39" fmla="*/ 390494 w 3941813"/>
              <a:gd name="connsiteY39" fmla="*/ 291862 h 571998"/>
              <a:gd name="connsiteX40" fmla="*/ 396550 w 3941813"/>
              <a:gd name="connsiteY40" fmla="*/ 295622 h 571998"/>
              <a:gd name="connsiteX41" fmla="*/ 409034 w 3941813"/>
              <a:gd name="connsiteY41" fmla="*/ 302598 h 571998"/>
              <a:gd name="connsiteX42" fmla="*/ 419364 w 3941813"/>
              <a:gd name="connsiteY42" fmla="*/ 308079 h 571998"/>
              <a:gd name="connsiteX43" fmla="*/ 431109 w 3941813"/>
              <a:gd name="connsiteY43" fmla="*/ 313598 h 571998"/>
              <a:gd name="connsiteX44" fmla="*/ 433413 w 3941813"/>
              <a:gd name="connsiteY44" fmla="*/ 314749 h 571998"/>
              <a:gd name="connsiteX45" fmla="*/ 445124 w 3941813"/>
              <a:gd name="connsiteY45" fmla="*/ 319611 h 571998"/>
              <a:gd name="connsiteX46" fmla="*/ 450799 w 3941813"/>
              <a:gd name="connsiteY46" fmla="*/ 321878 h 571998"/>
              <a:gd name="connsiteX47" fmla="*/ 462312 w 3941813"/>
              <a:gd name="connsiteY47" fmla="*/ 325820 h 571998"/>
              <a:gd name="connsiteX48" fmla="*/ 480775 w 3941813"/>
              <a:gd name="connsiteY48" fmla="*/ 331449 h 571998"/>
              <a:gd name="connsiteX49" fmla="*/ 490525 w 3941813"/>
              <a:gd name="connsiteY49" fmla="*/ 333953 h 571998"/>
              <a:gd name="connsiteX50" fmla="*/ 499752 w 3941813"/>
              <a:gd name="connsiteY50" fmla="*/ 335946 h 571998"/>
              <a:gd name="connsiteX51" fmla="*/ 520232 w 3941813"/>
              <a:gd name="connsiteY51" fmla="*/ 340163 h 571998"/>
              <a:gd name="connsiteX52" fmla="*/ 554124 w 3941813"/>
              <a:gd name="connsiteY52" fmla="*/ 343209 h 571998"/>
              <a:gd name="connsiteX53" fmla="*/ 555122 w 3941813"/>
              <a:gd name="connsiteY53" fmla="*/ 343268 h 571998"/>
              <a:gd name="connsiteX54" fmla="*/ 555467 w 3941813"/>
              <a:gd name="connsiteY54" fmla="*/ 343294 h 571998"/>
              <a:gd name="connsiteX55" fmla="*/ 572739 w 3941813"/>
              <a:gd name="connsiteY55" fmla="*/ 343958 h 571998"/>
              <a:gd name="connsiteX56" fmla="*/ 3862707 w 3941813"/>
              <a:gd name="connsiteY56" fmla="*/ 343958 h 571998"/>
              <a:gd name="connsiteX57" fmla="*/ 3941813 w 3941813"/>
              <a:gd name="connsiteY57" fmla="*/ 343958 h 571998"/>
              <a:gd name="connsiteX58" fmla="*/ 3941813 w 3941813"/>
              <a:gd name="connsiteY58" fmla="*/ 388462 h 571998"/>
              <a:gd name="connsiteX59" fmla="*/ 3940777 w 3941813"/>
              <a:gd name="connsiteY59" fmla="*/ 407437 h 571998"/>
              <a:gd name="connsiteX60" fmla="*/ 3933868 w 3941813"/>
              <a:gd name="connsiteY60" fmla="*/ 442971 h 571998"/>
              <a:gd name="connsiteX61" fmla="*/ 3920050 w 3941813"/>
              <a:gd name="connsiteY61" fmla="*/ 476090 h 571998"/>
              <a:gd name="connsiteX62" fmla="*/ 3900015 w 3941813"/>
              <a:gd name="connsiteY62" fmla="*/ 505415 h 571998"/>
              <a:gd name="connsiteX63" fmla="*/ 3875143 w 3941813"/>
              <a:gd name="connsiteY63" fmla="*/ 530254 h 571998"/>
              <a:gd name="connsiteX64" fmla="*/ 3846126 w 3941813"/>
              <a:gd name="connsiteY64" fmla="*/ 549919 h 571998"/>
              <a:gd name="connsiteX65" fmla="*/ 3812964 w 3941813"/>
              <a:gd name="connsiteY65" fmla="*/ 563718 h 571998"/>
              <a:gd name="connsiteX66" fmla="*/ 3777038 w 3941813"/>
              <a:gd name="connsiteY66" fmla="*/ 570963 h 571998"/>
              <a:gd name="connsiteX67" fmla="*/ 3758385 w 3941813"/>
              <a:gd name="connsiteY67" fmla="*/ 571998 h 571998"/>
              <a:gd name="connsiteX68" fmla="*/ 572739 w 3941813"/>
              <a:gd name="connsiteY68" fmla="*/ 571998 h 571998"/>
              <a:gd name="connsiteX69" fmla="*/ 543032 w 3941813"/>
              <a:gd name="connsiteY69" fmla="*/ 571308 h 571998"/>
              <a:gd name="connsiteX70" fmla="*/ 485343 w 3941813"/>
              <a:gd name="connsiteY70" fmla="*/ 565788 h 571998"/>
              <a:gd name="connsiteX71" fmla="*/ 429382 w 3941813"/>
              <a:gd name="connsiteY71" fmla="*/ 554059 h 571998"/>
              <a:gd name="connsiteX72" fmla="*/ 375493 w 3941813"/>
              <a:gd name="connsiteY72" fmla="*/ 537499 h 571998"/>
              <a:gd name="connsiteX73" fmla="*/ 324023 w 3941813"/>
              <a:gd name="connsiteY73" fmla="*/ 515419 h 571998"/>
              <a:gd name="connsiteX74" fmla="*/ 275661 w 3941813"/>
              <a:gd name="connsiteY74" fmla="*/ 489200 h 571998"/>
              <a:gd name="connsiteX75" fmla="*/ 229718 w 3941813"/>
              <a:gd name="connsiteY75" fmla="*/ 458495 h 571998"/>
              <a:gd name="connsiteX76" fmla="*/ 187574 w 3941813"/>
              <a:gd name="connsiteY76" fmla="*/ 423306 h 571998"/>
              <a:gd name="connsiteX77" fmla="*/ 148539 w 3941813"/>
              <a:gd name="connsiteY77" fmla="*/ 384667 h 571998"/>
              <a:gd name="connsiteX78" fmla="*/ 113650 w 3941813"/>
              <a:gd name="connsiteY78" fmla="*/ 342233 h 571998"/>
              <a:gd name="connsiteX79" fmla="*/ 82906 w 3941813"/>
              <a:gd name="connsiteY79" fmla="*/ 296349 h 571998"/>
              <a:gd name="connsiteX80" fmla="*/ 56307 w 3941813"/>
              <a:gd name="connsiteY80" fmla="*/ 248050 h 571998"/>
              <a:gd name="connsiteX81" fmla="*/ 34544 w 3941813"/>
              <a:gd name="connsiteY81" fmla="*/ 196646 h 571998"/>
              <a:gd name="connsiteX82" fmla="*/ 17963 w 3941813"/>
              <a:gd name="connsiteY82" fmla="*/ 143172 h 571998"/>
              <a:gd name="connsiteX83" fmla="*/ 6218 w 3941813"/>
              <a:gd name="connsiteY83" fmla="*/ 87283 h 571998"/>
              <a:gd name="connsiteX84" fmla="*/ 346 w 3941813"/>
              <a:gd name="connsiteY84" fmla="*/ 29669 h 571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3941813" h="571998">
                <a:moveTo>
                  <a:pt x="0" y="0"/>
                </a:moveTo>
                <a:lnTo>
                  <a:pt x="228336" y="0"/>
                </a:lnTo>
                <a:lnTo>
                  <a:pt x="228336" y="1035"/>
                </a:lnTo>
                <a:lnTo>
                  <a:pt x="228336" y="2070"/>
                </a:lnTo>
                <a:lnTo>
                  <a:pt x="228336" y="3450"/>
                </a:lnTo>
                <a:lnTo>
                  <a:pt x="228336" y="4485"/>
                </a:lnTo>
                <a:lnTo>
                  <a:pt x="228336" y="6555"/>
                </a:lnTo>
                <a:lnTo>
                  <a:pt x="228336" y="8625"/>
                </a:lnTo>
                <a:lnTo>
                  <a:pt x="228336" y="13110"/>
                </a:lnTo>
                <a:lnTo>
                  <a:pt x="228681" y="17595"/>
                </a:lnTo>
                <a:lnTo>
                  <a:pt x="228681" y="21045"/>
                </a:lnTo>
                <a:lnTo>
                  <a:pt x="229372" y="24495"/>
                </a:lnTo>
                <a:lnTo>
                  <a:pt x="229561" y="29949"/>
                </a:lnTo>
                <a:lnTo>
                  <a:pt x="230860" y="43059"/>
                </a:lnTo>
                <a:lnTo>
                  <a:pt x="231099" y="44849"/>
                </a:lnTo>
                <a:lnTo>
                  <a:pt x="231445" y="47954"/>
                </a:lnTo>
                <a:lnTo>
                  <a:pt x="231790" y="51059"/>
                </a:lnTo>
                <a:lnTo>
                  <a:pt x="232439" y="55431"/>
                </a:lnTo>
                <a:lnTo>
                  <a:pt x="237460" y="78594"/>
                </a:lnTo>
                <a:lnTo>
                  <a:pt x="239935" y="88754"/>
                </a:lnTo>
                <a:lnTo>
                  <a:pt x="249062" y="117988"/>
                </a:lnTo>
                <a:lnTo>
                  <a:pt x="258766" y="141560"/>
                </a:lnTo>
                <a:lnTo>
                  <a:pt x="260462" y="145242"/>
                </a:lnTo>
                <a:lnTo>
                  <a:pt x="261844" y="148347"/>
                </a:lnTo>
                <a:lnTo>
                  <a:pt x="263571" y="152142"/>
                </a:lnTo>
                <a:lnTo>
                  <a:pt x="265643" y="155592"/>
                </a:lnTo>
                <a:lnTo>
                  <a:pt x="267371" y="158697"/>
                </a:lnTo>
                <a:lnTo>
                  <a:pt x="269060" y="162072"/>
                </a:lnTo>
                <a:lnTo>
                  <a:pt x="276558" y="175613"/>
                </a:lnTo>
                <a:lnTo>
                  <a:pt x="277043" y="176291"/>
                </a:lnTo>
                <a:lnTo>
                  <a:pt x="278368" y="178791"/>
                </a:lnTo>
                <a:lnTo>
                  <a:pt x="295536" y="204348"/>
                </a:lnTo>
                <a:lnTo>
                  <a:pt x="296042" y="204926"/>
                </a:lnTo>
                <a:lnTo>
                  <a:pt x="298303" y="207936"/>
                </a:lnTo>
                <a:lnTo>
                  <a:pt x="316635" y="230146"/>
                </a:lnTo>
                <a:lnTo>
                  <a:pt x="318158" y="231823"/>
                </a:lnTo>
                <a:lnTo>
                  <a:pt x="341295" y="254260"/>
                </a:lnTo>
                <a:lnTo>
                  <a:pt x="364855" y="274566"/>
                </a:lnTo>
                <a:lnTo>
                  <a:pt x="383255" y="287072"/>
                </a:lnTo>
                <a:lnTo>
                  <a:pt x="390494" y="291862"/>
                </a:lnTo>
                <a:lnTo>
                  <a:pt x="396550" y="295622"/>
                </a:lnTo>
                <a:lnTo>
                  <a:pt x="409034" y="302598"/>
                </a:lnTo>
                <a:lnTo>
                  <a:pt x="419364" y="308079"/>
                </a:lnTo>
                <a:lnTo>
                  <a:pt x="431109" y="313598"/>
                </a:lnTo>
                <a:lnTo>
                  <a:pt x="433413" y="314749"/>
                </a:lnTo>
                <a:lnTo>
                  <a:pt x="445124" y="319611"/>
                </a:lnTo>
                <a:lnTo>
                  <a:pt x="450799" y="321878"/>
                </a:lnTo>
                <a:lnTo>
                  <a:pt x="462312" y="325820"/>
                </a:lnTo>
                <a:lnTo>
                  <a:pt x="480775" y="331449"/>
                </a:lnTo>
                <a:lnTo>
                  <a:pt x="490525" y="333953"/>
                </a:lnTo>
                <a:lnTo>
                  <a:pt x="499752" y="335946"/>
                </a:lnTo>
                <a:lnTo>
                  <a:pt x="520232" y="340163"/>
                </a:lnTo>
                <a:lnTo>
                  <a:pt x="554124" y="343209"/>
                </a:lnTo>
                <a:lnTo>
                  <a:pt x="555122" y="343268"/>
                </a:lnTo>
                <a:lnTo>
                  <a:pt x="555467" y="343294"/>
                </a:lnTo>
                <a:lnTo>
                  <a:pt x="572739" y="343958"/>
                </a:lnTo>
                <a:lnTo>
                  <a:pt x="3862707" y="343958"/>
                </a:lnTo>
                <a:lnTo>
                  <a:pt x="3941813" y="343958"/>
                </a:lnTo>
                <a:lnTo>
                  <a:pt x="3941813" y="388462"/>
                </a:lnTo>
                <a:lnTo>
                  <a:pt x="3940777" y="407437"/>
                </a:lnTo>
                <a:lnTo>
                  <a:pt x="3933868" y="442971"/>
                </a:lnTo>
                <a:lnTo>
                  <a:pt x="3920050" y="476090"/>
                </a:lnTo>
                <a:lnTo>
                  <a:pt x="3900015" y="505415"/>
                </a:lnTo>
                <a:lnTo>
                  <a:pt x="3875143" y="530254"/>
                </a:lnTo>
                <a:lnTo>
                  <a:pt x="3846126" y="549919"/>
                </a:lnTo>
                <a:lnTo>
                  <a:pt x="3812964" y="563718"/>
                </a:lnTo>
                <a:lnTo>
                  <a:pt x="3777038" y="570963"/>
                </a:lnTo>
                <a:lnTo>
                  <a:pt x="3758385" y="571998"/>
                </a:lnTo>
                <a:lnTo>
                  <a:pt x="572739" y="571998"/>
                </a:lnTo>
                <a:lnTo>
                  <a:pt x="543032" y="571308"/>
                </a:lnTo>
                <a:lnTo>
                  <a:pt x="485343" y="565788"/>
                </a:lnTo>
                <a:lnTo>
                  <a:pt x="429382" y="554059"/>
                </a:lnTo>
                <a:lnTo>
                  <a:pt x="375493" y="537499"/>
                </a:lnTo>
                <a:lnTo>
                  <a:pt x="324023" y="515419"/>
                </a:lnTo>
                <a:lnTo>
                  <a:pt x="275661" y="489200"/>
                </a:lnTo>
                <a:lnTo>
                  <a:pt x="229718" y="458495"/>
                </a:lnTo>
                <a:lnTo>
                  <a:pt x="187574" y="423306"/>
                </a:lnTo>
                <a:lnTo>
                  <a:pt x="148539" y="384667"/>
                </a:lnTo>
                <a:lnTo>
                  <a:pt x="113650" y="342233"/>
                </a:lnTo>
                <a:lnTo>
                  <a:pt x="82906" y="296349"/>
                </a:lnTo>
                <a:lnTo>
                  <a:pt x="56307" y="248050"/>
                </a:lnTo>
                <a:lnTo>
                  <a:pt x="34544" y="196646"/>
                </a:lnTo>
                <a:lnTo>
                  <a:pt x="17963" y="143172"/>
                </a:lnTo>
                <a:lnTo>
                  <a:pt x="6218" y="87283"/>
                </a:lnTo>
                <a:lnTo>
                  <a:pt x="346" y="2966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75" name="Freeform 585">
            <a:extLst>
              <a:ext uri="{FF2B5EF4-FFF2-40B4-BE49-F238E27FC236}">
                <a16:creationId xmlns:a16="http://schemas.microsoft.com/office/drawing/2014/main" id="{934FE23C-0998-4DE4-A967-1D8FFD9046F6}"/>
              </a:ext>
            </a:extLst>
          </p:cNvPr>
          <p:cNvSpPr>
            <a:spLocks/>
          </p:cNvSpPr>
          <p:nvPr/>
        </p:nvSpPr>
        <p:spPr bwMode="auto">
          <a:xfrm>
            <a:off x="904934" y="2053579"/>
            <a:ext cx="521208" cy="521208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300" b="1">
                <a:solidFill>
                  <a:srgbClr val="191C21"/>
                </a:solidFill>
              </a:rPr>
              <a:t>1</a:t>
            </a:r>
          </a:p>
        </p:txBody>
      </p:sp>
      <p:sp>
        <p:nvSpPr>
          <p:cNvPr id="178" name="Freeform 588">
            <a:extLst>
              <a:ext uri="{FF2B5EF4-FFF2-40B4-BE49-F238E27FC236}">
                <a16:creationId xmlns:a16="http://schemas.microsoft.com/office/drawing/2014/main" id="{87EF0420-C11F-40DF-858C-5DBD3A1FF0BB}"/>
              </a:ext>
            </a:extLst>
          </p:cNvPr>
          <p:cNvSpPr>
            <a:spLocks/>
          </p:cNvSpPr>
          <p:nvPr/>
        </p:nvSpPr>
        <p:spPr bwMode="auto">
          <a:xfrm>
            <a:off x="4765628" y="1878488"/>
            <a:ext cx="859034" cy="857997"/>
          </a:xfrm>
          <a:custGeom>
            <a:avLst/>
            <a:gdLst>
              <a:gd name="T0" fmla="*/ 1573 w 3316"/>
              <a:gd name="T1" fmla="*/ 2 h 3316"/>
              <a:gd name="T2" fmla="*/ 1243 w 3316"/>
              <a:gd name="T3" fmla="*/ 52 h 3316"/>
              <a:gd name="T4" fmla="*/ 939 w 3316"/>
              <a:gd name="T5" fmla="*/ 162 h 3316"/>
              <a:gd name="T6" fmla="*/ 665 w 3316"/>
              <a:gd name="T7" fmla="*/ 328 h 3316"/>
              <a:gd name="T8" fmla="*/ 431 w 3316"/>
              <a:gd name="T9" fmla="*/ 542 h 3316"/>
              <a:gd name="T10" fmla="*/ 240 w 3316"/>
              <a:gd name="T11" fmla="*/ 797 h 3316"/>
              <a:gd name="T12" fmla="*/ 100 w 3316"/>
              <a:gd name="T13" fmla="*/ 1088 h 3316"/>
              <a:gd name="T14" fmla="*/ 19 w 3316"/>
              <a:gd name="T15" fmla="*/ 1405 h 3316"/>
              <a:gd name="T16" fmla="*/ 0 w 3316"/>
              <a:gd name="T17" fmla="*/ 1658 h 3316"/>
              <a:gd name="T18" fmla="*/ 19 w 3316"/>
              <a:gd name="T19" fmla="*/ 1911 h 3316"/>
              <a:gd name="T20" fmla="*/ 100 w 3316"/>
              <a:gd name="T21" fmla="*/ 2228 h 3316"/>
              <a:gd name="T22" fmla="*/ 240 w 3316"/>
              <a:gd name="T23" fmla="*/ 2517 h 3316"/>
              <a:gd name="T24" fmla="*/ 431 w 3316"/>
              <a:gd name="T25" fmla="*/ 2773 h 3316"/>
              <a:gd name="T26" fmla="*/ 665 w 3316"/>
              <a:gd name="T27" fmla="*/ 2987 h 3316"/>
              <a:gd name="T28" fmla="*/ 939 w 3316"/>
              <a:gd name="T29" fmla="*/ 3152 h 3316"/>
              <a:gd name="T30" fmla="*/ 1243 w 3316"/>
              <a:gd name="T31" fmla="*/ 3264 h 3316"/>
              <a:gd name="T32" fmla="*/ 1573 w 3316"/>
              <a:gd name="T33" fmla="*/ 3314 h 3316"/>
              <a:gd name="T34" fmla="*/ 1744 w 3316"/>
              <a:gd name="T35" fmla="*/ 3314 h 3316"/>
              <a:gd name="T36" fmla="*/ 2073 w 3316"/>
              <a:gd name="T37" fmla="*/ 3264 h 3316"/>
              <a:gd name="T38" fmla="*/ 2378 w 3316"/>
              <a:gd name="T39" fmla="*/ 3152 h 3316"/>
              <a:gd name="T40" fmla="*/ 2650 w 3316"/>
              <a:gd name="T41" fmla="*/ 2987 h 3316"/>
              <a:gd name="T42" fmla="*/ 2886 w 3316"/>
              <a:gd name="T43" fmla="*/ 2773 h 3316"/>
              <a:gd name="T44" fmla="*/ 3076 w 3316"/>
              <a:gd name="T45" fmla="*/ 2517 h 3316"/>
              <a:gd name="T46" fmla="*/ 3216 w 3316"/>
              <a:gd name="T47" fmla="*/ 2228 h 3316"/>
              <a:gd name="T48" fmla="*/ 3298 w 3316"/>
              <a:gd name="T49" fmla="*/ 1911 h 3316"/>
              <a:gd name="T50" fmla="*/ 3316 w 3316"/>
              <a:gd name="T51" fmla="*/ 1658 h 3316"/>
              <a:gd name="T52" fmla="*/ 3298 w 3316"/>
              <a:gd name="T53" fmla="*/ 1405 h 3316"/>
              <a:gd name="T54" fmla="*/ 3216 w 3316"/>
              <a:gd name="T55" fmla="*/ 1088 h 3316"/>
              <a:gd name="T56" fmla="*/ 3076 w 3316"/>
              <a:gd name="T57" fmla="*/ 797 h 3316"/>
              <a:gd name="T58" fmla="*/ 2886 w 3316"/>
              <a:gd name="T59" fmla="*/ 542 h 3316"/>
              <a:gd name="T60" fmla="*/ 2650 w 3316"/>
              <a:gd name="T61" fmla="*/ 328 h 3316"/>
              <a:gd name="T62" fmla="*/ 2378 w 3316"/>
              <a:gd name="T63" fmla="*/ 162 h 3316"/>
              <a:gd name="T64" fmla="*/ 2073 w 3316"/>
              <a:gd name="T65" fmla="*/ 52 h 3316"/>
              <a:gd name="T66" fmla="*/ 1744 w 3316"/>
              <a:gd name="T67" fmla="*/ 2 h 33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316" h="3316">
                <a:moveTo>
                  <a:pt x="1658" y="0"/>
                </a:moveTo>
                <a:lnTo>
                  <a:pt x="1573" y="2"/>
                </a:lnTo>
                <a:lnTo>
                  <a:pt x="1405" y="18"/>
                </a:lnTo>
                <a:lnTo>
                  <a:pt x="1243" y="52"/>
                </a:lnTo>
                <a:lnTo>
                  <a:pt x="1088" y="100"/>
                </a:lnTo>
                <a:lnTo>
                  <a:pt x="939" y="162"/>
                </a:lnTo>
                <a:lnTo>
                  <a:pt x="798" y="239"/>
                </a:lnTo>
                <a:lnTo>
                  <a:pt x="665" y="328"/>
                </a:lnTo>
                <a:lnTo>
                  <a:pt x="542" y="431"/>
                </a:lnTo>
                <a:lnTo>
                  <a:pt x="431" y="542"/>
                </a:lnTo>
                <a:lnTo>
                  <a:pt x="328" y="665"/>
                </a:lnTo>
                <a:lnTo>
                  <a:pt x="240" y="797"/>
                </a:lnTo>
                <a:lnTo>
                  <a:pt x="162" y="939"/>
                </a:lnTo>
                <a:lnTo>
                  <a:pt x="100" y="1088"/>
                </a:lnTo>
                <a:lnTo>
                  <a:pt x="52" y="1243"/>
                </a:lnTo>
                <a:lnTo>
                  <a:pt x="19" y="1405"/>
                </a:lnTo>
                <a:lnTo>
                  <a:pt x="2" y="1572"/>
                </a:lnTo>
                <a:lnTo>
                  <a:pt x="0" y="1658"/>
                </a:lnTo>
                <a:lnTo>
                  <a:pt x="2" y="1744"/>
                </a:lnTo>
                <a:lnTo>
                  <a:pt x="19" y="1911"/>
                </a:lnTo>
                <a:lnTo>
                  <a:pt x="52" y="2073"/>
                </a:lnTo>
                <a:lnTo>
                  <a:pt x="100" y="2228"/>
                </a:lnTo>
                <a:lnTo>
                  <a:pt x="162" y="2377"/>
                </a:lnTo>
                <a:lnTo>
                  <a:pt x="240" y="2517"/>
                </a:lnTo>
                <a:lnTo>
                  <a:pt x="328" y="2650"/>
                </a:lnTo>
                <a:lnTo>
                  <a:pt x="431" y="2773"/>
                </a:lnTo>
                <a:lnTo>
                  <a:pt x="542" y="2885"/>
                </a:lnTo>
                <a:lnTo>
                  <a:pt x="665" y="2987"/>
                </a:lnTo>
                <a:lnTo>
                  <a:pt x="798" y="3076"/>
                </a:lnTo>
                <a:lnTo>
                  <a:pt x="939" y="3152"/>
                </a:lnTo>
                <a:lnTo>
                  <a:pt x="1088" y="3216"/>
                </a:lnTo>
                <a:lnTo>
                  <a:pt x="1243" y="3264"/>
                </a:lnTo>
                <a:lnTo>
                  <a:pt x="1405" y="3298"/>
                </a:lnTo>
                <a:lnTo>
                  <a:pt x="1573" y="3314"/>
                </a:lnTo>
                <a:lnTo>
                  <a:pt x="1658" y="3316"/>
                </a:lnTo>
                <a:lnTo>
                  <a:pt x="1744" y="3314"/>
                </a:lnTo>
                <a:lnTo>
                  <a:pt x="1911" y="3298"/>
                </a:lnTo>
                <a:lnTo>
                  <a:pt x="2073" y="3264"/>
                </a:lnTo>
                <a:lnTo>
                  <a:pt x="2228" y="3216"/>
                </a:lnTo>
                <a:lnTo>
                  <a:pt x="2378" y="3152"/>
                </a:lnTo>
                <a:lnTo>
                  <a:pt x="2518" y="3076"/>
                </a:lnTo>
                <a:lnTo>
                  <a:pt x="2650" y="2987"/>
                </a:lnTo>
                <a:lnTo>
                  <a:pt x="2773" y="2885"/>
                </a:lnTo>
                <a:lnTo>
                  <a:pt x="2886" y="2773"/>
                </a:lnTo>
                <a:lnTo>
                  <a:pt x="2987" y="2650"/>
                </a:lnTo>
                <a:lnTo>
                  <a:pt x="3076" y="2517"/>
                </a:lnTo>
                <a:lnTo>
                  <a:pt x="3153" y="2377"/>
                </a:lnTo>
                <a:lnTo>
                  <a:pt x="3216" y="2228"/>
                </a:lnTo>
                <a:lnTo>
                  <a:pt x="3264" y="2073"/>
                </a:lnTo>
                <a:lnTo>
                  <a:pt x="3298" y="1911"/>
                </a:lnTo>
                <a:lnTo>
                  <a:pt x="3315" y="1744"/>
                </a:lnTo>
                <a:lnTo>
                  <a:pt x="3316" y="1658"/>
                </a:lnTo>
                <a:lnTo>
                  <a:pt x="3315" y="1572"/>
                </a:lnTo>
                <a:lnTo>
                  <a:pt x="3298" y="1405"/>
                </a:lnTo>
                <a:lnTo>
                  <a:pt x="3264" y="1243"/>
                </a:lnTo>
                <a:lnTo>
                  <a:pt x="3216" y="1088"/>
                </a:lnTo>
                <a:lnTo>
                  <a:pt x="3153" y="939"/>
                </a:lnTo>
                <a:lnTo>
                  <a:pt x="3076" y="797"/>
                </a:lnTo>
                <a:lnTo>
                  <a:pt x="2987" y="665"/>
                </a:lnTo>
                <a:lnTo>
                  <a:pt x="2886" y="542"/>
                </a:lnTo>
                <a:lnTo>
                  <a:pt x="2773" y="431"/>
                </a:lnTo>
                <a:lnTo>
                  <a:pt x="2650" y="328"/>
                </a:lnTo>
                <a:lnTo>
                  <a:pt x="2518" y="239"/>
                </a:lnTo>
                <a:lnTo>
                  <a:pt x="2378" y="162"/>
                </a:lnTo>
                <a:lnTo>
                  <a:pt x="2228" y="100"/>
                </a:lnTo>
                <a:lnTo>
                  <a:pt x="2073" y="52"/>
                </a:lnTo>
                <a:lnTo>
                  <a:pt x="1911" y="18"/>
                </a:lnTo>
                <a:lnTo>
                  <a:pt x="1744" y="2"/>
                </a:lnTo>
                <a:lnTo>
                  <a:pt x="1658" y="0"/>
                </a:lnTo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90" name="Freeform 587">
            <a:extLst>
              <a:ext uri="{FF2B5EF4-FFF2-40B4-BE49-F238E27FC236}">
                <a16:creationId xmlns:a16="http://schemas.microsoft.com/office/drawing/2014/main" id="{2824665D-0214-4A51-B0A7-643D6BD03D99}"/>
              </a:ext>
            </a:extLst>
          </p:cNvPr>
          <p:cNvSpPr>
            <a:spLocks/>
          </p:cNvSpPr>
          <p:nvPr/>
        </p:nvSpPr>
        <p:spPr bwMode="auto">
          <a:xfrm>
            <a:off x="4936606" y="2048429"/>
            <a:ext cx="517079" cy="517079"/>
          </a:xfrm>
          <a:custGeom>
            <a:avLst/>
            <a:gdLst>
              <a:gd name="T0" fmla="*/ 946 w 1995"/>
              <a:gd name="T1" fmla="*/ 1993 h 1995"/>
              <a:gd name="T2" fmla="*/ 748 w 1995"/>
              <a:gd name="T3" fmla="*/ 1964 h 1995"/>
              <a:gd name="T4" fmla="*/ 565 w 1995"/>
              <a:gd name="T5" fmla="*/ 1898 h 1995"/>
              <a:gd name="T6" fmla="*/ 401 w 1995"/>
              <a:gd name="T7" fmla="*/ 1798 h 1995"/>
              <a:gd name="T8" fmla="*/ 259 w 1995"/>
              <a:gd name="T9" fmla="*/ 1668 h 1995"/>
              <a:gd name="T10" fmla="*/ 145 w 1995"/>
              <a:gd name="T11" fmla="*/ 1515 h 1995"/>
              <a:gd name="T12" fmla="*/ 61 w 1995"/>
              <a:gd name="T13" fmla="*/ 1340 h 1995"/>
              <a:gd name="T14" fmla="*/ 12 w 1995"/>
              <a:gd name="T15" fmla="*/ 1150 h 1995"/>
              <a:gd name="T16" fmla="*/ 0 w 1995"/>
              <a:gd name="T17" fmla="*/ 998 h 1995"/>
              <a:gd name="T18" fmla="*/ 12 w 1995"/>
              <a:gd name="T19" fmla="*/ 846 h 1995"/>
              <a:gd name="T20" fmla="*/ 61 w 1995"/>
              <a:gd name="T21" fmla="*/ 655 h 1995"/>
              <a:gd name="T22" fmla="*/ 145 w 1995"/>
              <a:gd name="T23" fmla="*/ 481 h 1995"/>
              <a:gd name="T24" fmla="*/ 259 w 1995"/>
              <a:gd name="T25" fmla="*/ 327 h 1995"/>
              <a:gd name="T26" fmla="*/ 401 w 1995"/>
              <a:gd name="T27" fmla="*/ 198 h 1995"/>
              <a:gd name="T28" fmla="*/ 565 w 1995"/>
              <a:gd name="T29" fmla="*/ 98 h 1995"/>
              <a:gd name="T30" fmla="*/ 748 w 1995"/>
              <a:gd name="T31" fmla="*/ 31 h 1995"/>
              <a:gd name="T32" fmla="*/ 946 w 1995"/>
              <a:gd name="T33" fmla="*/ 1 h 1995"/>
              <a:gd name="T34" fmla="*/ 1049 w 1995"/>
              <a:gd name="T35" fmla="*/ 1 h 1995"/>
              <a:gd name="T36" fmla="*/ 1247 w 1995"/>
              <a:gd name="T37" fmla="*/ 31 h 1995"/>
              <a:gd name="T38" fmla="*/ 1431 w 1995"/>
              <a:gd name="T39" fmla="*/ 98 h 1995"/>
              <a:gd name="T40" fmla="*/ 1594 w 1995"/>
              <a:gd name="T41" fmla="*/ 198 h 1995"/>
              <a:gd name="T42" fmla="*/ 1737 w 1995"/>
              <a:gd name="T43" fmla="*/ 327 h 1995"/>
              <a:gd name="T44" fmla="*/ 1851 w 1995"/>
              <a:gd name="T45" fmla="*/ 481 h 1995"/>
              <a:gd name="T46" fmla="*/ 1935 w 1995"/>
              <a:gd name="T47" fmla="*/ 655 h 1995"/>
              <a:gd name="T48" fmla="*/ 1985 w 1995"/>
              <a:gd name="T49" fmla="*/ 846 h 1995"/>
              <a:gd name="T50" fmla="*/ 1995 w 1995"/>
              <a:gd name="T51" fmla="*/ 998 h 1995"/>
              <a:gd name="T52" fmla="*/ 1985 w 1995"/>
              <a:gd name="T53" fmla="*/ 1150 h 1995"/>
              <a:gd name="T54" fmla="*/ 1935 w 1995"/>
              <a:gd name="T55" fmla="*/ 1340 h 1995"/>
              <a:gd name="T56" fmla="*/ 1851 w 1995"/>
              <a:gd name="T57" fmla="*/ 1515 h 1995"/>
              <a:gd name="T58" fmla="*/ 1737 w 1995"/>
              <a:gd name="T59" fmla="*/ 1668 h 1995"/>
              <a:gd name="T60" fmla="*/ 1594 w 1995"/>
              <a:gd name="T61" fmla="*/ 1798 h 1995"/>
              <a:gd name="T62" fmla="*/ 1431 w 1995"/>
              <a:gd name="T63" fmla="*/ 1898 h 1995"/>
              <a:gd name="T64" fmla="*/ 1247 w 1995"/>
              <a:gd name="T65" fmla="*/ 1964 h 1995"/>
              <a:gd name="T66" fmla="*/ 1049 w 1995"/>
              <a:gd name="T67" fmla="*/ 1993 h 19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995" h="1995">
                <a:moveTo>
                  <a:pt x="998" y="1995"/>
                </a:moveTo>
                <a:lnTo>
                  <a:pt x="946" y="1993"/>
                </a:lnTo>
                <a:lnTo>
                  <a:pt x="847" y="1984"/>
                </a:lnTo>
                <a:lnTo>
                  <a:pt x="748" y="1964"/>
                </a:lnTo>
                <a:lnTo>
                  <a:pt x="655" y="1935"/>
                </a:lnTo>
                <a:lnTo>
                  <a:pt x="565" y="1898"/>
                </a:lnTo>
                <a:lnTo>
                  <a:pt x="481" y="1851"/>
                </a:lnTo>
                <a:lnTo>
                  <a:pt x="401" y="1798"/>
                </a:lnTo>
                <a:lnTo>
                  <a:pt x="327" y="1735"/>
                </a:lnTo>
                <a:lnTo>
                  <a:pt x="259" y="1668"/>
                </a:lnTo>
                <a:lnTo>
                  <a:pt x="198" y="1594"/>
                </a:lnTo>
                <a:lnTo>
                  <a:pt x="145" y="1515"/>
                </a:lnTo>
                <a:lnTo>
                  <a:pt x="99" y="1430"/>
                </a:lnTo>
                <a:lnTo>
                  <a:pt x="61" y="1340"/>
                </a:lnTo>
                <a:lnTo>
                  <a:pt x="31" y="1247"/>
                </a:lnTo>
                <a:lnTo>
                  <a:pt x="12" y="1150"/>
                </a:lnTo>
                <a:lnTo>
                  <a:pt x="1" y="1049"/>
                </a:lnTo>
                <a:lnTo>
                  <a:pt x="0" y="998"/>
                </a:lnTo>
                <a:lnTo>
                  <a:pt x="1" y="946"/>
                </a:lnTo>
                <a:lnTo>
                  <a:pt x="12" y="846"/>
                </a:lnTo>
                <a:lnTo>
                  <a:pt x="31" y="748"/>
                </a:lnTo>
                <a:lnTo>
                  <a:pt x="61" y="655"/>
                </a:lnTo>
                <a:lnTo>
                  <a:pt x="99" y="565"/>
                </a:lnTo>
                <a:lnTo>
                  <a:pt x="145" y="481"/>
                </a:lnTo>
                <a:lnTo>
                  <a:pt x="198" y="400"/>
                </a:lnTo>
                <a:lnTo>
                  <a:pt x="259" y="327"/>
                </a:lnTo>
                <a:lnTo>
                  <a:pt x="327" y="259"/>
                </a:lnTo>
                <a:lnTo>
                  <a:pt x="401" y="198"/>
                </a:lnTo>
                <a:lnTo>
                  <a:pt x="481" y="145"/>
                </a:lnTo>
                <a:lnTo>
                  <a:pt x="565" y="98"/>
                </a:lnTo>
                <a:lnTo>
                  <a:pt x="655" y="61"/>
                </a:lnTo>
                <a:lnTo>
                  <a:pt x="748" y="31"/>
                </a:lnTo>
                <a:lnTo>
                  <a:pt x="847" y="12"/>
                </a:lnTo>
                <a:lnTo>
                  <a:pt x="946" y="1"/>
                </a:lnTo>
                <a:lnTo>
                  <a:pt x="998" y="0"/>
                </a:lnTo>
                <a:lnTo>
                  <a:pt x="1049" y="1"/>
                </a:lnTo>
                <a:lnTo>
                  <a:pt x="1150" y="12"/>
                </a:lnTo>
                <a:lnTo>
                  <a:pt x="1247" y="31"/>
                </a:lnTo>
                <a:lnTo>
                  <a:pt x="1340" y="61"/>
                </a:lnTo>
                <a:lnTo>
                  <a:pt x="1431" y="98"/>
                </a:lnTo>
                <a:lnTo>
                  <a:pt x="1515" y="145"/>
                </a:lnTo>
                <a:lnTo>
                  <a:pt x="1594" y="198"/>
                </a:lnTo>
                <a:lnTo>
                  <a:pt x="1668" y="259"/>
                </a:lnTo>
                <a:lnTo>
                  <a:pt x="1737" y="327"/>
                </a:lnTo>
                <a:lnTo>
                  <a:pt x="1798" y="400"/>
                </a:lnTo>
                <a:lnTo>
                  <a:pt x="1851" y="481"/>
                </a:lnTo>
                <a:lnTo>
                  <a:pt x="1898" y="565"/>
                </a:lnTo>
                <a:lnTo>
                  <a:pt x="1935" y="655"/>
                </a:lnTo>
                <a:lnTo>
                  <a:pt x="1964" y="748"/>
                </a:lnTo>
                <a:lnTo>
                  <a:pt x="1985" y="846"/>
                </a:lnTo>
                <a:lnTo>
                  <a:pt x="1995" y="946"/>
                </a:lnTo>
                <a:lnTo>
                  <a:pt x="1995" y="998"/>
                </a:lnTo>
                <a:lnTo>
                  <a:pt x="1995" y="1049"/>
                </a:lnTo>
                <a:lnTo>
                  <a:pt x="1985" y="1150"/>
                </a:lnTo>
                <a:lnTo>
                  <a:pt x="1964" y="1247"/>
                </a:lnTo>
                <a:lnTo>
                  <a:pt x="1935" y="1340"/>
                </a:lnTo>
                <a:lnTo>
                  <a:pt x="1898" y="1430"/>
                </a:lnTo>
                <a:lnTo>
                  <a:pt x="1851" y="1515"/>
                </a:lnTo>
                <a:lnTo>
                  <a:pt x="1798" y="1594"/>
                </a:lnTo>
                <a:lnTo>
                  <a:pt x="1737" y="1668"/>
                </a:lnTo>
                <a:lnTo>
                  <a:pt x="1668" y="1735"/>
                </a:lnTo>
                <a:lnTo>
                  <a:pt x="1594" y="1798"/>
                </a:lnTo>
                <a:lnTo>
                  <a:pt x="1515" y="1851"/>
                </a:lnTo>
                <a:lnTo>
                  <a:pt x="1431" y="1898"/>
                </a:lnTo>
                <a:lnTo>
                  <a:pt x="1340" y="1935"/>
                </a:lnTo>
                <a:lnTo>
                  <a:pt x="1247" y="1964"/>
                </a:lnTo>
                <a:lnTo>
                  <a:pt x="1150" y="1984"/>
                </a:lnTo>
                <a:lnTo>
                  <a:pt x="1049" y="1993"/>
                </a:lnTo>
                <a:lnTo>
                  <a:pt x="998" y="1995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91" name="Freeform 589">
            <a:extLst>
              <a:ext uri="{FF2B5EF4-FFF2-40B4-BE49-F238E27FC236}">
                <a16:creationId xmlns:a16="http://schemas.microsoft.com/office/drawing/2014/main" id="{F3800724-2375-44CD-96BA-793784C15113}"/>
              </a:ext>
            </a:extLst>
          </p:cNvPr>
          <p:cNvSpPr>
            <a:spLocks/>
          </p:cNvSpPr>
          <p:nvPr/>
        </p:nvSpPr>
        <p:spPr bwMode="auto">
          <a:xfrm>
            <a:off x="5419488" y="2310596"/>
            <a:ext cx="120203" cy="294289"/>
          </a:xfrm>
          <a:custGeom>
            <a:avLst/>
            <a:gdLst>
              <a:gd name="T0" fmla="*/ 462 w 462"/>
              <a:gd name="T1" fmla="*/ 981 h 1135"/>
              <a:gd name="T2" fmla="*/ 460 w 462"/>
              <a:gd name="T3" fmla="*/ 985 h 1135"/>
              <a:gd name="T4" fmla="*/ 457 w 462"/>
              <a:gd name="T5" fmla="*/ 989 h 1135"/>
              <a:gd name="T6" fmla="*/ 443 w 462"/>
              <a:gd name="T7" fmla="*/ 1007 h 1135"/>
              <a:gd name="T8" fmla="*/ 427 w 462"/>
              <a:gd name="T9" fmla="*/ 1025 h 1135"/>
              <a:gd name="T10" fmla="*/ 418 w 462"/>
              <a:gd name="T11" fmla="*/ 1037 h 1135"/>
              <a:gd name="T12" fmla="*/ 409 w 462"/>
              <a:gd name="T13" fmla="*/ 1048 h 1135"/>
              <a:gd name="T14" fmla="*/ 408 w 462"/>
              <a:gd name="T15" fmla="*/ 1050 h 1135"/>
              <a:gd name="T16" fmla="*/ 408 w 462"/>
              <a:gd name="T17" fmla="*/ 1050 h 1135"/>
              <a:gd name="T18" fmla="*/ 396 w 462"/>
              <a:gd name="T19" fmla="*/ 1064 h 1135"/>
              <a:gd name="T20" fmla="*/ 383 w 462"/>
              <a:gd name="T21" fmla="*/ 1078 h 1135"/>
              <a:gd name="T22" fmla="*/ 369 w 462"/>
              <a:gd name="T23" fmla="*/ 1095 h 1135"/>
              <a:gd name="T24" fmla="*/ 355 w 462"/>
              <a:gd name="T25" fmla="*/ 1110 h 1135"/>
              <a:gd name="T26" fmla="*/ 343 w 462"/>
              <a:gd name="T27" fmla="*/ 1123 h 1135"/>
              <a:gd name="T28" fmla="*/ 332 w 462"/>
              <a:gd name="T29" fmla="*/ 1135 h 1135"/>
              <a:gd name="T30" fmla="*/ 276 w 462"/>
              <a:gd name="T31" fmla="*/ 1062 h 1135"/>
              <a:gd name="T32" fmla="*/ 177 w 462"/>
              <a:gd name="T33" fmla="*/ 908 h 1135"/>
              <a:gd name="T34" fmla="*/ 94 w 462"/>
              <a:gd name="T35" fmla="*/ 745 h 1135"/>
              <a:gd name="T36" fmla="*/ 27 w 462"/>
              <a:gd name="T37" fmla="*/ 573 h 1135"/>
              <a:gd name="T38" fmla="*/ 0 w 462"/>
              <a:gd name="T39" fmla="*/ 483 h 1135"/>
              <a:gd name="T40" fmla="*/ 36 w 462"/>
              <a:gd name="T41" fmla="*/ 417 h 1135"/>
              <a:gd name="T42" fmla="*/ 65 w 462"/>
              <a:gd name="T43" fmla="*/ 348 h 1135"/>
              <a:gd name="T44" fmla="*/ 68 w 462"/>
              <a:gd name="T45" fmla="*/ 341 h 1135"/>
              <a:gd name="T46" fmla="*/ 71 w 462"/>
              <a:gd name="T47" fmla="*/ 333 h 1135"/>
              <a:gd name="T48" fmla="*/ 81 w 462"/>
              <a:gd name="T49" fmla="*/ 303 h 1135"/>
              <a:gd name="T50" fmla="*/ 90 w 462"/>
              <a:gd name="T51" fmla="*/ 273 h 1135"/>
              <a:gd name="T52" fmla="*/ 94 w 462"/>
              <a:gd name="T53" fmla="*/ 263 h 1135"/>
              <a:gd name="T54" fmla="*/ 97 w 462"/>
              <a:gd name="T55" fmla="*/ 252 h 1135"/>
              <a:gd name="T56" fmla="*/ 100 w 462"/>
              <a:gd name="T57" fmla="*/ 242 h 1135"/>
              <a:gd name="T58" fmla="*/ 102 w 462"/>
              <a:gd name="T59" fmla="*/ 232 h 1135"/>
              <a:gd name="T60" fmla="*/ 105 w 462"/>
              <a:gd name="T61" fmla="*/ 223 h 1135"/>
              <a:gd name="T62" fmla="*/ 106 w 462"/>
              <a:gd name="T63" fmla="*/ 214 h 1135"/>
              <a:gd name="T64" fmla="*/ 110 w 462"/>
              <a:gd name="T65" fmla="*/ 201 h 1135"/>
              <a:gd name="T66" fmla="*/ 112 w 462"/>
              <a:gd name="T67" fmla="*/ 189 h 1135"/>
              <a:gd name="T68" fmla="*/ 112 w 462"/>
              <a:gd name="T69" fmla="*/ 182 h 1135"/>
              <a:gd name="T70" fmla="*/ 114 w 462"/>
              <a:gd name="T71" fmla="*/ 177 h 1135"/>
              <a:gd name="T72" fmla="*/ 116 w 462"/>
              <a:gd name="T73" fmla="*/ 166 h 1135"/>
              <a:gd name="T74" fmla="*/ 119 w 462"/>
              <a:gd name="T75" fmla="*/ 153 h 1135"/>
              <a:gd name="T76" fmla="*/ 125 w 462"/>
              <a:gd name="T77" fmla="*/ 109 h 1135"/>
              <a:gd name="T78" fmla="*/ 129 w 462"/>
              <a:gd name="T79" fmla="*/ 64 h 1135"/>
              <a:gd name="T80" fmla="*/ 131 w 462"/>
              <a:gd name="T81" fmla="*/ 53 h 1135"/>
              <a:gd name="T82" fmla="*/ 131 w 462"/>
              <a:gd name="T83" fmla="*/ 41 h 1135"/>
              <a:gd name="T84" fmla="*/ 131 w 462"/>
              <a:gd name="T85" fmla="*/ 39 h 1135"/>
              <a:gd name="T86" fmla="*/ 131 w 462"/>
              <a:gd name="T87" fmla="*/ 35 h 1135"/>
              <a:gd name="T88" fmla="*/ 132 w 462"/>
              <a:gd name="T89" fmla="*/ 26 h 1135"/>
              <a:gd name="T90" fmla="*/ 132 w 462"/>
              <a:gd name="T91" fmla="*/ 17 h 1135"/>
              <a:gd name="T92" fmla="*/ 132 w 462"/>
              <a:gd name="T93" fmla="*/ 7 h 1135"/>
              <a:gd name="T94" fmla="*/ 132 w 462"/>
              <a:gd name="T95" fmla="*/ 0 h 1135"/>
              <a:gd name="T96" fmla="*/ 133 w 462"/>
              <a:gd name="T97" fmla="*/ 68 h 1135"/>
              <a:gd name="T98" fmla="*/ 145 w 462"/>
              <a:gd name="T99" fmla="*/ 204 h 1135"/>
              <a:gd name="T100" fmla="*/ 168 w 462"/>
              <a:gd name="T101" fmla="*/ 335 h 1135"/>
              <a:gd name="T102" fmla="*/ 201 w 462"/>
              <a:gd name="T103" fmla="*/ 464 h 1135"/>
              <a:gd name="T104" fmla="*/ 243 w 462"/>
              <a:gd name="T105" fmla="*/ 587 h 1135"/>
              <a:gd name="T106" fmla="*/ 295 w 462"/>
              <a:gd name="T107" fmla="*/ 706 h 1135"/>
              <a:gd name="T108" fmla="*/ 355 w 462"/>
              <a:gd name="T109" fmla="*/ 820 h 1135"/>
              <a:gd name="T110" fmla="*/ 425 w 462"/>
              <a:gd name="T111" fmla="*/ 929 h 1135"/>
              <a:gd name="T112" fmla="*/ 462 w 462"/>
              <a:gd name="T113" fmla="*/ 981 h 1135"/>
              <a:gd name="T114" fmla="*/ 462 w 462"/>
              <a:gd name="T115" fmla="*/ 981 h 1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462" h="1135">
                <a:moveTo>
                  <a:pt x="462" y="981"/>
                </a:moveTo>
                <a:lnTo>
                  <a:pt x="460" y="985"/>
                </a:lnTo>
                <a:lnTo>
                  <a:pt x="457" y="989"/>
                </a:lnTo>
                <a:lnTo>
                  <a:pt x="443" y="1007"/>
                </a:lnTo>
                <a:lnTo>
                  <a:pt x="427" y="1025"/>
                </a:lnTo>
                <a:lnTo>
                  <a:pt x="418" y="1037"/>
                </a:lnTo>
                <a:lnTo>
                  <a:pt x="409" y="1048"/>
                </a:lnTo>
                <a:lnTo>
                  <a:pt x="408" y="1050"/>
                </a:lnTo>
                <a:lnTo>
                  <a:pt x="408" y="1050"/>
                </a:lnTo>
                <a:lnTo>
                  <a:pt x="396" y="1064"/>
                </a:lnTo>
                <a:lnTo>
                  <a:pt x="383" y="1078"/>
                </a:lnTo>
                <a:lnTo>
                  <a:pt x="369" y="1095"/>
                </a:lnTo>
                <a:lnTo>
                  <a:pt x="355" y="1110"/>
                </a:lnTo>
                <a:lnTo>
                  <a:pt x="343" y="1123"/>
                </a:lnTo>
                <a:lnTo>
                  <a:pt x="332" y="1135"/>
                </a:lnTo>
                <a:lnTo>
                  <a:pt x="276" y="1062"/>
                </a:lnTo>
                <a:lnTo>
                  <a:pt x="177" y="908"/>
                </a:lnTo>
                <a:lnTo>
                  <a:pt x="94" y="745"/>
                </a:lnTo>
                <a:lnTo>
                  <a:pt x="27" y="573"/>
                </a:lnTo>
                <a:lnTo>
                  <a:pt x="0" y="483"/>
                </a:lnTo>
                <a:lnTo>
                  <a:pt x="36" y="417"/>
                </a:lnTo>
                <a:lnTo>
                  <a:pt x="65" y="348"/>
                </a:lnTo>
                <a:lnTo>
                  <a:pt x="68" y="341"/>
                </a:lnTo>
                <a:lnTo>
                  <a:pt x="71" y="333"/>
                </a:lnTo>
                <a:lnTo>
                  <a:pt x="81" y="303"/>
                </a:lnTo>
                <a:lnTo>
                  <a:pt x="90" y="273"/>
                </a:lnTo>
                <a:lnTo>
                  <a:pt x="94" y="263"/>
                </a:lnTo>
                <a:lnTo>
                  <a:pt x="97" y="252"/>
                </a:lnTo>
                <a:lnTo>
                  <a:pt x="100" y="242"/>
                </a:lnTo>
                <a:lnTo>
                  <a:pt x="102" y="232"/>
                </a:lnTo>
                <a:lnTo>
                  <a:pt x="105" y="223"/>
                </a:lnTo>
                <a:lnTo>
                  <a:pt x="106" y="214"/>
                </a:lnTo>
                <a:lnTo>
                  <a:pt x="110" y="201"/>
                </a:lnTo>
                <a:lnTo>
                  <a:pt x="112" y="189"/>
                </a:lnTo>
                <a:lnTo>
                  <a:pt x="112" y="182"/>
                </a:lnTo>
                <a:lnTo>
                  <a:pt x="114" y="177"/>
                </a:lnTo>
                <a:lnTo>
                  <a:pt x="116" y="166"/>
                </a:lnTo>
                <a:lnTo>
                  <a:pt x="119" y="153"/>
                </a:lnTo>
                <a:lnTo>
                  <a:pt x="125" y="109"/>
                </a:lnTo>
                <a:lnTo>
                  <a:pt x="129" y="64"/>
                </a:lnTo>
                <a:lnTo>
                  <a:pt x="131" y="53"/>
                </a:lnTo>
                <a:lnTo>
                  <a:pt x="131" y="41"/>
                </a:lnTo>
                <a:lnTo>
                  <a:pt x="131" y="39"/>
                </a:lnTo>
                <a:lnTo>
                  <a:pt x="131" y="35"/>
                </a:lnTo>
                <a:lnTo>
                  <a:pt x="132" y="26"/>
                </a:lnTo>
                <a:lnTo>
                  <a:pt x="132" y="17"/>
                </a:lnTo>
                <a:lnTo>
                  <a:pt x="132" y="7"/>
                </a:lnTo>
                <a:lnTo>
                  <a:pt x="132" y="0"/>
                </a:lnTo>
                <a:lnTo>
                  <a:pt x="133" y="68"/>
                </a:lnTo>
                <a:lnTo>
                  <a:pt x="145" y="204"/>
                </a:lnTo>
                <a:lnTo>
                  <a:pt x="168" y="335"/>
                </a:lnTo>
                <a:lnTo>
                  <a:pt x="201" y="464"/>
                </a:lnTo>
                <a:lnTo>
                  <a:pt x="243" y="587"/>
                </a:lnTo>
                <a:lnTo>
                  <a:pt x="295" y="706"/>
                </a:lnTo>
                <a:lnTo>
                  <a:pt x="355" y="820"/>
                </a:lnTo>
                <a:lnTo>
                  <a:pt x="425" y="929"/>
                </a:lnTo>
                <a:lnTo>
                  <a:pt x="462" y="981"/>
                </a:lnTo>
                <a:lnTo>
                  <a:pt x="462" y="98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92" name="Freeform 590">
            <a:extLst>
              <a:ext uri="{FF2B5EF4-FFF2-40B4-BE49-F238E27FC236}">
                <a16:creationId xmlns:a16="http://schemas.microsoft.com/office/drawing/2014/main" id="{2D379994-4495-4DCD-9A97-D51F3231DC74}"/>
              </a:ext>
            </a:extLst>
          </p:cNvPr>
          <p:cNvSpPr>
            <a:spLocks/>
          </p:cNvSpPr>
          <p:nvPr/>
        </p:nvSpPr>
        <p:spPr bwMode="auto">
          <a:xfrm>
            <a:off x="5419488" y="2310596"/>
            <a:ext cx="120203" cy="294289"/>
          </a:xfrm>
          <a:custGeom>
            <a:avLst/>
            <a:gdLst>
              <a:gd name="T0" fmla="*/ 132 w 462"/>
              <a:gd name="T1" fmla="*/ 0 h 1135"/>
              <a:gd name="T2" fmla="*/ 132 w 462"/>
              <a:gd name="T3" fmla="*/ 7 h 1135"/>
              <a:gd name="T4" fmla="*/ 132 w 462"/>
              <a:gd name="T5" fmla="*/ 17 h 1135"/>
              <a:gd name="T6" fmla="*/ 132 w 462"/>
              <a:gd name="T7" fmla="*/ 26 h 1135"/>
              <a:gd name="T8" fmla="*/ 131 w 462"/>
              <a:gd name="T9" fmla="*/ 35 h 1135"/>
              <a:gd name="T10" fmla="*/ 131 w 462"/>
              <a:gd name="T11" fmla="*/ 39 h 1135"/>
              <a:gd name="T12" fmla="*/ 131 w 462"/>
              <a:gd name="T13" fmla="*/ 41 h 1135"/>
              <a:gd name="T14" fmla="*/ 131 w 462"/>
              <a:gd name="T15" fmla="*/ 53 h 1135"/>
              <a:gd name="T16" fmla="*/ 129 w 462"/>
              <a:gd name="T17" fmla="*/ 64 h 1135"/>
              <a:gd name="T18" fmla="*/ 125 w 462"/>
              <a:gd name="T19" fmla="*/ 109 h 1135"/>
              <a:gd name="T20" fmla="*/ 119 w 462"/>
              <a:gd name="T21" fmla="*/ 153 h 1135"/>
              <a:gd name="T22" fmla="*/ 116 w 462"/>
              <a:gd name="T23" fmla="*/ 166 h 1135"/>
              <a:gd name="T24" fmla="*/ 114 w 462"/>
              <a:gd name="T25" fmla="*/ 177 h 1135"/>
              <a:gd name="T26" fmla="*/ 112 w 462"/>
              <a:gd name="T27" fmla="*/ 182 h 1135"/>
              <a:gd name="T28" fmla="*/ 112 w 462"/>
              <a:gd name="T29" fmla="*/ 189 h 1135"/>
              <a:gd name="T30" fmla="*/ 110 w 462"/>
              <a:gd name="T31" fmla="*/ 201 h 1135"/>
              <a:gd name="T32" fmla="*/ 106 w 462"/>
              <a:gd name="T33" fmla="*/ 214 h 1135"/>
              <a:gd name="T34" fmla="*/ 105 w 462"/>
              <a:gd name="T35" fmla="*/ 223 h 1135"/>
              <a:gd name="T36" fmla="*/ 102 w 462"/>
              <a:gd name="T37" fmla="*/ 232 h 1135"/>
              <a:gd name="T38" fmla="*/ 100 w 462"/>
              <a:gd name="T39" fmla="*/ 242 h 1135"/>
              <a:gd name="T40" fmla="*/ 97 w 462"/>
              <a:gd name="T41" fmla="*/ 252 h 1135"/>
              <a:gd name="T42" fmla="*/ 94 w 462"/>
              <a:gd name="T43" fmla="*/ 263 h 1135"/>
              <a:gd name="T44" fmla="*/ 90 w 462"/>
              <a:gd name="T45" fmla="*/ 273 h 1135"/>
              <a:gd name="T46" fmla="*/ 81 w 462"/>
              <a:gd name="T47" fmla="*/ 303 h 1135"/>
              <a:gd name="T48" fmla="*/ 71 w 462"/>
              <a:gd name="T49" fmla="*/ 333 h 1135"/>
              <a:gd name="T50" fmla="*/ 65 w 462"/>
              <a:gd name="T51" fmla="*/ 348 h 1135"/>
              <a:gd name="T52" fmla="*/ 36 w 462"/>
              <a:gd name="T53" fmla="*/ 417 h 1135"/>
              <a:gd name="T54" fmla="*/ 0 w 462"/>
              <a:gd name="T55" fmla="*/ 483 h 1135"/>
              <a:gd name="T56" fmla="*/ 27 w 462"/>
              <a:gd name="T57" fmla="*/ 573 h 1135"/>
              <a:gd name="T58" fmla="*/ 94 w 462"/>
              <a:gd name="T59" fmla="*/ 745 h 1135"/>
              <a:gd name="T60" fmla="*/ 177 w 462"/>
              <a:gd name="T61" fmla="*/ 908 h 1135"/>
              <a:gd name="T62" fmla="*/ 276 w 462"/>
              <a:gd name="T63" fmla="*/ 1062 h 1135"/>
              <a:gd name="T64" fmla="*/ 332 w 462"/>
              <a:gd name="T65" fmla="*/ 1135 h 1135"/>
              <a:gd name="T66" fmla="*/ 343 w 462"/>
              <a:gd name="T67" fmla="*/ 1123 h 1135"/>
              <a:gd name="T68" fmla="*/ 355 w 462"/>
              <a:gd name="T69" fmla="*/ 1110 h 1135"/>
              <a:gd name="T70" fmla="*/ 369 w 462"/>
              <a:gd name="T71" fmla="*/ 1095 h 1135"/>
              <a:gd name="T72" fmla="*/ 383 w 462"/>
              <a:gd name="T73" fmla="*/ 1078 h 1135"/>
              <a:gd name="T74" fmla="*/ 396 w 462"/>
              <a:gd name="T75" fmla="*/ 1064 h 1135"/>
              <a:gd name="T76" fmla="*/ 408 w 462"/>
              <a:gd name="T77" fmla="*/ 1050 h 1135"/>
              <a:gd name="T78" fmla="*/ 408 w 462"/>
              <a:gd name="T79" fmla="*/ 1050 h 1135"/>
              <a:gd name="T80" fmla="*/ 409 w 462"/>
              <a:gd name="T81" fmla="*/ 1048 h 1135"/>
              <a:gd name="T82" fmla="*/ 418 w 462"/>
              <a:gd name="T83" fmla="*/ 1037 h 1135"/>
              <a:gd name="T84" fmla="*/ 427 w 462"/>
              <a:gd name="T85" fmla="*/ 1025 h 1135"/>
              <a:gd name="T86" fmla="*/ 443 w 462"/>
              <a:gd name="T87" fmla="*/ 1007 h 1135"/>
              <a:gd name="T88" fmla="*/ 457 w 462"/>
              <a:gd name="T89" fmla="*/ 989 h 1135"/>
              <a:gd name="T90" fmla="*/ 460 w 462"/>
              <a:gd name="T91" fmla="*/ 985 h 1135"/>
              <a:gd name="T92" fmla="*/ 462 w 462"/>
              <a:gd name="T93" fmla="*/ 981 h 1135"/>
              <a:gd name="T94" fmla="*/ 425 w 462"/>
              <a:gd name="T95" fmla="*/ 929 h 1135"/>
              <a:gd name="T96" fmla="*/ 355 w 462"/>
              <a:gd name="T97" fmla="*/ 820 h 1135"/>
              <a:gd name="T98" fmla="*/ 295 w 462"/>
              <a:gd name="T99" fmla="*/ 706 h 1135"/>
              <a:gd name="T100" fmla="*/ 243 w 462"/>
              <a:gd name="T101" fmla="*/ 587 h 1135"/>
              <a:gd name="T102" fmla="*/ 201 w 462"/>
              <a:gd name="T103" fmla="*/ 464 h 1135"/>
              <a:gd name="T104" fmla="*/ 168 w 462"/>
              <a:gd name="T105" fmla="*/ 335 h 1135"/>
              <a:gd name="T106" fmla="*/ 145 w 462"/>
              <a:gd name="T107" fmla="*/ 204 h 1135"/>
              <a:gd name="T108" fmla="*/ 133 w 462"/>
              <a:gd name="T109" fmla="*/ 68 h 1135"/>
              <a:gd name="T110" fmla="*/ 132 w 462"/>
              <a:gd name="T111" fmla="*/ 0 h 1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462" h="1135">
                <a:moveTo>
                  <a:pt x="132" y="0"/>
                </a:moveTo>
                <a:lnTo>
                  <a:pt x="132" y="7"/>
                </a:lnTo>
                <a:lnTo>
                  <a:pt x="132" y="17"/>
                </a:lnTo>
                <a:lnTo>
                  <a:pt x="132" y="26"/>
                </a:lnTo>
                <a:lnTo>
                  <a:pt x="131" y="35"/>
                </a:lnTo>
                <a:lnTo>
                  <a:pt x="131" y="39"/>
                </a:lnTo>
                <a:lnTo>
                  <a:pt x="131" y="41"/>
                </a:lnTo>
                <a:lnTo>
                  <a:pt x="131" y="53"/>
                </a:lnTo>
                <a:lnTo>
                  <a:pt x="129" y="64"/>
                </a:lnTo>
                <a:lnTo>
                  <a:pt x="125" y="109"/>
                </a:lnTo>
                <a:lnTo>
                  <a:pt x="119" y="153"/>
                </a:lnTo>
                <a:lnTo>
                  <a:pt x="116" y="166"/>
                </a:lnTo>
                <a:lnTo>
                  <a:pt x="114" y="177"/>
                </a:lnTo>
                <a:lnTo>
                  <a:pt x="112" y="182"/>
                </a:lnTo>
                <a:lnTo>
                  <a:pt x="112" y="189"/>
                </a:lnTo>
                <a:lnTo>
                  <a:pt x="110" y="201"/>
                </a:lnTo>
                <a:lnTo>
                  <a:pt x="106" y="214"/>
                </a:lnTo>
                <a:lnTo>
                  <a:pt x="105" y="223"/>
                </a:lnTo>
                <a:lnTo>
                  <a:pt x="102" y="232"/>
                </a:lnTo>
                <a:lnTo>
                  <a:pt x="100" y="242"/>
                </a:lnTo>
                <a:lnTo>
                  <a:pt x="97" y="252"/>
                </a:lnTo>
                <a:lnTo>
                  <a:pt x="94" y="263"/>
                </a:lnTo>
                <a:lnTo>
                  <a:pt x="90" y="273"/>
                </a:lnTo>
                <a:lnTo>
                  <a:pt x="81" y="303"/>
                </a:lnTo>
                <a:lnTo>
                  <a:pt x="71" y="333"/>
                </a:lnTo>
                <a:lnTo>
                  <a:pt x="65" y="348"/>
                </a:lnTo>
                <a:lnTo>
                  <a:pt x="36" y="417"/>
                </a:lnTo>
                <a:lnTo>
                  <a:pt x="0" y="483"/>
                </a:lnTo>
                <a:lnTo>
                  <a:pt x="27" y="573"/>
                </a:lnTo>
                <a:lnTo>
                  <a:pt x="94" y="745"/>
                </a:lnTo>
                <a:lnTo>
                  <a:pt x="177" y="908"/>
                </a:lnTo>
                <a:lnTo>
                  <a:pt x="276" y="1062"/>
                </a:lnTo>
                <a:lnTo>
                  <a:pt x="332" y="1135"/>
                </a:lnTo>
                <a:lnTo>
                  <a:pt x="343" y="1123"/>
                </a:lnTo>
                <a:lnTo>
                  <a:pt x="355" y="1110"/>
                </a:lnTo>
                <a:lnTo>
                  <a:pt x="369" y="1095"/>
                </a:lnTo>
                <a:lnTo>
                  <a:pt x="383" y="1078"/>
                </a:lnTo>
                <a:lnTo>
                  <a:pt x="396" y="1064"/>
                </a:lnTo>
                <a:lnTo>
                  <a:pt x="408" y="1050"/>
                </a:lnTo>
                <a:lnTo>
                  <a:pt x="408" y="1050"/>
                </a:lnTo>
                <a:lnTo>
                  <a:pt x="409" y="1048"/>
                </a:lnTo>
                <a:lnTo>
                  <a:pt x="418" y="1037"/>
                </a:lnTo>
                <a:lnTo>
                  <a:pt x="427" y="1025"/>
                </a:lnTo>
                <a:lnTo>
                  <a:pt x="443" y="1007"/>
                </a:lnTo>
                <a:lnTo>
                  <a:pt x="457" y="989"/>
                </a:lnTo>
                <a:lnTo>
                  <a:pt x="460" y="985"/>
                </a:lnTo>
                <a:lnTo>
                  <a:pt x="462" y="981"/>
                </a:lnTo>
                <a:lnTo>
                  <a:pt x="425" y="929"/>
                </a:lnTo>
                <a:lnTo>
                  <a:pt x="355" y="820"/>
                </a:lnTo>
                <a:lnTo>
                  <a:pt x="295" y="706"/>
                </a:lnTo>
                <a:lnTo>
                  <a:pt x="243" y="587"/>
                </a:lnTo>
                <a:lnTo>
                  <a:pt x="201" y="464"/>
                </a:lnTo>
                <a:lnTo>
                  <a:pt x="168" y="335"/>
                </a:lnTo>
                <a:lnTo>
                  <a:pt x="145" y="204"/>
                </a:lnTo>
                <a:lnTo>
                  <a:pt x="133" y="68"/>
                </a:lnTo>
                <a:lnTo>
                  <a:pt x="132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93" name="Freeform: Shape 192">
            <a:extLst>
              <a:ext uri="{FF2B5EF4-FFF2-40B4-BE49-F238E27FC236}">
                <a16:creationId xmlns:a16="http://schemas.microsoft.com/office/drawing/2014/main" id="{9CB5BAF0-0DA4-47A0-BD7E-FF87BC2F2721}"/>
              </a:ext>
            </a:extLst>
          </p:cNvPr>
          <p:cNvSpPr>
            <a:spLocks/>
          </p:cNvSpPr>
          <p:nvPr/>
        </p:nvSpPr>
        <p:spPr bwMode="auto">
          <a:xfrm>
            <a:off x="5453685" y="2307486"/>
            <a:ext cx="2956360" cy="428999"/>
          </a:xfrm>
          <a:custGeom>
            <a:avLst/>
            <a:gdLst>
              <a:gd name="connsiteX0" fmla="*/ 0 w 3941813"/>
              <a:gd name="connsiteY0" fmla="*/ 0 h 571998"/>
              <a:gd name="connsiteX1" fmla="*/ 228336 w 3941813"/>
              <a:gd name="connsiteY1" fmla="*/ 0 h 571998"/>
              <a:gd name="connsiteX2" fmla="*/ 228336 w 3941813"/>
              <a:gd name="connsiteY2" fmla="*/ 1035 h 571998"/>
              <a:gd name="connsiteX3" fmla="*/ 228336 w 3941813"/>
              <a:gd name="connsiteY3" fmla="*/ 2070 h 571998"/>
              <a:gd name="connsiteX4" fmla="*/ 228336 w 3941813"/>
              <a:gd name="connsiteY4" fmla="*/ 3450 h 571998"/>
              <a:gd name="connsiteX5" fmla="*/ 228336 w 3941813"/>
              <a:gd name="connsiteY5" fmla="*/ 4485 h 571998"/>
              <a:gd name="connsiteX6" fmla="*/ 228336 w 3941813"/>
              <a:gd name="connsiteY6" fmla="*/ 6555 h 571998"/>
              <a:gd name="connsiteX7" fmla="*/ 228336 w 3941813"/>
              <a:gd name="connsiteY7" fmla="*/ 8625 h 571998"/>
              <a:gd name="connsiteX8" fmla="*/ 228336 w 3941813"/>
              <a:gd name="connsiteY8" fmla="*/ 13110 h 571998"/>
              <a:gd name="connsiteX9" fmla="*/ 228681 w 3941813"/>
              <a:gd name="connsiteY9" fmla="*/ 17595 h 571998"/>
              <a:gd name="connsiteX10" fmla="*/ 228681 w 3941813"/>
              <a:gd name="connsiteY10" fmla="*/ 21045 h 571998"/>
              <a:gd name="connsiteX11" fmla="*/ 229372 w 3941813"/>
              <a:gd name="connsiteY11" fmla="*/ 24495 h 571998"/>
              <a:gd name="connsiteX12" fmla="*/ 229561 w 3941813"/>
              <a:gd name="connsiteY12" fmla="*/ 29949 h 571998"/>
              <a:gd name="connsiteX13" fmla="*/ 230860 w 3941813"/>
              <a:gd name="connsiteY13" fmla="*/ 43059 h 571998"/>
              <a:gd name="connsiteX14" fmla="*/ 231099 w 3941813"/>
              <a:gd name="connsiteY14" fmla="*/ 44849 h 571998"/>
              <a:gd name="connsiteX15" fmla="*/ 231445 w 3941813"/>
              <a:gd name="connsiteY15" fmla="*/ 47954 h 571998"/>
              <a:gd name="connsiteX16" fmla="*/ 231790 w 3941813"/>
              <a:gd name="connsiteY16" fmla="*/ 51059 h 571998"/>
              <a:gd name="connsiteX17" fmla="*/ 232439 w 3941813"/>
              <a:gd name="connsiteY17" fmla="*/ 55431 h 571998"/>
              <a:gd name="connsiteX18" fmla="*/ 237460 w 3941813"/>
              <a:gd name="connsiteY18" fmla="*/ 78594 h 571998"/>
              <a:gd name="connsiteX19" fmla="*/ 239935 w 3941813"/>
              <a:gd name="connsiteY19" fmla="*/ 88754 h 571998"/>
              <a:gd name="connsiteX20" fmla="*/ 249062 w 3941813"/>
              <a:gd name="connsiteY20" fmla="*/ 117988 h 571998"/>
              <a:gd name="connsiteX21" fmla="*/ 258766 w 3941813"/>
              <a:gd name="connsiteY21" fmla="*/ 141560 h 571998"/>
              <a:gd name="connsiteX22" fmla="*/ 260462 w 3941813"/>
              <a:gd name="connsiteY22" fmla="*/ 145242 h 571998"/>
              <a:gd name="connsiteX23" fmla="*/ 261844 w 3941813"/>
              <a:gd name="connsiteY23" fmla="*/ 148347 h 571998"/>
              <a:gd name="connsiteX24" fmla="*/ 263571 w 3941813"/>
              <a:gd name="connsiteY24" fmla="*/ 152142 h 571998"/>
              <a:gd name="connsiteX25" fmla="*/ 265643 w 3941813"/>
              <a:gd name="connsiteY25" fmla="*/ 155592 h 571998"/>
              <a:gd name="connsiteX26" fmla="*/ 267371 w 3941813"/>
              <a:gd name="connsiteY26" fmla="*/ 158697 h 571998"/>
              <a:gd name="connsiteX27" fmla="*/ 269060 w 3941813"/>
              <a:gd name="connsiteY27" fmla="*/ 162072 h 571998"/>
              <a:gd name="connsiteX28" fmla="*/ 276558 w 3941813"/>
              <a:gd name="connsiteY28" fmla="*/ 175613 h 571998"/>
              <a:gd name="connsiteX29" fmla="*/ 277043 w 3941813"/>
              <a:gd name="connsiteY29" fmla="*/ 176291 h 571998"/>
              <a:gd name="connsiteX30" fmla="*/ 278368 w 3941813"/>
              <a:gd name="connsiteY30" fmla="*/ 178791 h 571998"/>
              <a:gd name="connsiteX31" fmla="*/ 295536 w 3941813"/>
              <a:gd name="connsiteY31" fmla="*/ 204348 h 571998"/>
              <a:gd name="connsiteX32" fmla="*/ 296042 w 3941813"/>
              <a:gd name="connsiteY32" fmla="*/ 204926 h 571998"/>
              <a:gd name="connsiteX33" fmla="*/ 298303 w 3941813"/>
              <a:gd name="connsiteY33" fmla="*/ 207936 h 571998"/>
              <a:gd name="connsiteX34" fmla="*/ 316635 w 3941813"/>
              <a:gd name="connsiteY34" fmla="*/ 230146 h 571998"/>
              <a:gd name="connsiteX35" fmla="*/ 318158 w 3941813"/>
              <a:gd name="connsiteY35" fmla="*/ 231823 h 571998"/>
              <a:gd name="connsiteX36" fmla="*/ 341295 w 3941813"/>
              <a:gd name="connsiteY36" fmla="*/ 254260 h 571998"/>
              <a:gd name="connsiteX37" fmla="*/ 364855 w 3941813"/>
              <a:gd name="connsiteY37" fmla="*/ 274566 h 571998"/>
              <a:gd name="connsiteX38" fmla="*/ 383255 w 3941813"/>
              <a:gd name="connsiteY38" fmla="*/ 287072 h 571998"/>
              <a:gd name="connsiteX39" fmla="*/ 390494 w 3941813"/>
              <a:gd name="connsiteY39" fmla="*/ 291862 h 571998"/>
              <a:gd name="connsiteX40" fmla="*/ 396550 w 3941813"/>
              <a:gd name="connsiteY40" fmla="*/ 295622 h 571998"/>
              <a:gd name="connsiteX41" fmla="*/ 409034 w 3941813"/>
              <a:gd name="connsiteY41" fmla="*/ 302598 h 571998"/>
              <a:gd name="connsiteX42" fmla="*/ 419364 w 3941813"/>
              <a:gd name="connsiteY42" fmla="*/ 308079 h 571998"/>
              <a:gd name="connsiteX43" fmla="*/ 431109 w 3941813"/>
              <a:gd name="connsiteY43" fmla="*/ 313598 h 571998"/>
              <a:gd name="connsiteX44" fmla="*/ 433413 w 3941813"/>
              <a:gd name="connsiteY44" fmla="*/ 314749 h 571998"/>
              <a:gd name="connsiteX45" fmla="*/ 445124 w 3941813"/>
              <a:gd name="connsiteY45" fmla="*/ 319611 h 571998"/>
              <a:gd name="connsiteX46" fmla="*/ 450799 w 3941813"/>
              <a:gd name="connsiteY46" fmla="*/ 321878 h 571998"/>
              <a:gd name="connsiteX47" fmla="*/ 462312 w 3941813"/>
              <a:gd name="connsiteY47" fmla="*/ 325820 h 571998"/>
              <a:gd name="connsiteX48" fmla="*/ 480775 w 3941813"/>
              <a:gd name="connsiteY48" fmla="*/ 331449 h 571998"/>
              <a:gd name="connsiteX49" fmla="*/ 490525 w 3941813"/>
              <a:gd name="connsiteY49" fmla="*/ 333953 h 571998"/>
              <a:gd name="connsiteX50" fmla="*/ 499752 w 3941813"/>
              <a:gd name="connsiteY50" fmla="*/ 335946 h 571998"/>
              <a:gd name="connsiteX51" fmla="*/ 520232 w 3941813"/>
              <a:gd name="connsiteY51" fmla="*/ 340163 h 571998"/>
              <a:gd name="connsiteX52" fmla="*/ 554124 w 3941813"/>
              <a:gd name="connsiteY52" fmla="*/ 343209 h 571998"/>
              <a:gd name="connsiteX53" fmla="*/ 555122 w 3941813"/>
              <a:gd name="connsiteY53" fmla="*/ 343268 h 571998"/>
              <a:gd name="connsiteX54" fmla="*/ 555467 w 3941813"/>
              <a:gd name="connsiteY54" fmla="*/ 343294 h 571998"/>
              <a:gd name="connsiteX55" fmla="*/ 572739 w 3941813"/>
              <a:gd name="connsiteY55" fmla="*/ 343958 h 571998"/>
              <a:gd name="connsiteX56" fmla="*/ 3862707 w 3941813"/>
              <a:gd name="connsiteY56" fmla="*/ 343958 h 571998"/>
              <a:gd name="connsiteX57" fmla="*/ 3941813 w 3941813"/>
              <a:gd name="connsiteY57" fmla="*/ 343958 h 571998"/>
              <a:gd name="connsiteX58" fmla="*/ 3941813 w 3941813"/>
              <a:gd name="connsiteY58" fmla="*/ 388462 h 571998"/>
              <a:gd name="connsiteX59" fmla="*/ 3940777 w 3941813"/>
              <a:gd name="connsiteY59" fmla="*/ 407437 h 571998"/>
              <a:gd name="connsiteX60" fmla="*/ 3933868 w 3941813"/>
              <a:gd name="connsiteY60" fmla="*/ 442971 h 571998"/>
              <a:gd name="connsiteX61" fmla="*/ 3920050 w 3941813"/>
              <a:gd name="connsiteY61" fmla="*/ 476090 h 571998"/>
              <a:gd name="connsiteX62" fmla="*/ 3900015 w 3941813"/>
              <a:gd name="connsiteY62" fmla="*/ 505415 h 571998"/>
              <a:gd name="connsiteX63" fmla="*/ 3875143 w 3941813"/>
              <a:gd name="connsiteY63" fmla="*/ 530254 h 571998"/>
              <a:gd name="connsiteX64" fmla="*/ 3846126 w 3941813"/>
              <a:gd name="connsiteY64" fmla="*/ 549919 h 571998"/>
              <a:gd name="connsiteX65" fmla="*/ 3812964 w 3941813"/>
              <a:gd name="connsiteY65" fmla="*/ 563718 h 571998"/>
              <a:gd name="connsiteX66" fmla="*/ 3777038 w 3941813"/>
              <a:gd name="connsiteY66" fmla="*/ 570963 h 571998"/>
              <a:gd name="connsiteX67" fmla="*/ 3758385 w 3941813"/>
              <a:gd name="connsiteY67" fmla="*/ 571998 h 571998"/>
              <a:gd name="connsiteX68" fmla="*/ 572739 w 3941813"/>
              <a:gd name="connsiteY68" fmla="*/ 571998 h 571998"/>
              <a:gd name="connsiteX69" fmla="*/ 543032 w 3941813"/>
              <a:gd name="connsiteY69" fmla="*/ 571308 h 571998"/>
              <a:gd name="connsiteX70" fmla="*/ 485343 w 3941813"/>
              <a:gd name="connsiteY70" fmla="*/ 565788 h 571998"/>
              <a:gd name="connsiteX71" fmla="*/ 429382 w 3941813"/>
              <a:gd name="connsiteY71" fmla="*/ 554059 h 571998"/>
              <a:gd name="connsiteX72" fmla="*/ 375493 w 3941813"/>
              <a:gd name="connsiteY72" fmla="*/ 537499 h 571998"/>
              <a:gd name="connsiteX73" fmla="*/ 324023 w 3941813"/>
              <a:gd name="connsiteY73" fmla="*/ 515419 h 571998"/>
              <a:gd name="connsiteX74" fmla="*/ 275661 w 3941813"/>
              <a:gd name="connsiteY74" fmla="*/ 489200 h 571998"/>
              <a:gd name="connsiteX75" fmla="*/ 229718 w 3941813"/>
              <a:gd name="connsiteY75" fmla="*/ 458495 h 571998"/>
              <a:gd name="connsiteX76" fmla="*/ 187574 w 3941813"/>
              <a:gd name="connsiteY76" fmla="*/ 423306 h 571998"/>
              <a:gd name="connsiteX77" fmla="*/ 148539 w 3941813"/>
              <a:gd name="connsiteY77" fmla="*/ 384667 h 571998"/>
              <a:gd name="connsiteX78" fmla="*/ 113650 w 3941813"/>
              <a:gd name="connsiteY78" fmla="*/ 342233 h 571998"/>
              <a:gd name="connsiteX79" fmla="*/ 82906 w 3941813"/>
              <a:gd name="connsiteY79" fmla="*/ 296349 h 571998"/>
              <a:gd name="connsiteX80" fmla="*/ 56307 w 3941813"/>
              <a:gd name="connsiteY80" fmla="*/ 248050 h 571998"/>
              <a:gd name="connsiteX81" fmla="*/ 34544 w 3941813"/>
              <a:gd name="connsiteY81" fmla="*/ 196646 h 571998"/>
              <a:gd name="connsiteX82" fmla="*/ 17963 w 3941813"/>
              <a:gd name="connsiteY82" fmla="*/ 143172 h 571998"/>
              <a:gd name="connsiteX83" fmla="*/ 6218 w 3941813"/>
              <a:gd name="connsiteY83" fmla="*/ 87283 h 571998"/>
              <a:gd name="connsiteX84" fmla="*/ 346 w 3941813"/>
              <a:gd name="connsiteY84" fmla="*/ 29669 h 571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3941813" h="571998">
                <a:moveTo>
                  <a:pt x="0" y="0"/>
                </a:moveTo>
                <a:lnTo>
                  <a:pt x="228336" y="0"/>
                </a:lnTo>
                <a:lnTo>
                  <a:pt x="228336" y="1035"/>
                </a:lnTo>
                <a:lnTo>
                  <a:pt x="228336" y="2070"/>
                </a:lnTo>
                <a:lnTo>
                  <a:pt x="228336" y="3450"/>
                </a:lnTo>
                <a:lnTo>
                  <a:pt x="228336" y="4485"/>
                </a:lnTo>
                <a:lnTo>
                  <a:pt x="228336" y="6555"/>
                </a:lnTo>
                <a:lnTo>
                  <a:pt x="228336" y="8625"/>
                </a:lnTo>
                <a:lnTo>
                  <a:pt x="228336" y="13110"/>
                </a:lnTo>
                <a:lnTo>
                  <a:pt x="228681" y="17595"/>
                </a:lnTo>
                <a:lnTo>
                  <a:pt x="228681" y="21045"/>
                </a:lnTo>
                <a:lnTo>
                  <a:pt x="229372" y="24495"/>
                </a:lnTo>
                <a:lnTo>
                  <a:pt x="229561" y="29949"/>
                </a:lnTo>
                <a:lnTo>
                  <a:pt x="230860" y="43059"/>
                </a:lnTo>
                <a:lnTo>
                  <a:pt x="231099" y="44849"/>
                </a:lnTo>
                <a:lnTo>
                  <a:pt x="231445" y="47954"/>
                </a:lnTo>
                <a:lnTo>
                  <a:pt x="231790" y="51059"/>
                </a:lnTo>
                <a:lnTo>
                  <a:pt x="232439" y="55431"/>
                </a:lnTo>
                <a:lnTo>
                  <a:pt x="237460" y="78594"/>
                </a:lnTo>
                <a:lnTo>
                  <a:pt x="239935" y="88754"/>
                </a:lnTo>
                <a:lnTo>
                  <a:pt x="249062" y="117988"/>
                </a:lnTo>
                <a:lnTo>
                  <a:pt x="258766" y="141560"/>
                </a:lnTo>
                <a:lnTo>
                  <a:pt x="260462" y="145242"/>
                </a:lnTo>
                <a:lnTo>
                  <a:pt x="261844" y="148347"/>
                </a:lnTo>
                <a:lnTo>
                  <a:pt x="263571" y="152142"/>
                </a:lnTo>
                <a:lnTo>
                  <a:pt x="265643" y="155592"/>
                </a:lnTo>
                <a:lnTo>
                  <a:pt x="267371" y="158697"/>
                </a:lnTo>
                <a:lnTo>
                  <a:pt x="269060" y="162072"/>
                </a:lnTo>
                <a:lnTo>
                  <a:pt x="276558" y="175613"/>
                </a:lnTo>
                <a:lnTo>
                  <a:pt x="277043" y="176291"/>
                </a:lnTo>
                <a:lnTo>
                  <a:pt x="278368" y="178791"/>
                </a:lnTo>
                <a:lnTo>
                  <a:pt x="295536" y="204348"/>
                </a:lnTo>
                <a:lnTo>
                  <a:pt x="296042" y="204926"/>
                </a:lnTo>
                <a:lnTo>
                  <a:pt x="298303" y="207936"/>
                </a:lnTo>
                <a:lnTo>
                  <a:pt x="316635" y="230146"/>
                </a:lnTo>
                <a:lnTo>
                  <a:pt x="318158" y="231823"/>
                </a:lnTo>
                <a:lnTo>
                  <a:pt x="341295" y="254260"/>
                </a:lnTo>
                <a:lnTo>
                  <a:pt x="364855" y="274566"/>
                </a:lnTo>
                <a:lnTo>
                  <a:pt x="383255" y="287072"/>
                </a:lnTo>
                <a:lnTo>
                  <a:pt x="390494" y="291862"/>
                </a:lnTo>
                <a:lnTo>
                  <a:pt x="396550" y="295622"/>
                </a:lnTo>
                <a:lnTo>
                  <a:pt x="409034" y="302598"/>
                </a:lnTo>
                <a:lnTo>
                  <a:pt x="419364" y="308079"/>
                </a:lnTo>
                <a:lnTo>
                  <a:pt x="431109" y="313598"/>
                </a:lnTo>
                <a:lnTo>
                  <a:pt x="433413" y="314749"/>
                </a:lnTo>
                <a:lnTo>
                  <a:pt x="445124" y="319611"/>
                </a:lnTo>
                <a:lnTo>
                  <a:pt x="450799" y="321878"/>
                </a:lnTo>
                <a:lnTo>
                  <a:pt x="462312" y="325820"/>
                </a:lnTo>
                <a:lnTo>
                  <a:pt x="480775" y="331449"/>
                </a:lnTo>
                <a:lnTo>
                  <a:pt x="490525" y="333953"/>
                </a:lnTo>
                <a:lnTo>
                  <a:pt x="499752" y="335946"/>
                </a:lnTo>
                <a:lnTo>
                  <a:pt x="520232" y="340163"/>
                </a:lnTo>
                <a:lnTo>
                  <a:pt x="554124" y="343209"/>
                </a:lnTo>
                <a:lnTo>
                  <a:pt x="555122" y="343268"/>
                </a:lnTo>
                <a:lnTo>
                  <a:pt x="555467" y="343294"/>
                </a:lnTo>
                <a:lnTo>
                  <a:pt x="572739" y="343958"/>
                </a:lnTo>
                <a:lnTo>
                  <a:pt x="3862707" y="343958"/>
                </a:lnTo>
                <a:lnTo>
                  <a:pt x="3941813" y="343958"/>
                </a:lnTo>
                <a:lnTo>
                  <a:pt x="3941813" y="388462"/>
                </a:lnTo>
                <a:lnTo>
                  <a:pt x="3940777" y="407437"/>
                </a:lnTo>
                <a:lnTo>
                  <a:pt x="3933868" y="442971"/>
                </a:lnTo>
                <a:lnTo>
                  <a:pt x="3920050" y="476090"/>
                </a:lnTo>
                <a:lnTo>
                  <a:pt x="3900015" y="505415"/>
                </a:lnTo>
                <a:lnTo>
                  <a:pt x="3875143" y="530254"/>
                </a:lnTo>
                <a:lnTo>
                  <a:pt x="3846126" y="549919"/>
                </a:lnTo>
                <a:lnTo>
                  <a:pt x="3812964" y="563718"/>
                </a:lnTo>
                <a:lnTo>
                  <a:pt x="3777038" y="570963"/>
                </a:lnTo>
                <a:lnTo>
                  <a:pt x="3758385" y="571998"/>
                </a:lnTo>
                <a:lnTo>
                  <a:pt x="572739" y="571998"/>
                </a:lnTo>
                <a:lnTo>
                  <a:pt x="543032" y="571308"/>
                </a:lnTo>
                <a:lnTo>
                  <a:pt x="485343" y="565788"/>
                </a:lnTo>
                <a:lnTo>
                  <a:pt x="429382" y="554059"/>
                </a:lnTo>
                <a:lnTo>
                  <a:pt x="375493" y="537499"/>
                </a:lnTo>
                <a:lnTo>
                  <a:pt x="324023" y="515419"/>
                </a:lnTo>
                <a:lnTo>
                  <a:pt x="275661" y="489200"/>
                </a:lnTo>
                <a:lnTo>
                  <a:pt x="229718" y="458495"/>
                </a:lnTo>
                <a:lnTo>
                  <a:pt x="187574" y="423306"/>
                </a:lnTo>
                <a:lnTo>
                  <a:pt x="148539" y="384667"/>
                </a:lnTo>
                <a:lnTo>
                  <a:pt x="113650" y="342233"/>
                </a:lnTo>
                <a:lnTo>
                  <a:pt x="82906" y="296349"/>
                </a:lnTo>
                <a:lnTo>
                  <a:pt x="56307" y="248050"/>
                </a:lnTo>
                <a:lnTo>
                  <a:pt x="34544" y="196646"/>
                </a:lnTo>
                <a:lnTo>
                  <a:pt x="17963" y="143172"/>
                </a:lnTo>
                <a:lnTo>
                  <a:pt x="6218" y="87283"/>
                </a:lnTo>
                <a:lnTo>
                  <a:pt x="346" y="2966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80" name="Freeform 585">
            <a:extLst>
              <a:ext uri="{FF2B5EF4-FFF2-40B4-BE49-F238E27FC236}">
                <a16:creationId xmlns:a16="http://schemas.microsoft.com/office/drawing/2014/main" id="{DB950164-DA89-4B25-9AF0-4F3307A5FC5E}"/>
              </a:ext>
            </a:extLst>
          </p:cNvPr>
          <p:cNvSpPr>
            <a:spLocks/>
          </p:cNvSpPr>
          <p:nvPr/>
        </p:nvSpPr>
        <p:spPr bwMode="auto">
          <a:xfrm>
            <a:off x="4936606" y="2048429"/>
            <a:ext cx="517079" cy="517079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300" b="1">
                <a:solidFill>
                  <a:srgbClr val="191C21"/>
                </a:solidFill>
              </a:rPr>
              <a:t>2</a:t>
            </a:r>
          </a:p>
        </p:txBody>
      </p:sp>
      <p:sp>
        <p:nvSpPr>
          <p:cNvPr id="142" name="Freeform 588">
            <a:extLst>
              <a:ext uri="{FF2B5EF4-FFF2-40B4-BE49-F238E27FC236}">
                <a16:creationId xmlns:a16="http://schemas.microsoft.com/office/drawing/2014/main" id="{F5688FE4-6A91-47E1-8236-0A4F59E99ADA}"/>
              </a:ext>
            </a:extLst>
          </p:cNvPr>
          <p:cNvSpPr>
            <a:spLocks/>
          </p:cNvSpPr>
          <p:nvPr/>
        </p:nvSpPr>
        <p:spPr bwMode="auto">
          <a:xfrm>
            <a:off x="4765628" y="3118469"/>
            <a:ext cx="859034" cy="857997"/>
          </a:xfrm>
          <a:custGeom>
            <a:avLst/>
            <a:gdLst>
              <a:gd name="T0" fmla="*/ 1573 w 3316"/>
              <a:gd name="T1" fmla="*/ 2 h 3316"/>
              <a:gd name="T2" fmla="*/ 1243 w 3316"/>
              <a:gd name="T3" fmla="*/ 52 h 3316"/>
              <a:gd name="T4" fmla="*/ 939 w 3316"/>
              <a:gd name="T5" fmla="*/ 162 h 3316"/>
              <a:gd name="T6" fmla="*/ 665 w 3316"/>
              <a:gd name="T7" fmla="*/ 328 h 3316"/>
              <a:gd name="T8" fmla="*/ 431 w 3316"/>
              <a:gd name="T9" fmla="*/ 542 h 3316"/>
              <a:gd name="T10" fmla="*/ 240 w 3316"/>
              <a:gd name="T11" fmla="*/ 797 h 3316"/>
              <a:gd name="T12" fmla="*/ 100 w 3316"/>
              <a:gd name="T13" fmla="*/ 1088 h 3316"/>
              <a:gd name="T14" fmla="*/ 19 w 3316"/>
              <a:gd name="T15" fmla="*/ 1405 h 3316"/>
              <a:gd name="T16" fmla="*/ 0 w 3316"/>
              <a:gd name="T17" fmla="*/ 1658 h 3316"/>
              <a:gd name="T18" fmla="*/ 19 w 3316"/>
              <a:gd name="T19" fmla="*/ 1911 h 3316"/>
              <a:gd name="T20" fmla="*/ 100 w 3316"/>
              <a:gd name="T21" fmla="*/ 2228 h 3316"/>
              <a:gd name="T22" fmla="*/ 240 w 3316"/>
              <a:gd name="T23" fmla="*/ 2517 h 3316"/>
              <a:gd name="T24" fmla="*/ 431 w 3316"/>
              <a:gd name="T25" fmla="*/ 2773 h 3316"/>
              <a:gd name="T26" fmla="*/ 665 w 3316"/>
              <a:gd name="T27" fmla="*/ 2987 h 3316"/>
              <a:gd name="T28" fmla="*/ 939 w 3316"/>
              <a:gd name="T29" fmla="*/ 3152 h 3316"/>
              <a:gd name="T30" fmla="*/ 1243 w 3316"/>
              <a:gd name="T31" fmla="*/ 3264 h 3316"/>
              <a:gd name="T32" fmla="*/ 1573 w 3316"/>
              <a:gd name="T33" fmla="*/ 3314 h 3316"/>
              <a:gd name="T34" fmla="*/ 1744 w 3316"/>
              <a:gd name="T35" fmla="*/ 3314 h 3316"/>
              <a:gd name="T36" fmla="*/ 2073 w 3316"/>
              <a:gd name="T37" fmla="*/ 3264 h 3316"/>
              <a:gd name="T38" fmla="*/ 2378 w 3316"/>
              <a:gd name="T39" fmla="*/ 3152 h 3316"/>
              <a:gd name="T40" fmla="*/ 2650 w 3316"/>
              <a:gd name="T41" fmla="*/ 2987 h 3316"/>
              <a:gd name="T42" fmla="*/ 2886 w 3316"/>
              <a:gd name="T43" fmla="*/ 2773 h 3316"/>
              <a:gd name="T44" fmla="*/ 3076 w 3316"/>
              <a:gd name="T45" fmla="*/ 2517 h 3316"/>
              <a:gd name="T46" fmla="*/ 3216 w 3316"/>
              <a:gd name="T47" fmla="*/ 2228 h 3316"/>
              <a:gd name="T48" fmla="*/ 3298 w 3316"/>
              <a:gd name="T49" fmla="*/ 1911 h 3316"/>
              <a:gd name="T50" fmla="*/ 3316 w 3316"/>
              <a:gd name="T51" fmla="*/ 1658 h 3316"/>
              <a:gd name="T52" fmla="*/ 3298 w 3316"/>
              <a:gd name="T53" fmla="*/ 1405 h 3316"/>
              <a:gd name="T54" fmla="*/ 3216 w 3316"/>
              <a:gd name="T55" fmla="*/ 1088 h 3316"/>
              <a:gd name="T56" fmla="*/ 3076 w 3316"/>
              <a:gd name="T57" fmla="*/ 797 h 3316"/>
              <a:gd name="T58" fmla="*/ 2886 w 3316"/>
              <a:gd name="T59" fmla="*/ 542 h 3316"/>
              <a:gd name="T60" fmla="*/ 2650 w 3316"/>
              <a:gd name="T61" fmla="*/ 328 h 3316"/>
              <a:gd name="T62" fmla="*/ 2378 w 3316"/>
              <a:gd name="T63" fmla="*/ 162 h 3316"/>
              <a:gd name="T64" fmla="*/ 2073 w 3316"/>
              <a:gd name="T65" fmla="*/ 52 h 3316"/>
              <a:gd name="T66" fmla="*/ 1744 w 3316"/>
              <a:gd name="T67" fmla="*/ 2 h 33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316" h="3316">
                <a:moveTo>
                  <a:pt x="1658" y="0"/>
                </a:moveTo>
                <a:lnTo>
                  <a:pt x="1573" y="2"/>
                </a:lnTo>
                <a:lnTo>
                  <a:pt x="1405" y="18"/>
                </a:lnTo>
                <a:lnTo>
                  <a:pt x="1243" y="52"/>
                </a:lnTo>
                <a:lnTo>
                  <a:pt x="1088" y="100"/>
                </a:lnTo>
                <a:lnTo>
                  <a:pt x="939" y="162"/>
                </a:lnTo>
                <a:lnTo>
                  <a:pt x="798" y="239"/>
                </a:lnTo>
                <a:lnTo>
                  <a:pt x="665" y="328"/>
                </a:lnTo>
                <a:lnTo>
                  <a:pt x="542" y="431"/>
                </a:lnTo>
                <a:lnTo>
                  <a:pt x="431" y="542"/>
                </a:lnTo>
                <a:lnTo>
                  <a:pt x="328" y="665"/>
                </a:lnTo>
                <a:lnTo>
                  <a:pt x="240" y="797"/>
                </a:lnTo>
                <a:lnTo>
                  <a:pt x="162" y="939"/>
                </a:lnTo>
                <a:lnTo>
                  <a:pt x="100" y="1088"/>
                </a:lnTo>
                <a:lnTo>
                  <a:pt x="52" y="1243"/>
                </a:lnTo>
                <a:lnTo>
                  <a:pt x="19" y="1405"/>
                </a:lnTo>
                <a:lnTo>
                  <a:pt x="2" y="1572"/>
                </a:lnTo>
                <a:lnTo>
                  <a:pt x="0" y="1658"/>
                </a:lnTo>
                <a:lnTo>
                  <a:pt x="2" y="1744"/>
                </a:lnTo>
                <a:lnTo>
                  <a:pt x="19" y="1911"/>
                </a:lnTo>
                <a:lnTo>
                  <a:pt x="52" y="2073"/>
                </a:lnTo>
                <a:lnTo>
                  <a:pt x="100" y="2228"/>
                </a:lnTo>
                <a:lnTo>
                  <a:pt x="162" y="2377"/>
                </a:lnTo>
                <a:lnTo>
                  <a:pt x="240" y="2517"/>
                </a:lnTo>
                <a:lnTo>
                  <a:pt x="328" y="2650"/>
                </a:lnTo>
                <a:lnTo>
                  <a:pt x="431" y="2773"/>
                </a:lnTo>
                <a:lnTo>
                  <a:pt x="542" y="2885"/>
                </a:lnTo>
                <a:lnTo>
                  <a:pt x="665" y="2987"/>
                </a:lnTo>
                <a:lnTo>
                  <a:pt x="798" y="3076"/>
                </a:lnTo>
                <a:lnTo>
                  <a:pt x="939" y="3152"/>
                </a:lnTo>
                <a:lnTo>
                  <a:pt x="1088" y="3216"/>
                </a:lnTo>
                <a:lnTo>
                  <a:pt x="1243" y="3264"/>
                </a:lnTo>
                <a:lnTo>
                  <a:pt x="1405" y="3298"/>
                </a:lnTo>
                <a:lnTo>
                  <a:pt x="1573" y="3314"/>
                </a:lnTo>
                <a:lnTo>
                  <a:pt x="1658" y="3316"/>
                </a:lnTo>
                <a:lnTo>
                  <a:pt x="1744" y="3314"/>
                </a:lnTo>
                <a:lnTo>
                  <a:pt x="1911" y="3298"/>
                </a:lnTo>
                <a:lnTo>
                  <a:pt x="2073" y="3264"/>
                </a:lnTo>
                <a:lnTo>
                  <a:pt x="2228" y="3216"/>
                </a:lnTo>
                <a:lnTo>
                  <a:pt x="2378" y="3152"/>
                </a:lnTo>
                <a:lnTo>
                  <a:pt x="2518" y="3076"/>
                </a:lnTo>
                <a:lnTo>
                  <a:pt x="2650" y="2987"/>
                </a:lnTo>
                <a:lnTo>
                  <a:pt x="2773" y="2885"/>
                </a:lnTo>
                <a:lnTo>
                  <a:pt x="2886" y="2773"/>
                </a:lnTo>
                <a:lnTo>
                  <a:pt x="2987" y="2650"/>
                </a:lnTo>
                <a:lnTo>
                  <a:pt x="3076" y="2517"/>
                </a:lnTo>
                <a:lnTo>
                  <a:pt x="3153" y="2377"/>
                </a:lnTo>
                <a:lnTo>
                  <a:pt x="3216" y="2228"/>
                </a:lnTo>
                <a:lnTo>
                  <a:pt x="3264" y="2073"/>
                </a:lnTo>
                <a:lnTo>
                  <a:pt x="3298" y="1911"/>
                </a:lnTo>
                <a:lnTo>
                  <a:pt x="3315" y="1744"/>
                </a:lnTo>
                <a:lnTo>
                  <a:pt x="3316" y="1658"/>
                </a:lnTo>
                <a:lnTo>
                  <a:pt x="3315" y="1572"/>
                </a:lnTo>
                <a:lnTo>
                  <a:pt x="3298" y="1405"/>
                </a:lnTo>
                <a:lnTo>
                  <a:pt x="3264" y="1243"/>
                </a:lnTo>
                <a:lnTo>
                  <a:pt x="3216" y="1088"/>
                </a:lnTo>
                <a:lnTo>
                  <a:pt x="3153" y="939"/>
                </a:lnTo>
                <a:lnTo>
                  <a:pt x="3076" y="797"/>
                </a:lnTo>
                <a:lnTo>
                  <a:pt x="2987" y="665"/>
                </a:lnTo>
                <a:lnTo>
                  <a:pt x="2886" y="542"/>
                </a:lnTo>
                <a:lnTo>
                  <a:pt x="2773" y="431"/>
                </a:lnTo>
                <a:lnTo>
                  <a:pt x="2650" y="328"/>
                </a:lnTo>
                <a:lnTo>
                  <a:pt x="2518" y="239"/>
                </a:lnTo>
                <a:lnTo>
                  <a:pt x="2378" y="162"/>
                </a:lnTo>
                <a:lnTo>
                  <a:pt x="2228" y="100"/>
                </a:lnTo>
                <a:lnTo>
                  <a:pt x="2073" y="52"/>
                </a:lnTo>
                <a:lnTo>
                  <a:pt x="1911" y="18"/>
                </a:lnTo>
                <a:lnTo>
                  <a:pt x="1744" y="2"/>
                </a:lnTo>
                <a:lnTo>
                  <a:pt x="1658" y="0"/>
                </a:lnTo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45" name="Freeform 587">
            <a:extLst>
              <a:ext uri="{FF2B5EF4-FFF2-40B4-BE49-F238E27FC236}">
                <a16:creationId xmlns:a16="http://schemas.microsoft.com/office/drawing/2014/main" id="{6CE2AF03-89AF-4D79-8A30-9A0BC172E702}"/>
              </a:ext>
            </a:extLst>
          </p:cNvPr>
          <p:cNvSpPr>
            <a:spLocks/>
          </p:cNvSpPr>
          <p:nvPr/>
        </p:nvSpPr>
        <p:spPr bwMode="auto">
          <a:xfrm>
            <a:off x="4936606" y="3288411"/>
            <a:ext cx="517079" cy="517079"/>
          </a:xfrm>
          <a:custGeom>
            <a:avLst/>
            <a:gdLst>
              <a:gd name="T0" fmla="*/ 946 w 1995"/>
              <a:gd name="T1" fmla="*/ 1993 h 1995"/>
              <a:gd name="T2" fmla="*/ 748 w 1995"/>
              <a:gd name="T3" fmla="*/ 1964 h 1995"/>
              <a:gd name="T4" fmla="*/ 565 w 1995"/>
              <a:gd name="T5" fmla="*/ 1898 h 1995"/>
              <a:gd name="T6" fmla="*/ 401 w 1995"/>
              <a:gd name="T7" fmla="*/ 1798 h 1995"/>
              <a:gd name="T8" fmla="*/ 259 w 1995"/>
              <a:gd name="T9" fmla="*/ 1668 h 1995"/>
              <a:gd name="T10" fmla="*/ 145 w 1995"/>
              <a:gd name="T11" fmla="*/ 1515 h 1995"/>
              <a:gd name="T12" fmla="*/ 61 w 1995"/>
              <a:gd name="T13" fmla="*/ 1340 h 1995"/>
              <a:gd name="T14" fmla="*/ 12 w 1995"/>
              <a:gd name="T15" fmla="*/ 1150 h 1995"/>
              <a:gd name="T16" fmla="*/ 0 w 1995"/>
              <a:gd name="T17" fmla="*/ 998 h 1995"/>
              <a:gd name="T18" fmla="*/ 12 w 1995"/>
              <a:gd name="T19" fmla="*/ 846 h 1995"/>
              <a:gd name="T20" fmla="*/ 61 w 1995"/>
              <a:gd name="T21" fmla="*/ 655 h 1995"/>
              <a:gd name="T22" fmla="*/ 145 w 1995"/>
              <a:gd name="T23" fmla="*/ 481 h 1995"/>
              <a:gd name="T24" fmla="*/ 259 w 1995"/>
              <a:gd name="T25" fmla="*/ 327 h 1995"/>
              <a:gd name="T26" fmla="*/ 401 w 1995"/>
              <a:gd name="T27" fmla="*/ 198 h 1995"/>
              <a:gd name="T28" fmla="*/ 565 w 1995"/>
              <a:gd name="T29" fmla="*/ 98 h 1995"/>
              <a:gd name="T30" fmla="*/ 748 w 1995"/>
              <a:gd name="T31" fmla="*/ 31 h 1995"/>
              <a:gd name="T32" fmla="*/ 946 w 1995"/>
              <a:gd name="T33" fmla="*/ 1 h 1995"/>
              <a:gd name="T34" fmla="*/ 1049 w 1995"/>
              <a:gd name="T35" fmla="*/ 1 h 1995"/>
              <a:gd name="T36" fmla="*/ 1247 w 1995"/>
              <a:gd name="T37" fmla="*/ 31 h 1995"/>
              <a:gd name="T38" fmla="*/ 1431 w 1995"/>
              <a:gd name="T39" fmla="*/ 98 h 1995"/>
              <a:gd name="T40" fmla="*/ 1594 w 1995"/>
              <a:gd name="T41" fmla="*/ 198 h 1995"/>
              <a:gd name="T42" fmla="*/ 1737 w 1995"/>
              <a:gd name="T43" fmla="*/ 327 h 1995"/>
              <a:gd name="T44" fmla="*/ 1851 w 1995"/>
              <a:gd name="T45" fmla="*/ 481 h 1995"/>
              <a:gd name="T46" fmla="*/ 1935 w 1995"/>
              <a:gd name="T47" fmla="*/ 655 h 1995"/>
              <a:gd name="T48" fmla="*/ 1985 w 1995"/>
              <a:gd name="T49" fmla="*/ 846 h 1995"/>
              <a:gd name="T50" fmla="*/ 1995 w 1995"/>
              <a:gd name="T51" fmla="*/ 998 h 1995"/>
              <a:gd name="T52" fmla="*/ 1985 w 1995"/>
              <a:gd name="T53" fmla="*/ 1150 h 1995"/>
              <a:gd name="T54" fmla="*/ 1935 w 1995"/>
              <a:gd name="T55" fmla="*/ 1340 h 1995"/>
              <a:gd name="T56" fmla="*/ 1851 w 1995"/>
              <a:gd name="T57" fmla="*/ 1515 h 1995"/>
              <a:gd name="T58" fmla="*/ 1737 w 1995"/>
              <a:gd name="T59" fmla="*/ 1668 h 1995"/>
              <a:gd name="T60" fmla="*/ 1594 w 1995"/>
              <a:gd name="T61" fmla="*/ 1798 h 1995"/>
              <a:gd name="T62" fmla="*/ 1431 w 1995"/>
              <a:gd name="T63" fmla="*/ 1898 h 1995"/>
              <a:gd name="T64" fmla="*/ 1247 w 1995"/>
              <a:gd name="T65" fmla="*/ 1964 h 1995"/>
              <a:gd name="T66" fmla="*/ 1049 w 1995"/>
              <a:gd name="T67" fmla="*/ 1993 h 19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995" h="1995">
                <a:moveTo>
                  <a:pt x="998" y="1995"/>
                </a:moveTo>
                <a:lnTo>
                  <a:pt x="946" y="1993"/>
                </a:lnTo>
                <a:lnTo>
                  <a:pt x="847" y="1984"/>
                </a:lnTo>
                <a:lnTo>
                  <a:pt x="748" y="1964"/>
                </a:lnTo>
                <a:lnTo>
                  <a:pt x="655" y="1935"/>
                </a:lnTo>
                <a:lnTo>
                  <a:pt x="565" y="1898"/>
                </a:lnTo>
                <a:lnTo>
                  <a:pt x="481" y="1851"/>
                </a:lnTo>
                <a:lnTo>
                  <a:pt x="401" y="1798"/>
                </a:lnTo>
                <a:lnTo>
                  <a:pt x="327" y="1735"/>
                </a:lnTo>
                <a:lnTo>
                  <a:pt x="259" y="1668"/>
                </a:lnTo>
                <a:lnTo>
                  <a:pt x="198" y="1594"/>
                </a:lnTo>
                <a:lnTo>
                  <a:pt x="145" y="1515"/>
                </a:lnTo>
                <a:lnTo>
                  <a:pt x="99" y="1430"/>
                </a:lnTo>
                <a:lnTo>
                  <a:pt x="61" y="1340"/>
                </a:lnTo>
                <a:lnTo>
                  <a:pt x="31" y="1247"/>
                </a:lnTo>
                <a:lnTo>
                  <a:pt x="12" y="1150"/>
                </a:lnTo>
                <a:lnTo>
                  <a:pt x="1" y="1049"/>
                </a:lnTo>
                <a:lnTo>
                  <a:pt x="0" y="998"/>
                </a:lnTo>
                <a:lnTo>
                  <a:pt x="1" y="946"/>
                </a:lnTo>
                <a:lnTo>
                  <a:pt x="12" y="846"/>
                </a:lnTo>
                <a:lnTo>
                  <a:pt x="31" y="748"/>
                </a:lnTo>
                <a:lnTo>
                  <a:pt x="61" y="655"/>
                </a:lnTo>
                <a:lnTo>
                  <a:pt x="99" y="565"/>
                </a:lnTo>
                <a:lnTo>
                  <a:pt x="145" y="481"/>
                </a:lnTo>
                <a:lnTo>
                  <a:pt x="198" y="400"/>
                </a:lnTo>
                <a:lnTo>
                  <a:pt x="259" y="327"/>
                </a:lnTo>
                <a:lnTo>
                  <a:pt x="327" y="259"/>
                </a:lnTo>
                <a:lnTo>
                  <a:pt x="401" y="198"/>
                </a:lnTo>
                <a:lnTo>
                  <a:pt x="481" y="145"/>
                </a:lnTo>
                <a:lnTo>
                  <a:pt x="565" y="98"/>
                </a:lnTo>
                <a:lnTo>
                  <a:pt x="655" y="61"/>
                </a:lnTo>
                <a:lnTo>
                  <a:pt x="748" y="31"/>
                </a:lnTo>
                <a:lnTo>
                  <a:pt x="847" y="12"/>
                </a:lnTo>
                <a:lnTo>
                  <a:pt x="946" y="1"/>
                </a:lnTo>
                <a:lnTo>
                  <a:pt x="998" y="0"/>
                </a:lnTo>
                <a:lnTo>
                  <a:pt x="1049" y="1"/>
                </a:lnTo>
                <a:lnTo>
                  <a:pt x="1150" y="12"/>
                </a:lnTo>
                <a:lnTo>
                  <a:pt x="1247" y="31"/>
                </a:lnTo>
                <a:lnTo>
                  <a:pt x="1340" y="61"/>
                </a:lnTo>
                <a:lnTo>
                  <a:pt x="1431" y="98"/>
                </a:lnTo>
                <a:lnTo>
                  <a:pt x="1515" y="145"/>
                </a:lnTo>
                <a:lnTo>
                  <a:pt x="1594" y="198"/>
                </a:lnTo>
                <a:lnTo>
                  <a:pt x="1668" y="259"/>
                </a:lnTo>
                <a:lnTo>
                  <a:pt x="1737" y="327"/>
                </a:lnTo>
                <a:lnTo>
                  <a:pt x="1798" y="400"/>
                </a:lnTo>
                <a:lnTo>
                  <a:pt x="1851" y="481"/>
                </a:lnTo>
                <a:lnTo>
                  <a:pt x="1898" y="565"/>
                </a:lnTo>
                <a:lnTo>
                  <a:pt x="1935" y="655"/>
                </a:lnTo>
                <a:lnTo>
                  <a:pt x="1964" y="748"/>
                </a:lnTo>
                <a:lnTo>
                  <a:pt x="1985" y="846"/>
                </a:lnTo>
                <a:lnTo>
                  <a:pt x="1995" y="946"/>
                </a:lnTo>
                <a:lnTo>
                  <a:pt x="1995" y="998"/>
                </a:lnTo>
                <a:lnTo>
                  <a:pt x="1995" y="1049"/>
                </a:lnTo>
                <a:lnTo>
                  <a:pt x="1985" y="1150"/>
                </a:lnTo>
                <a:lnTo>
                  <a:pt x="1964" y="1247"/>
                </a:lnTo>
                <a:lnTo>
                  <a:pt x="1935" y="1340"/>
                </a:lnTo>
                <a:lnTo>
                  <a:pt x="1898" y="1430"/>
                </a:lnTo>
                <a:lnTo>
                  <a:pt x="1851" y="1515"/>
                </a:lnTo>
                <a:lnTo>
                  <a:pt x="1798" y="1594"/>
                </a:lnTo>
                <a:lnTo>
                  <a:pt x="1737" y="1668"/>
                </a:lnTo>
                <a:lnTo>
                  <a:pt x="1668" y="1735"/>
                </a:lnTo>
                <a:lnTo>
                  <a:pt x="1594" y="1798"/>
                </a:lnTo>
                <a:lnTo>
                  <a:pt x="1515" y="1851"/>
                </a:lnTo>
                <a:lnTo>
                  <a:pt x="1431" y="1898"/>
                </a:lnTo>
                <a:lnTo>
                  <a:pt x="1340" y="1935"/>
                </a:lnTo>
                <a:lnTo>
                  <a:pt x="1247" y="1964"/>
                </a:lnTo>
                <a:lnTo>
                  <a:pt x="1150" y="1984"/>
                </a:lnTo>
                <a:lnTo>
                  <a:pt x="1049" y="1993"/>
                </a:lnTo>
                <a:lnTo>
                  <a:pt x="998" y="1995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58" name="Freeform 589">
            <a:extLst>
              <a:ext uri="{FF2B5EF4-FFF2-40B4-BE49-F238E27FC236}">
                <a16:creationId xmlns:a16="http://schemas.microsoft.com/office/drawing/2014/main" id="{ED821D05-1C20-4B8C-83A3-6BC6A82E4EE4}"/>
              </a:ext>
            </a:extLst>
          </p:cNvPr>
          <p:cNvSpPr>
            <a:spLocks/>
          </p:cNvSpPr>
          <p:nvPr/>
        </p:nvSpPr>
        <p:spPr bwMode="auto">
          <a:xfrm>
            <a:off x="5419488" y="3550578"/>
            <a:ext cx="120203" cy="294289"/>
          </a:xfrm>
          <a:custGeom>
            <a:avLst/>
            <a:gdLst>
              <a:gd name="T0" fmla="*/ 462 w 462"/>
              <a:gd name="T1" fmla="*/ 981 h 1135"/>
              <a:gd name="T2" fmla="*/ 460 w 462"/>
              <a:gd name="T3" fmla="*/ 985 h 1135"/>
              <a:gd name="T4" fmla="*/ 457 w 462"/>
              <a:gd name="T5" fmla="*/ 989 h 1135"/>
              <a:gd name="T6" fmla="*/ 443 w 462"/>
              <a:gd name="T7" fmla="*/ 1007 h 1135"/>
              <a:gd name="T8" fmla="*/ 427 w 462"/>
              <a:gd name="T9" fmla="*/ 1025 h 1135"/>
              <a:gd name="T10" fmla="*/ 418 w 462"/>
              <a:gd name="T11" fmla="*/ 1037 h 1135"/>
              <a:gd name="T12" fmla="*/ 409 w 462"/>
              <a:gd name="T13" fmla="*/ 1048 h 1135"/>
              <a:gd name="T14" fmla="*/ 408 w 462"/>
              <a:gd name="T15" fmla="*/ 1050 h 1135"/>
              <a:gd name="T16" fmla="*/ 408 w 462"/>
              <a:gd name="T17" fmla="*/ 1050 h 1135"/>
              <a:gd name="T18" fmla="*/ 396 w 462"/>
              <a:gd name="T19" fmla="*/ 1064 h 1135"/>
              <a:gd name="T20" fmla="*/ 383 w 462"/>
              <a:gd name="T21" fmla="*/ 1078 h 1135"/>
              <a:gd name="T22" fmla="*/ 369 w 462"/>
              <a:gd name="T23" fmla="*/ 1095 h 1135"/>
              <a:gd name="T24" fmla="*/ 355 w 462"/>
              <a:gd name="T25" fmla="*/ 1110 h 1135"/>
              <a:gd name="T26" fmla="*/ 343 w 462"/>
              <a:gd name="T27" fmla="*/ 1123 h 1135"/>
              <a:gd name="T28" fmla="*/ 332 w 462"/>
              <a:gd name="T29" fmla="*/ 1135 h 1135"/>
              <a:gd name="T30" fmla="*/ 276 w 462"/>
              <a:gd name="T31" fmla="*/ 1062 h 1135"/>
              <a:gd name="T32" fmla="*/ 177 w 462"/>
              <a:gd name="T33" fmla="*/ 908 h 1135"/>
              <a:gd name="T34" fmla="*/ 94 w 462"/>
              <a:gd name="T35" fmla="*/ 745 h 1135"/>
              <a:gd name="T36" fmla="*/ 27 w 462"/>
              <a:gd name="T37" fmla="*/ 573 h 1135"/>
              <a:gd name="T38" fmla="*/ 0 w 462"/>
              <a:gd name="T39" fmla="*/ 483 h 1135"/>
              <a:gd name="T40" fmla="*/ 36 w 462"/>
              <a:gd name="T41" fmla="*/ 417 h 1135"/>
              <a:gd name="T42" fmla="*/ 65 w 462"/>
              <a:gd name="T43" fmla="*/ 348 h 1135"/>
              <a:gd name="T44" fmla="*/ 68 w 462"/>
              <a:gd name="T45" fmla="*/ 341 h 1135"/>
              <a:gd name="T46" fmla="*/ 71 w 462"/>
              <a:gd name="T47" fmla="*/ 333 h 1135"/>
              <a:gd name="T48" fmla="*/ 81 w 462"/>
              <a:gd name="T49" fmla="*/ 303 h 1135"/>
              <a:gd name="T50" fmla="*/ 90 w 462"/>
              <a:gd name="T51" fmla="*/ 273 h 1135"/>
              <a:gd name="T52" fmla="*/ 94 w 462"/>
              <a:gd name="T53" fmla="*/ 263 h 1135"/>
              <a:gd name="T54" fmla="*/ 97 w 462"/>
              <a:gd name="T55" fmla="*/ 252 h 1135"/>
              <a:gd name="T56" fmla="*/ 100 w 462"/>
              <a:gd name="T57" fmla="*/ 242 h 1135"/>
              <a:gd name="T58" fmla="*/ 102 w 462"/>
              <a:gd name="T59" fmla="*/ 232 h 1135"/>
              <a:gd name="T60" fmla="*/ 105 w 462"/>
              <a:gd name="T61" fmla="*/ 223 h 1135"/>
              <a:gd name="T62" fmla="*/ 106 w 462"/>
              <a:gd name="T63" fmla="*/ 214 h 1135"/>
              <a:gd name="T64" fmla="*/ 110 w 462"/>
              <a:gd name="T65" fmla="*/ 201 h 1135"/>
              <a:gd name="T66" fmla="*/ 112 w 462"/>
              <a:gd name="T67" fmla="*/ 189 h 1135"/>
              <a:gd name="T68" fmla="*/ 112 w 462"/>
              <a:gd name="T69" fmla="*/ 182 h 1135"/>
              <a:gd name="T70" fmla="*/ 114 w 462"/>
              <a:gd name="T71" fmla="*/ 177 h 1135"/>
              <a:gd name="T72" fmla="*/ 116 w 462"/>
              <a:gd name="T73" fmla="*/ 166 h 1135"/>
              <a:gd name="T74" fmla="*/ 119 w 462"/>
              <a:gd name="T75" fmla="*/ 153 h 1135"/>
              <a:gd name="T76" fmla="*/ 125 w 462"/>
              <a:gd name="T77" fmla="*/ 109 h 1135"/>
              <a:gd name="T78" fmla="*/ 129 w 462"/>
              <a:gd name="T79" fmla="*/ 64 h 1135"/>
              <a:gd name="T80" fmla="*/ 131 w 462"/>
              <a:gd name="T81" fmla="*/ 53 h 1135"/>
              <a:gd name="T82" fmla="*/ 131 w 462"/>
              <a:gd name="T83" fmla="*/ 41 h 1135"/>
              <a:gd name="T84" fmla="*/ 131 w 462"/>
              <a:gd name="T85" fmla="*/ 39 h 1135"/>
              <a:gd name="T86" fmla="*/ 131 w 462"/>
              <a:gd name="T87" fmla="*/ 35 h 1135"/>
              <a:gd name="T88" fmla="*/ 132 w 462"/>
              <a:gd name="T89" fmla="*/ 26 h 1135"/>
              <a:gd name="T90" fmla="*/ 132 w 462"/>
              <a:gd name="T91" fmla="*/ 17 h 1135"/>
              <a:gd name="T92" fmla="*/ 132 w 462"/>
              <a:gd name="T93" fmla="*/ 7 h 1135"/>
              <a:gd name="T94" fmla="*/ 132 w 462"/>
              <a:gd name="T95" fmla="*/ 0 h 1135"/>
              <a:gd name="T96" fmla="*/ 133 w 462"/>
              <a:gd name="T97" fmla="*/ 68 h 1135"/>
              <a:gd name="T98" fmla="*/ 145 w 462"/>
              <a:gd name="T99" fmla="*/ 204 h 1135"/>
              <a:gd name="T100" fmla="*/ 168 w 462"/>
              <a:gd name="T101" fmla="*/ 335 h 1135"/>
              <a:gd name="T102" fmla="*/ 201 w 462"/>
              <a:gd name="T103" fmla="*/ 464 h 1135"/>
              <a:gd name="T104" fmla="*/ 243 w 462"/>
              <a:gd name="T105" fmla="*/ 587 h 1135"/>
              <a:gd name="T106" fmla="*/ 295 w 462"/>
              <a:gd name="T107" fmla="*/ 706 h 1135"/>
              <a:gd name="T108" fmla="*/ 355 w 462"/>
              <a:gd name="T109" fmla="*/ 820 h 1135"/>
              <a:gd name="T110" fmla="*/ 425 w 462"/>
              <a:gd name="T111" fmla="*/ 929 h 1135"/>
              <a:gd name="T112" fmla="*/ 462 w 462"/>
              <a:gd name="T113" fmla="*/ 981 h 1135"/>
              <a:gd name="T114" fmla="*/ 462 w 462"/>
              <a:gd name="T115" fmla="*/ 981 h 1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462" h="1135">
                <a:moveTo>
                  <a:pt x="462" y="981"/>
                </a:moveTo>
                <a:lnTo>
                  <a:pt x="460" y="985"/>
                </a:lnTo>
                <a:lnTo>
                  <a:pt x="457" y="989"/>
                </a:lnTo>
                <a:lnTo>
                  <a:pt x="443" y="1007"/>
                </a:lnTo>
                <a:lnTo>
                  <a:pt x="427" y="1025"/>
                </a:lnTo>
                <a:lnTo>
                  <a:pt x="418" y="1037"/>
                </a:lnTo>
                <a:lnTo>
                  <a:pt x="409" y="1048"/>
                </a:lnTo>
                <a:lnTo>
                  <a:pt x="408" y="1050"/>
                </a:lnTo>
                <a:lnTo>
                  <a:pt x="408" y="1050"/>
                </a:lnTo>
                <a:lnTo>
                  <a:pt x="396" y="1064"/>
                </a:lnTo>
                <a:lnTo>
                  <a:pt x="383" y="1078"/>
                </a:lnTo>
                <a:lnTo>
                  <a:pt x="369" y="1095"/>
                </a:lnTo>
                <a:lnTo>
                  <a:pt x="355" y="1110"/>
                </a:lnTo>
                <a:lnTo>
                  <a:pt x="343" y="1123"/>
                </a:lnTo>
                <a:lnTo>
                  <a:pt x="332" y="1135"/>
                </a:lnTo>
                <a:lnTo>
                  <a:pt x="276" y="1062"/>
                </a:lnTo>
                <a:lnTo>
                  <a:pt x="177" y="908"/>
                </a:lnTo>
                <a:lnTo>
                  <a:pt x="94" y="745"/>
                </a:lnTo>
                <a:lnTo>
                  <a:pt x="27" y="573"/>
                </a:lnTo>
                <a:lnTo>
                  <a:pt x="0" y="483"/>
                </a:lnTo>
                <a:lnTo>
                  <a:pt x="36" y="417"/>
                </a:lnTo>
                <a:lnTo>
                  <a:pt x="65" y="348"/>
                </a:lnTo>
                <a:lnTo>
                  <a:pt x="68" y="341"/>
                </a:lnTo>
                <a:lnTo>
                  <a:pt x="71" y="333"/>
                </a:lnTo>
                <a:lnTo>
                  <a:pt x="81" y="303"/>
                </a:lnTo>
                <a:lnTo>
                  <a:pt x="90" y="273"/>
                </a:lnTo>
                <a:lnTo>
                  <a:pt x="94" y="263"/>
                </a:lnTo>
                <a:lnTo>
                  <a:pt x="97" y="252"/>
                </a:lnTo>
                <a:lnTo>
                  <a:pt x="100" y="242"/>
                </a:lnTo>
                <a:lnTo>
                  <a:pt x="102" y="232"/>
                </a:lnTo>
                <a:lnTo>
                  <a:pt x="105" y="223"/>
                </a:lnTo>
                <a:lnTo>
                  <a:pt x="106" y="214"/>
                </a:lnTo>
                <a:lnTo>
                  <a:pt x="110" y="201"/>
                </a:lnTo>
                <a:lnTo>
                  <a:pt x="112" y="189"/>
                </a:lnTo>
                <a:lnTo>
                  <a:pt x="112" y="182"/>
                </a:lnTo>
                <a:lnTo>
                  <a:pt x="114" y="177"/>
                </a:lnTo>
                <a:lnTo>
                  <a:pt x="116" y="166"/>
                </a:lnTo>
                <a:lnTo>
                  <a:pt x="119" y="153"/>
                </a:lnTo>
                <a:lnTo>
                  <a:pt x="125" y="109"/>
                </a:lnTo>
                <a:lnTo>
                  <a:pt x="129" y="64"/>
                </a:lnTo>
                <a:lnTo>
                  <a:pt x="131" y="53"/>
                </a:lnTo>
                <a:lnTo>
                  <a:pt x="131" y="41"/>
                </a:lnTo>
                <a:lnTo>
                  <a:pt x="131" y="39"/>
                </a:lnTo>
                <a:lnTo>
                  <a:pt x="131" y="35"/>
                </a:lnTo>
                <a:lnTo>
                  <a:pt x="132" y="26"/>
                </a:lnTo>
                <a:lnTo>
                  <a:pt x="132" y="17"/>
                </a:lnTo>
                <a:lnTo>
                  <a:pt x="132" y="7"/>
                </a:lnTo>
                <a:lnTo>
                  <a:pt x="132" y="0"/>
                </a:lnTo>
                <a:lnTo>
                  <a:pt x="133" y="68"/>
                </a:lnTo>
                <a:lnTo>
                  <a:pt x="145" y="204"/>
                </a:lnTo>
                <a:lnTo>
                  <a:pt x="168" y="335"/>
                </a:lnTo>
                <a:lnTo>
                  <a:pt x="201" y="464"/>
                </a:lnTo>
                <a:lnTo>
                  <a:pt x="243" y="587"/>
                </a:lnTo>
                <a:lnTo>
                  <a:pt x="295" y="706"/>
                </a:lnTo>
                <a:lnTo>
                  <a:pt x="355" y="820"/>
                </a:lnTo>
                <a:lnTo>
                  <a:pt x="425" y="929"/>
                </a:lnTo>
                <a:lnTo>
                  <a:pt x="462" y="981"/>
                </a:lnTo>
                <a:lnTo>
                  <a:pt x="462" y="981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59" name="Freeform 590">
            <a:extLst>
              <a:ext uri="{FF2B5EF4-FFF2-40B4-BE49-F238E27FC236}">
                <a16:creationId xmlns:a16="http://schemas.microsoft.com/office/drawing/2014/main" id="{5226DCAD-644A-466D-B3B6-BA5C434DBB68}"/>
              </a:ext>
            </a:extLst>
          </p:cNvPr>
          <p:cNvSpPr>
            <a:spLocks/>
          </p:cNvSpPr>
          <p:nvPr/>
        </p:nvSpPr>
        <p:spPr bwMode="auto">
          <a:xfrm>
            <a:off x="5419488" y="3550578"/>
            <a:ext cx="120203" cy="294289"/>
          </a:xfrm>
          <a:custGeom>
            <a:avLst/>
            <a:gdLst>
              <a:gd name="T0" fmla="*/ 132 w 462"/>
              <a:gd name="T1" fmla="*/ 0 h 1135"/>
              <a:gd name="T2" fmla="*/ 132 w 462"/>
              <a:gd name="T3" fmla="*/ 7 h 1135"/>
              <a:gd name="T4" fmla="*/ 132 w 462"/>
              <a:gd name="T5" fmla="*/ 17 h 1135"/>
              <a:gd name="T6" fmla="*/ 132 w 462"/>
              <a:gd name="T7" fmla="*/ 26 h 1135"/>
              <a:gd name="T8" fmla="*/ 131 w 462"/>
              <a:gd name="T9" fmla="*/ 35 h 1135"/>
              <a:gd name="T10" fmla="*/ 131 w 462"/>
              <a:gd name="T11" fmla="*/ 39 h 1135"/>
              <a:gd name="T12" fmla="*/ 131 w 462"/>
              <a:gd name="T13" fmla="*/ 41 h 1135"/>
              <a:gd name="T14" fmla="*/ 131 w 462"/>
              <a:gd name="T15" fmla="*/ 53 h 1135"/>
              <a:gd name="T16" fmla="*/ 129 w 462"/>
              <a:gd name="T17" fmla="*/ 64 h 1135"/>
              <a:gd name="T18" fmla="*/ 125 w 462"/>
              <a:gd name="T19" fmla="*/ 109 h 1135"/>
              <a:gd name="T20" fmla="*/ 119 w 462"/>
              <a:gd name="T21" fmla="*/ 153 h 1135"/>
              <a:gd name="T22" fmla="*/ 116 w 462"/>
              <a:gd name="T23" fmla="*/ 166 h 1135"/>
              <a:gd name="T24" fmla="*/ 114 w 462"/>
              <a:gd name="T25" fmla="*/ 177 h 1135"/>
              <a:gd name="T26" fmla="*/ 112 w 462"/>
              <a:gd name="T27" fmla="*/ 182 h 1135"/>
              <a:gd name="T28" fmla="*/ 112 w 462"/>
              <a:gd name="T29" fmla="*/ 189 h 1135"/>
              <a:gd name="T30" fmla="*/ 110 w 462"/>
              <a:gd name="T31" fmla="*/ 201 h 1135"/>
              <a:gd name="T32" fmla="*/ 106 w 462"/>
              <a:gd name="T33" fmla="*/ 214 h 1135"/>
              <a:gd name="T34" fmla="*/ 105 w 462"/>
              <a:gd name="T35" fmla="*/ 223 h 1135"/>
              <a:gd name="T36" fmla="*/ 102 w 462"/>
              <a:gd name="T37" fmla="*/ 232 h 1135"/>
              <a:gd name="T38" fmla="*/ 100 w 462"/>
              <a:gd name="T39" fmla="*/ 242 h 1135"/>
              <a:gd name="T40" fmla="*/ 97 w 462"/>
              <a:gd name="T41" fmla="*/ 252 h 1135"/>
              <a:gd name="T42" fmla="*/ 94 w 462"/>
              <a:gd name="T43" fmla="*/ 263 h 1135"/>
              <a:gd name="T44" fmla="*/ 90 w 462"/>
              <a:gd name="T45" fmla="*/ 273 h 1135"/>
              <a:gd name="T46" fmla="*/ 81 w 462"/>
              <a:gd name="T47" fmla="*/ 303 h 1135"/>
              <a:gd name="T48" fmla="*/ 71 w 462"/>
              <a:gd name="T49" fmla="*/ 333 h 1135"/>
              <a:gd name="T50" fmla="*/ 65 w 462"/>
              <a:gd name="T51" fmla="*/ 348 h 1135"/>
              <a:gd name="T52" fmla="*/ 36 w 462"/>
              <a:gd name="T53" fmla="*/ 417 h 1135"/>
              <a:gd name="T54" fmla="*/ 0 w 462"/>
              <a:gd name="T55" fmla="*/ 483 h 1135"/>
              <a:gd name="T56" fmla="*/ 27 w 462"/>
              <a:gd name="T57" fmla="*/ 573 h 1135"/>
              <a:gd name="T58" fmla="*/ 94 w 462"/>
              <a:gd name="T59" fmla="*/ 745 h 1135"/>
              <a:gd name="T60" fmla="*/ 177 w 462"/>
              <a:gd name="T61" fmla="*/ 908 h 1135"/>
              <a:gd name="T62" fmla="*/ 276 w 462"/>
              <a:gd name="T63" fmla="*/ 1062 h 1135"/>
              <a:gd name="T64" fmla="*/ 332 w 462"/>
              <a:gd name="T65" fmla="*/ 1135 h 1135"/>
              <a:gd name="T66" fmla="*/ 343 w 462"/>
              <a:gd name="T67" fmla="*/ 1123 h 1135"/>
              <a:gd name="T68" fmla="*/ 355 w 462"/>
              <a:gd name="T69" fmla="*/ 1110 h 1135"/>
              <a:gd name="T70" fmla="*/ 369 w 462"/>
              <a:gd name="T71" fmla="*/ 1095 h 1135"/>
              <a:gd name="T72" fmla="*/ 383 w 462"/>
              <a:gd name="T73" fmla="*/ 1078 h 1135"/>
              <a:gd name="T74" fmla="*/ 396 w 462"/>
              <a:gd name="T75" fmla="*/ 1064 h 1135"/>
              <a:gd name="T76" fmla="*/ 408 w 462"/>
              <a:gd name="T77" fmla="*/ 1050 h 1135"/>
              <a:gd name="T78" fmla="*/ 408 w 462"/>
              <a:gd name="T79" fmla="*/ 1050 h 1135"/>
              <a:gd name="T80" fmla="*/ 409 w 462"/>
              <a:gd name="T81" fmla="*/ 1048 h 1135"/>
              <a:gd name="T82" fmla="*/ 418 w 462"/>
              <a:gd name="T83" fmla="*/ 1037 h 1135"/>
              <a:gd name="T84" fmla="*/ 427 w 462"/>
              <a:gd name="T85" fmla="*/ 1025 h 1135"/>
              <a:gd name="T86" fmla="*/ 443 w 462"/>
              <a:gd name="T87" fmla="*/ 1007 h 1135"/>
              <a:gd name="T88" fmla="*/ 457 w 462"/>
              <a:gd name="T89" fmla="*/ 989 h 1135"/>
              <a:gd name="T90" fmla="*/ 460 w 462"/>
              <a:gd name="T91" fmla="*/ 985 h 1135"/>
              <a:gd name="T92" fmla="*/ 462 w 462"/>
              <a:gd name="T93" fmla="*/ 981 h 1135"/>
              <a:gd name="T94" fmla="*/ 425 w 462"/>
              <a:gd name="T95" fmla="*/ 929 h 1135"/>
              <a:gd name="T96" fmla="*/ 355 w 462"/>
              <a:gd name="T97" fmla="*/ 820 h 1135"/>
              <a:gd name="T98" fmla="*/ 295 w 462"/>
              <a:gd name="T99" fmla="*/ 706 h 1135"/>
              <a:gd name="T100" fmla="*/ 243 w 462"/>
              <a:gd name="T101" fmla="*/ 587 h 1135"/>
              <a:gd name="T102" fmla="*/ 201 w 462"/>
              <a:gd name="T103" fmla="*/ 464 h 1135"/>
              <a:gd name="T104" fmla="*/ 168 w 462"/>
              <a:gd name="T105" fmla="*/ 335 h 1135"/>
              <a:gd name="T106" fmla="*/ 145 w 462"/>
              <a:gd name="T107" fmla="*/ 204 h 1135"/>
              <a:gd name="T108" fmla="*/ 133 w 462"/>
              <a:gd name="T109" fmla="*/ 68 h 1135"/>
              <a:gd name="T110" fmla="*/ 132 w 462"/>
              <a:gd name="T111" fmla="*/ 0 h 1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462" h="1135">
                <a:moveTo>
                  <a:pt x="132" y="0"/>
                </a:moveTo>
                <a:lnTo>
                  <a:pt x="132" y="7"/>
                </a:lnTo>
                <a:lnTo>
                  <a:pt x="132" y="17"/>
                </a:lnTo>
                <a:lnTo>
                  <a:pt x="132" y="26"/>
                </a:lnTo>
                <a:lnTo>
                  <a:pt x="131" y="35"/>
                </a:lnTo>
                <a:lnTo>
                  <a:pt x="131" y="39"/>
                </a:lnTo>
                <a:lnTo>
                  <a:pt x="131" y="41"/>
                </a:lnTo>
                <a:lnTo>
                  <a:pt x="131" y="53"/>
                </a:lnTo>
                <a:lnTo>
                  <a:pt x="129" y="64"/>
                </a:lnTo>
                <a:lnTo>
                  <a:pt x="125" y="109"/>
                </a:lnTo>
                <a:lnTo>
                  <a:pt x="119" y="153"/>
                </a:lnTo>
                <a:lnTo>
                  <a:pt x="116" y="166"/>
                </a:lnTo>
                <a:lnTo>
                  <a:pt x="114" y="177"/>
                </a:lnTo>
                <a:lnTo>
                  <a:pt x="112" y="182"/>
                </a:lnTo>
                <a:lnTo>
                  <a:pt x="112" y="189"/>
                </a:lnTo>
                <a:lnTo>
                  <a:pt x="110" y="201"/>
                </a:lnTo>
                <a:lnTo>
                  <a:pt x="106" y="214"/>
                </a:lnTo>
                <a:lnTo>
                  <a:pt x="105" y="223"/>
                </a:lnTo>
                <a:lnTo>
                  <a:pt x="102" y="232"/>
                </a:lnTo>
                <a:lnTo>
                  <a:pt x="100" y="242"/>
                </a:lnTo>
                <a:lnTo>
                  <a:pt x="97" y="252"/>
                </a:lnTo>
                <a:lnTo>
                  <a:pt x="94" y="263"/>
                </a:lnTo>
                <a:lnTo>
                  <a:pt x="90" y="273"/>
                </a:lnTo>
                <a:lnTo>
                  <a:pt x="81" y="303"/>
                </a:lnTo>
                <a:lnTo>
                  <a:pt x="71" y="333"/>
                </a:lnTo>
                <a:lnTo>
                  <a:pt x="65" y="348"/>
                </a:lnTo>
                <a:lnTo>
                  <a:pt x="36" y="417"/>
                </a:lnTo>
                <a:lnTo>
                  <a:pt x="0" y="483"/>
                </a:lnTo>
                <a:lnTo>
                  <a:pt x="27" y="573"/>
                </a:lnTo>
                <a:lnTo>
                  <a:pt x="94" y="745"/>
                </a:lnTo>
                <a:lnTo>
                  <a:pt x="177" y="908"/>
                </a:lnTo>
                <a:lnTo>
                  <a:pt x="276" y="1062"/>
                </a:lnTo>
                <a:lnTo>
                  <a:pt x="332" y="1135"/>
                </a:lnTo>
                <a:lnTo>
                  <a:pt x="343" y="1123"/>
                </a:lnTo>
                <a:lnTo>
                  <a:pt x="355" y="1110"/>
                </a:lnTo>
                <a:lnTo>
                  <a:pt x="369" y="1095"/>
                </a:lnTo>
                <a:lnTo>
                  <a:pt x="383" y="1078"/>
                </a:lnTo>
                <a:lnTo>
                  <a:pt x="396" y="1064"/>
                </a:lnTo>
                <a:lnTo>
                  <a:pt x="408" y="1050"/>
                </a:lnTo>
                <a:lnTo>
                  <a:pt x="408" y="1050"/>
                </a:lnTo>
                <a:lnTo>
                  <a:pt x="409" y="1048"/>
                </a:lnTo>
                <a:lnTo>
                  <a:pt x="418" y="1037"/>
                </a:lnTo>
                <a:lnTo>
                  <a:pt x="427" y="1025"/>
                </a:lnTo>
                <a:lnTo>
                  <a:pt x="443" y="1007"/>
                </a:lnTo>
                <a:lnTo>
                  <a:pt x="457" y="989"/>
                </a:lnTo>
                <a:lnTo>
                  <a:pt x="460" y="985"/>
                </a:lnTo>
                <a:lnTo>
                  <a:pt x="462" y="981"/>
                </a:lnTo>
                <a:lnTo>
                  <a:pt x="425" y="929"/>
                </a:lnTo>
                <a:lnTo>
                  <a:pt x="355" y="820"/>
                </a:lnTo>
                <a:lnTo>
                  <a:pt x="295" y="706"/>
                </a:lnTo>
                <a:lnTo>
                  <a:pt x="243" y="587"/>
                </a:lnTo>
                <a:lnTo>
                  <a:pt x="201" y="464"/>
                </a:lnTo>
                <a:lnTo>
                  <a:pt x="168" y="335"/>
                </a:lnTo>
                <a:lnTo>
                  <a:pt x="145" y="204"/>
                </a:lnTo>
                <a:lnTo>
                  <a:pt x="133" y="68"/>
                </a:lnTo>
                <a:lnTo>
                  <a:pt x="132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60" name="Freeform: Shape 159">
            <a:extLst>
              <a:ext uri="{FF2B5EF4-FFF2-40B4-BE49-F238E27FC236}">
                <a16:creationId xmlns:a16="http://schemas.microsoft.com/office/drawing/2014/main" id="{503042CD-38A0-4DA0-9231-FACB6CE93C6C}"/>
              </a:ext>
            </a:extLst>
          </p:cNvPr>
          <p:cNvSpPr>
            <a:spLocks/>
          </p:cNvSpPr>
          <p:nvPr/>
        </p:nvSpPr>
        <p:spPr bwMode="auto">
          <a:xfrm>
            <a:off x="5453685" y="3547468"/>
            <a:ext cx="2956360" cy="428999"/>
          </a:xfrm>
          <a:custGeom>
            <a:avLst/>
            <a:gdLst>
              <a:gd name="connsiteX0" fmla="*/ 0 w 3941813"/>
              <a:gd name="connsiteY0" fmla="*/ 0 h 571998"/>
              <a:gd name="connsiteX1" fmla="*/ 228336 w 3941813"/>
              <a:gd name="connsiteY1" fmla="*/ 0 h 571998"/>
              <a:gd name="connsiteX2" fmla="*/ 228336 w 3941813"/>
              <a:gd name="connsiteY2" fmla="*/ 1035 h 571998"/>
              <a:gd name="connsiteX3" fmla="*/ 228336 w 3941813"/>
              <a:gd name="connsiteY3" fmla="*/ 2070 h 571998"/>
              <a:gd name="connsiteX4" fmla="*/ 228336 w 3941813"/>
              <a:gd name="connsiteY4" fmla="*/ 3450 h 571998"/>
              <a:gd name="connsiteX5" fmla="*/ 228336 w 3941813"/>
              <a:gd name="connsiteY5" fmla="*/ 4485 h 571998"/>
              <a:gd name="connsiteX6" fmla="*/ 228336 w 3941813"/>
              <a:gd name="connsiteY6" fmla="*/ 6555 h 571998"/>
              <a:gd name="connsiteX7" fmla="*/ 228336 w 3941813"/>
              <a:gd name="connsiteY7" fmla="*/ 8625 h 571998"/>
              <a:gd name="connsiteX8" fmla="*/ 228336 w 3941813"/>
              <a:gd name="connsiteY8" fmla="*/ 13110 h 571998"/>
              <a:gd name="connsiteX9" fmla="*/ 228681 w 3941813"/>
              <a:gd name="connsiteY9" fmla="*/ 17595 h 571998"/>
              <a:gd name="connsiteX10" fmla="*/ 228681 w 3941813"/>
              <a:gd name="connsiteY10" fmla="*/ 21045 h 571998"/>
              <a:gd name="connsiteX11" fmla="*/ 229372 w 3941813"/>
              <a:gd name="connsiteY11" fmla="*/ 24495 h 571998"/>
              <a:gd name="connsiteX12" fmla="*/ 229561 w 3941813"/>
              <a:gd name="connsiteY12" fmla="*/ 29949 h 571998"/>
              <a:gd name="connsiteX13" fmla="*/ 230860 w 3941813"/>
              <a:gd name="connsiteY13" fmla="*/ 43059 h 571998"/>
              <a:gd name="connsiteX14" fmla="*/ 231099 w 3941813"/>
              <a:gd name="connsiteY14" fmla="*/ 44849 h 571998"/>
              <a:gd name="connsiteX15" fmla="*/ 231445 w 3941813"/>
              <a:gd name="connsiteY15" fmla="*/ 47954 h 571998"/>
              <a:gd name="connsiteX16" fmla="*/ 231790 w 3941813"/>
              <a:gd name="connsiteY16" fmla="*/ 51059 h 571998"/>
              <a:gd name="connsiteX17" fmla="*/ 232439 w 3941813"/>
              <a:gd name="connsiteY17" fmla="*/ 55431 h 571998"/>
              <a:gd name="connsiteX18" fmla="*/ 237460 w 3941813"/>
              <a:gd name="connsiteY18" fmla="*/ 78594 h 571998"/>
              <a:gd name="connsiteX19" fmla="*/ 239935 w 3941813"/>
              <a:gd name="connsiteY19" fmla="*/ 88754 h 571998"/>
              <a:gd name="connsiteX20" fmla="*/ 249062 w 3941813"/>
              <a:gd name="connsiteY20" fmla="*/ 117988 h 571998"/>
              <a:gd name="connsiteX21" fmla="*/ 258766 w 3941813"/>
              <a:gd name="connsiteY21" fmla="*/ 141560 h 571998"/>
              <a:gd name="connsiteX22" fmla="*/ 260462 w 3941813"/>
              <a:gd name="connsiteY22" fmla="*/ 145242 h 571998"/>
              <a:gd name="connsiteX23" fmla="*/ 261844 w 3941813"/>
              <a:gd name="connsiteY23" fmla="*/ 148347 h 571998"/>
              <a:gd name="connsiteX24" fmla="*/ 263571 w 3941813"/>
              <a:gd name="connsiteY24" fmla="*/ 152142 h 571998"/>
              <a:gd name="connsiteX25" fmla="*/ 265643 w 3941813"/>
              <a:gd name="connsiteY25" fmla="*/ 155592 h 571998"/>
              <a:gd name="connsiteX26" fmla="*/ 267371 w 3941813"/>
              <a:gd name="connsiteY26" fmla="*/ 158697 h 571998"/>
              <a:gd name="connsiteX27" fmla="*/ 269060 w 3941813"/>
              <a:gd name="connsiteY27" fmla="*/ 162072 h 571998"/>
              <a:gd name="connsiteX28" fmla="*/ 276558 w 3941813"/>
              <a:gd name="connsiteY28" fmla="*/ 175613 h 571998"/>
              <a:gd name="connsiteX29" fmla="*/ 277043 w 3941813"/>
              <a:gd name="connsiteY29" fmla="*/ 176291 h 571998"/>
              <a:gd name="connsiteX30" fmla="*/ 278368 w 3941813"/>
              <a:gd name="connsiteY30" fmla="*/ 178791 h 571998"/>
              <a:gd name="connsiteX31" fmla="*/ 295536 w 3941813"/>
              <a:gd name="connsiteY31" fmla="*/ 204348 h 571998"/>
              <a:gd name="connsiteX32" fmla="*/ 296042 w 3941813"/>
              <a:gd name="connsiteY32" fmla="*/ 204926 h 571998"/>
              <a:gd name="connsiteX33" fmla="*/ 298303 w 3941813"/>
              <a:gd name="connsiteY33" fmla="*/ 207936 h 571998"/>
              <a:gd name="connsiteX34" fmla="*/ 316635 w 3941813"/>
              <a:gd name="connsiteY34" fmla="*/ 230146 h 571998"/>
              <a:gd name="connsiteX35" fmla="*/ 318158 w 3941813"/>
              <a:gd name="connsiteY35" fmla="*/ 231823 h 571998"/>
              <a:gd name="connsiteX36" fmla="*/ 341295 w 3941813"/>
              <a:gd name="connsiteY36" fmla="*/ 254260 h 571998"/>
              <a:gd name="connsiteX37" fmla="*/ 364855 w 3941813"/>
              <a:gd name="connsiteY37" fmla="*/ 274566 h 571998"/>
              <a:gd name="connsiteX38" fmla="*/ 383255 w 3941813"/>
              <a:gd name="connsiteY38" fmla="*/ 287072 h 571998"/>
              <a:gd name="connsiteX39" fmla="*/ 390494 w 3941813"/>
              <a:gd name="connsiteY39" fmla="*/ 291862 h 571998"/>
              <a:gd name="connsiteX40" fmla="*/ 396550 w 3941813"/>
              <a:gd name="connsiteY40" fmla="*/ 295622 h 571998"/>
              <a:gd name="connsiteX41" fmla="*/ 409034 w 3941813"/>
              <a:gd name="connsiteY41" fmla="*/ 302598 h 571998"/>
              <a:gd name="connsiteX42" fmla="*/ 419364 w 3941813"/>
              <a:gd name="connsiteY42" fmla="*/ 308079 h 571998"/>
              <a:gd name="connsiteX43" fmla="*/ 431109 w 3941813"/>
              <a:gd name="connsiteY43" fmla="*/ 313598 h 571998"/>
              <a:gd name="connsiteX44" fmla="*/ 433413 w 3941813"/>
              <a:gd name="connsiteY44" fmla="*/ 314749 h 571998"/>
              <a:gd name="connsiteX45" fmla="*/ 445124 w 3941813"/>
              <a:gd name="connsiteY45" fmla="*/ 319611 h 571998"/>
              <a:gd name="connsiteX46" fmla="*/ 450799 w 3941813"/>
              <a:gd name="connsiteY46" fmla="*/ 321878 h 571998"/>
              <a:gd name="connsiteX47" fmla="*/ 462312 w 3941813"/>
              <a:gd name="connsiteY47" fmla="*/ 325820 h 571998"/>
              <a:gd name="connsiteX48" fmla="*/ 480775 w 3941813"/>
              <a:gd name="connsiteY48" fmla="*/ 331449 h 571998"/>
              <a:gd name="connsiteX49" fmla="*/ 490525 w 3941813"/>
              <a:gd name="connsiteY49" fmla="*/ 333953 h 571998"/>
              <a:gd name="connsiteX50" fmla="*/ 499752 w 3941813"/>
              <a:gd name="connsiteY50" fmla="*/ 335946 h 571998"/>
              <a:gd name="connsiteX51" fmla="*/ 520232 w 3941813"/>
              <a:gd name="connsiteY51" fmla="*/ 340163 h 571998"/>
              <a:gd name="connsiteX52" fmla="*/ 554124 w 3941813"/>
              <a:gd name="connsiteY52" fmla="*/ 343209 h 571998"/>
              <a:gd name="connsiteX53" fmla="*/ 555122 w 3941813"/>
              <a:gd name="connsiteY53" fmla="*/ 343268 h 571998"/>
              <a:gd name="connsiteX54" fmla="*/ 555467 w 3941813"/>
              <a:gd name="connsiteY54" fmla="*/ 343294 h 571998"/>
              <a:gd name="connsiteX55" fmla="*/ 572739 w 3941813"/>
              <a:gd name="connsiteY55" fmla="*/ 343958 h 571998"/>
              <a:gd name="connsiteX56" fmla="*/ 3862707 w 3941813"/>
              <a:gd name="connsiteY56" fmla="*/ 343958 h 571998"/>
              <a:gd name="connsiteX57" fmla="*/ 3941813 w 3941813"/>
              <a:gd name="connsiteY57" fmla="*/ 343958 h 571998"/>
              <a:gd name="connsiteX58" fmla="*/ 3941813 w 3941813"/>
              <a:gd name="connsiteY58" fmla="*/ 388462 h 571998"/>
              <a:gd name="connsiteX59" fmla="*/ 3940777 w 3941813"/>
              <a:gd name="connsiteY59" fmla="*/ 407437 h 571998"/>
              <a:gd name="connsiteX60" fmla="*/ 3933868 w 3941813"/>
              <a:gd name="connsiteY60" fmla="*/ 442971 h 571998"/>
              <a:gd name="connsiteX61" fmla="*/ 3920050 w 3941813"/>
              <a:gd name="connsiteY61" fmla="*/ 476090 h 571998"/>
              <a:gd name="connsiteX62" fmla="*/ 3900015 w 3941813"/>
              <a:gd name="connsiteY62" fmla="*/ 505415 h 571998"/>
              <a:gd name="connsiteX63" fmla="*/ 3875143 w 3941813"/>
              <a:gd name="connsiteY63" fmla="*/ 530254 h 571998"/>
              <a:gd name="connsiteX64" fmla="*/ 3846126 w 3941813"/>
              <a:gd name="connsiteY64" fmla="*/ 549919 h 571998"/>
              <a:gd name="connsiteX65" fmla="*/ 3812964 w 3941813"/>
              <a:gd name="connsiteY65" fmla="*/ 563718 h 571998"/>
              <a:gd name="connsiteX66" fmla="*/ 3777038 w 3941813"/>
              <a:gd name="connsiteY66" fmla="*/ 570963 h 571998"/>
              <a:gd name="connsiteX67" fmla="*/ 3758385 w 3941813"/>
              <a:gd name="connsiteY67" fmla="*/ 571998 h 571998"/>
              <a:gd name="connsiteX68" fmla="*/ 572739 w 3941813"/>
              <a:gd name="connsiteY68" fmla="*/ 571998 h 571998"/>
              <a:gd name="connsiteX69" fmla="*/ 543032 w 3941813"/>
              <a:gd name="connsiteY69" fmla="*/ 571308 h 571998"/>
              <a:gd name="connsiteX70" fmla="*/ 485343 w 3941813"/>
              <a:gd name="connsiteY70" fmla="*/ 565788 h 571998"/>
              <a:gd name="connsiteX71" fmla="*/ 429382 w 3941813"/>
              <a:gd name="connsiteY71" fmla="*/ 554059 h 571998"/>
              <a:gd name="connsiteX72" fmla="*/ 375493 w 3941813"/>
              <a:gd name="connsiteY72" fmla="*/ 537499 h 571998"/>
              <a:gd name="connsiteX73" fmla="*/ 324023 w 3941813"/>
              <a:gd name="connsiteY73" fmla="*/ 515419 h 571998"/>
              <a:gd name="connsiteX74" fmla="*/ 275661 w 3941813"/>
              <a:gd name="connsiteY74" fmla="*/ 489200 h 571998"/>
              <a:gd name="connsiteX75" fmla="*/ 229718 w 3941813"/>
              <a:gd name="connsiteY75" fmla="*/ 458495 h 571998"/>
              <a:gd name="connsiteX76" fmla="*/ 187574 w 3941813"/>
              <a:gd name="connsiteY76" fmla="*/ 423306 h 571998"/>
              <a:gd name="connsiteX77" fmla="*/ 148539 w 3941813"/>
              <a:gd name="connsiteY77" fmla="*/ 384667 h 571998"/>
              <a:gd name="connsiteX78" fmla="*/ 113650 w 3941813"/>
              <a:gd name="connsiteY78" fmla="*/ 342233 h 571998"/>
              <a:gd name="connsiteX79" fmla="*/ 82906 w 3941813"/>
              <a:gd name="connsiteY79" fmla="*/ 296349 h 571998"/>
              <a:gd name="connsiteX80" fmla="*/ 56307 w 3941813"/>
              <a:gd name="connsiteY80" fmla="*/ 248050 h 571998"/>
              <a:gd name="connsiteX81" fmla="*/ 34544 w 3941813"/>
              <a:gd name="connsiteY81" fmla="*/ 196646 h 571998"/>
              <a:gd name="connsiteX82" fmla="*/ 17963 w 3941813"/>
              <a:gd name="connsiteY82" fmla="*/ 143172 h 571998"/>
              <a:gd name="connsiteX83" fmla="*/ 6218 w 3941813"/>
              <a:gd name="connsiteY83" fmla="*/ 87283 h 571998"/>
              <a:gd name="connsiteX84" fmla="*/ 346 w 3941813"/>
              <a:gd name="connsiteY84" fmla="*/ 29669 h 571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3941813" h="571998">
                <a:moveTo>
                  <a:pt x="0" y="0"/>
                </a:moveTo>
                <a:lnTo>
                  <a:pt x="228336" y="0"/>
                </a:lnTo>
                <a:lnTo>
                  <a:pt x="228336" y="1035"/>
                </a:lnTo>
                <a:lnTo>
                  <a:pt x="228336" y="2070"/>
                </a:lnTo>
                <a:lnTo>
                  <a:pt x="228336" y="3450"/>
                </a:lnTo>
                <a:lnTo>
                  <a:pt x="228336" y="4485"/>
                </a:lnTo>
                <a:lnTo>
                  <a:pt x="228336" y="6555"/>
                </a:lnTo>
                <a:lnTo>
                  <a:pt x="228336" y="8625"/>
                </a:lnTo>
                <a:lnTo>
                  <a:pt x="228336" y="13110"/>
                </a:lnTo>
                <a:lnTo>
                  <a:pt x="228681" y="17595"/>
                </a:lnTo>
                <a:lnTo>
                  <a:pt x="228681" y="21045"/>
                </a:lnTo>
                <a:lnTo>
                  <a:pt x="229372" y="24495"/>
                </a:lnTo>
                <a:lnTo>
                  <a:pt x="229561" y="29949"/>
                </a:lnTo>
                <a:lnTo>
                  <a:pt x="230860" y="43059"/>
                </a:lnTo>
                <a:lnTo>
                  <a:pt x="231099" y="44849"/>
                </a:lnTo>
                <a:lnTo>
                  <a:pt x="231445" y="47954"/>
                </a:lnTo>
                <a:lnTo>
                  <a:pt x="231790" y="51059"/>
                </a:lnTo>
                <a:lnTo>
                  <a:pt x="232439" y="55431"/>
                </a:lnTo>
                <a:lnTo>
                  <a:pt x="237460" y="78594"/>
                </a:lnTo>
                <a:lnTo>
                  <a:pt x="239935" y="88754"/>
                </a:lnTo>
                <a:lnTo>
                  <a:pt x="249062" y="117988"/>
                </a:lnTo>
                <a:lnTo>
                  <a:pt x="258766" y="141560"/>
                </a:lnTo>
                <a:lnTo>
                  <a:pt x="260462" y="145242"/>
                </a:lnTo>
                <a:lnTo>
                  <a:pt x="261844" y="148347"/>
                </a:lnTo>
                <a:lnTo>
                  <a:pt x="263571" y="152142"/>
                </a:lnTo>
                <a:lnTo>
                  <a:pt x="265643" y="155592"/>
                </a:lnTo>
                <a:lnTo>
                  <a:pt x="267371" y="158697"/>
                </a:lnTo>
                <a:lnTo>
                  <a:pt x="269060" y="162072"/>
                </a:lnTo>
                <a:lnTo>
                  <a:pt x="276558" y="175613"/>
                </a:lnTo>
                <a:lnTo>
                  <a:pt x="277043" y="176291"/>
                </a:lnTo>
                <a:lnTo>
                  <a:pt x="278368" y="178791"/>
                </a:lnTo>
                <a:lnTo>
                  <a:pt x="295536" y="204348"/>
                </a:lnTo>
                <a:lnTo>
                  <a:pt x="296042" y="204926"/>
                </a:lnTo>
                <a:lnTo>
                  <a:pt x="298303" y="207936"/>
                </a:lnTo>
                <a:lnTo>
                  <a:pt x="316635" y="230146"/>
                </a:lnTo>
                <a:lnTo>
                  <a:pt x="318158" y="231823"/>
                </a:lnTo>
                <a:lnTo>
                  <a:pt x="341295" y="254260"/>
                </a:lnTo>
                <a:lnTo>
                  <a:pt x="364855" y="274566"/>
                </a:lnTo>
                <a:lnTo>
                  <a:pt x="383255" y="287072"/>
                </a:lnTo>
                <a:lnTo>
                  <a:pt x="390494" y="291862"/>
                </a:lnTo>
                <a:lnTo>
                  <a:pt x="396550" y="295622"/>
                </a:lnTo>
                <a:lnTo>
                  <a:pt x="409034" y="302598"/>
                </a:lnTo>
                <a:lnTo>
                  <a:pt x="419364" y="308079"/>
                </a:lnTo>
                <a:lnTo>
                  <a:pt x="431109" y="313598"/>
                </a:lnTo>
                <a:lnTo>
                  <a:pt x="433413" y="314749"/>
                </a:lnTo>
                <a:lnTo>
                  <a:pt x="445124" y="319611"/>
                </a:lnTo>
                <a:lnTo>
                  <a:pt x="450799" y="321878"/>
                </a:lnTo>
                <a:lnTo>
                  <a:pt x="462312" y="325820"/>
                </a:lnTo>
                <a:lnTo>
                  <a:pt x="480775" y="331449"/>
                </a:lnTo>
                <a:lnTo>
                  <a:pt x="490525" y="333953"/>
                </a:lnTo>
                <a:lnTo>
                  <a:pt x="499752" y="335946"/>
                </a:lnTo>
                <a:lnTo>
                  <a:pt x="520232" y="340163"/>
                </a:lnTo>
                <a:lnTo>
                  <a:pt x="554124" y="343209"/>
                </a:lnTo>
                <a:lnTo>
                  <a:pt x="555122" y="343268"/>
                </a:lnTo>
                <a:lnTo>
                  <a:pt x="555467" y="343294"/>
                </a:lnTo>
                <a:lnTo>
                  <a:pt x="572739" y="343958"/>
                </a:lnTo>
                <a:lnTo>
                  <a:pt x="3862707" y="343958"/>
                </a:lnTo>
                <a:lnTo>
                  <a:pt x="3941813" y="343958"/>
                </a:lnTo>
                <a:lnTo>
                  <a:pt x="3941813" y="388462"/>
                </a:lnTo>
                <a:lnTo>
                  <a:pt x="3940777" y="407437"/>
                </a:lnTo>
                <a:lnTo>
                  <a:pt x="3933868" y="442971"/>
                </a:lnTo>
                <a:lnTo>
                  <a:pt x="3920050" y="476090"/>
                </a:lnTo>
                <a:lnTo>
                  <a:pt x="3900015" y="505415"/>
                </a:lnTo>
                <a:lnTo>
                  <a:pt x="3875143" y="530254"/>
                </a:lnTo>
                <a:lnTo>
                  <a:pt x="3846126" y="549919"/>
                </a:lnTo>
                <a:lnTo>
                  <a:pt x="3812964" y="563718"/>
                </a:lnTo>
                <a:lnTo>
                  <a:pt x="3777038" y="570963"/>
                </a:lnTo>
                <a:lnTo>
                  <a:pt x="3758385" y="571998"/>
                </a:lnTo>
                <a:lnTo>
                  <a:pt x="572739" y="571998"/>
                </a:lnTo>
                <a:lnTo>
                  <a:pt x="543032" y="571308"/>
                </a:lnTo>
                <a:lnTo>
                  <a:pt x="485343" y="565788"/>
                </a:lnTo>
                <a:lnTo>
                  <a:pt x="429382" y="554059"/>
                </a:lnTo>
                <a:lnTo>
                  <a:pt x="375493" y="537499"/>
                </a:lnTo>
                <a:lnTo>
                  <a:pt x="324023" y="515419"/>
                </a:lnTo>
                <a:lnTo>
                  <a:pt x="275661" y="489200"/>
                </a:lnTo>
                <a:lnTo>
                  <a:pt x="229718" y="458495"/>
                </a:lnTo>
                <a:lnTo>
                  <a:pt x="187574" y="423306"/>
                </a:lnTo>
                <a:lnTo>
                  <a:pt x="148539" y="384667"/>
                </a:lnTo>
                <a:lnTo>
                  <a:pt x="113650" y="342233"/>
                </a:lnTo>
                <a:lnTo>
                  <a:pt x="82906" y="296349"/>
                </a:lnTo>
                <a:lnTo>
                  <a:pt x="56307" y="248050"/>
                </a:lnTo>
                <a:lnTo>
                  <a:pt x="34544" y="196646"/>
                </a:lnTo>
                <a:lnTo>
                  <a:pt x="17963" y="143172"/>
                </a:lnTo>
                <a:lnTo>
                  <a:pt x="6218" y="87283"/>
                </a:lnTo>
                <a:lnTo>
                  <a:pt x="346" y="2966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43" name="Freeform 585">
            <a:extLst>
              <a:ext uri="{FF2B5EF4-FFF2-40B4-BE49-F238E27FC236}">
                <a16:creationId xmlns:a16="http://schemas.microsoft.com/office/drawing/2014/main" id="{A4AD2828-ADC7-42AD-9BD7-B2AF4522555B}"/>
              </a:ext>
            </a:extLst>
          </p:cNvPr>
          <p:cNvSpPr>
            <a:spLocks/>
          </p:cNvSpPr>
          <p:nvPr/>
        </p:nvSpPr>
        <p:spPr bwMode="auto">
          <a:xfrm>
            <a:off x="4936606" y="3288411"/>
            <a:ext cx="517079" cy="517079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300" b="1">
                <a:solidFill>
                  <a:srgbClr val="191C21"/>
                </a:solidFill>
              </a:rPr>
              <a:t>4</a:t>
            </a:r>
          </a:p>
        </p:txBody>
      </p:sp>
      <p:sp>
        <p:nvSpPr>
          <p:cNvPr id="112" name="Freeform 588">
            <a:extLst>
              <a:ext uri="{FF2B5EF4-FFF2-40B4-BE49-F238E27FC236}">
                <a16:creationId xmlns:a16="http://schemas.microsoft.com/office/drawing/2014/main" id="{21C58894-01CA-497C-B767-A2F07533ED84}"/>
              </a:ext>
            </a:extLst>
          </p:cNvPr>
          <p:cNvSpPr>
            <a:spLocks/>
          </p:cNvSpPr>
          <p:nvPr/>
        </p:nvSpPr>
        <p:spPr bwMode="auto">
          <a:xfrm>
            <a:off x="733956" y="4358451"/>
            <a:ext cx="859034" cy="857997"/>
          </a:xfrm>
          <a:custGeom>
            <a:avLst/>
            <a:gdLst>
              <a:gd name="T0" fmla="*/ 1573 w 3316"/>
              <a:gd name="T1" fmla="*/ 2 h 3316"/>
              <a:gd name="T2" fmla="*/ 1243 w 3316"/>
              <a:gd name="T3" fmla="*/ 52 h 3316"/>
              <a:gd name="T4" fmla="*/ 939 w 3316"/>
              <a:gd name="T5" fmla="*/ 162 h 3316"/>
              <a:gd name="T6" fmla="*/ 665 w 3316"/>
              <a:gd name="T7" fmla="*/ 328 h 3316"/>
              <a:gd name="T8" fmla="*/ 431 w 3316"/>
              <a:gd name="T9" fmla="*/ 542 h 3316"/>
              <a:gd name="T10" fmla="*/ 240 w 3316"/>
              <a:gd name="T11" fmla="*/ 797 h 3316"/>
              <a:gd name="T12" fmla="*/ 100 w 3316"/>
              <a:gd name="T13" fmla="*/ 1088 h 3316"/>
              <a:gd name="T14" fmla="*/ 19 w 3316"/>
              <a:gd name="T15" fmla="*/ 1405 h 3316"/>
              <a:gd name="T16" fmla="*/ 0 w 3316"/>
              <a:gd name="T17" fmla="*/ 1658 h 3316"/>
              <a:gd name="T18" fmla="*/ 19 w 3316"/>
              <a:gd name="T19" fmla="*/ 1911 h 3316"/>
              <a:gd name="T20" fmla="*/ 100 w 3316"/>
              <a:gd name="T21" fmla="*/ 2228 h 3316"/>
              <a:gd name="T22" fmla="*/ 240 w 3316"/>
              <a:gd name="T23" fmla="*/ 2517 h 3316"/>
              <a:gd name="T24" fmla="*/ 431 w 3316"/>
              <a:gd name="T25" fmla="*/ 2773 h 3316"/>
              <a:gd name="T26" fmla="*/ 665 w 3316"/>
              <a:gd name="T27" fmla="*/ 2987 h 3316"/>
              <a:gd name="T28" fmla="*/ 939 w 3316"/>
              <a:gd name="T29" fmla="*/ 3152 h 3316"/>
              <a:gd name="T30" fmla="*/ 1243 w 3316"/>
              <a:gd name="T31" fmla="*/ 3264 h 3316"/>
              <a:gd name="T32" fmla="*/ 1573 w 3316"/>
              <a:gd name="T33" fmla="*/ 3314 h 3316"/>
              <a:gd name="T34" fmla="*/ 1744 w 3316"/>
              <a:gd name="T35" fmla="*/ 3314 h 3316"/>
              <a:gd name="T36" fmla="*/ 2073 w 3316"/>
              <a:gd name="T37" fmla="*/ 3264 h 3316"/>
              <a:gd name="T38" fmla="*/ 2378 w 3316"/>
              <a:gd name="T39" fmla="*/ 3152 h 3316"/>
              <a:gd name="T40" fmla="*/ 2650 w 3316"/>
              <a:gd name="T41" fmla="*/ 2987 h 3316"/>
              <a:gd name="T42" fmla="*/ 2886 w 3316"/>
              <a:gd name="T43" fmla="*/ 2773 h 3316"/>
              <a:gd name="T44" fmla="*/ 3076 w 3316"/>
              <a:gd name="T45" fmla="*/ 2517 h 3316"/>
              <a:gd name="T46" fmla="*/ 3216 w 3316"/>
              <a:gd name="T47" fmla="*/ 2228 h 3316"/>
              <a:gd name="T48" fmla="*/ 3298 w 3316"/>
              <a:gd name="T49" fmla="*/ 1911 h 3316"/>
              <a:gd name="T50" fmla="*/ 3316 w 3316"/>
              <a:gd name="T51" fmla="*/ 1658 h 3316"/>
              <a:gd name="T52" fmla="*/ 3298 w 3316"/>
              <a:gd name="T53" fmla="*/ 1405 h 3316"/>
              <a:gd name="T54" fmla="*/ 3216 w 3316"/>
              <a:gd name="T55" fmla="*/ 1088 h 3316"/>
              <a:gd name="T56" fmla="*/ 3076 w 3316"/>
              <a:gd name="T57" fmla="*/ 797 h 3316"/>
              <a:gd name="T58" fmla="*/ 2886 w 3316"/>
              <a:gd name="T59" fmla="*/ 542 h 3316"/>
              <a:gd name="T60" fmla="*/ 2650 w 3316"/>
              <a:gd name="T61" fmla="*/ 328 h 3316"/>
              <a:gd name="T62" fmla="*/ 2378 w 3316"/>
              <a:gd name="T63" fmla="*/ 162 h 3316"/>
              <a:gd name="T64" fmla="*/ 2073 w 3316"/>
              <a:gd name="T65" fmla="*/ 52 h 3316"/>
              <a:gd name="T66" fmla="*/ 1744 w 3316"/>
              <a:gd name="T67" fmla="*/ 2 h 33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316" h="3316">
                <a:moveTo>
                  <a:pt x="1658" y="0"/>
                </a:moveTo>
                <a:lnTo>
                  <a:pt x="1573" y="2"/>
                </a:lnTo>
                <a:lnTo>
                  <a:pt x="1405" y="18"/>
                </a:lnTo>
                <a:lnTo>
                  <a:pt x="1243" y="52"/>
                </a:lnTo>
                <a:lnTo>
                  <a:pt x="1088" y="100"/>
                </a:lnTo>
                <a:lnTo>
                  <a:pt x="939" y="162"/>
                </a:lnTo>
                <a:lnTo>
                  <a:pt x="798" y="239"/>
                </a:lnTo>
                <a:lnTo>
                  <a:pt x="665" y="328"/>
                </a:lnTo>
                <a:lnTo>
                  <a:pt x="542" y="431"/>
                </a:lnTo>
                <a:lnTo>
                  <a:pt x="431" y="542"/>
                </a:lnTo>
                <a:lnTo>
                  <a:pt x="328" y="665"/>
                </a:lnTo>
                <a:lnTo>
                  <a:pt x="240" y="797"/>
                </a:lnTo>
                <a:lnTo>
                  <a:pt x="162" y="939"/>
                </a:lnTo>
                <a:lnTo>
                  <a:pt x="100" y="1088"/>
                </a:lnTo>
                <a:lnTo>
                  <a:pt x="52" y="1243"/>
                </a:lnTo>
                <a:lnTo>
                  <a:pt x="19" y="1405"/>
                </a:lnTo>
                <a:lnTo>
                  <a:pt x="2" y="1572"/>
                </a:lnTo>
                <a:lnTo>
                  <a:pt x="0" y="1658"/>
                </a:lnTo>
                <a:lnTo>
                  <a:pt x="2" y="1744"/>
                </a:lnTo>
                <a:lnTo>
                  <a:pt x="19" y="1911"/>
                </a:lnTo>
                <a:lnTo>
                  <a:pt x="52" y="2073"/>
                </a:lnTo>
                <a:lnTo>
                  <a:pt x="100" y="2228"/>
                </a:lnTo>
                <a:lnTo>
                  <a:pt x="162" y="2377"/>
                </a:lnTo>
                <a:lnTo>
                  <a:pt x="240" y="2517"/>
                </a:lnTo>
                <a:lnTo>
                  <a:pt x="328" y="2650"/>
                </a:lnTo>
                <a:lnTo>
                  <a:pt x="431" y="2773"/>
                </a:lnTo>
                <a:lnTo>
                  <a:pt x="542" y="2885"/>
                </a:lnTo>
                <a:lnTo>
                  <a:pt x="665" y="2987"/>
                </a:lnTo>
                <a:lnTo>
                  <a:pt x="798" y="3076"/>
                </a:lnTo>
                <a:lnTo>
                  <a:pt x="939" y="3152"/>
                </a:lnTo>
                <a:lnTo>
                  <a:pt x="1088" y="3216"/>
                </a:lnTo>
                <a:lnTo>
                  <a:pt x="1243" y="3264"/>
                </a:lnTo>
                <a:lnTo>
                  <a:pt x="1405" y="3298"/>
                </a:lnTo>
                <a:lnTo>
                  <a:pt x="1573" y="3314"/>
                </a:lnTo>
                <a:lnTo>
                  <a:pt x="1658" y="3316"/>
                </a:lnTo>
                <a:lnTo>
                  <a:pt x="1744" y="3314"/>
                </a:lnTo>
                <a:lnTo>
                  <a:pt x="1911" y="3298"/>
                </a:lnTo>
                <a:lnTo>
                  <a:pt x="2073" y="3264"/>
                </a:lnTo>
                <a:lnTo>
                  <a:pt x="2228" y="3216"/>
                </a:lnTo>
                <a:lnTo>
                  <a:pt x="2378" y="3152"/>
                </a:lnTo>
                <a:lnTo>
                  <a:pt x="2518" y="3076"/>
                </a:lnTo>
                <a:lnTo>
                  <a:pt x="2650" y="2987"/>
                </a:lnTo>
                <a:lnTo>
                  <a:pt x="2773" y="2885"/>
                </a:lnTo>
                <a:lnTo>
                  <a:pt x="2886" y="2773"/>
                </a:lnTo>
                <a:lnTo>
                  <a:pt x="2987" y="2650"/>
                </a:lnTo>
                <a:lnTo>
                  <a:pt x="3076" y="2517"/>
                </a:lnTo>
                <a:lnTo>
                  <a:pt x="3153" y="2377"/>
                </a:lnTo>
                <a:lnTo>
                  <a:pt x="3216" y="2228"/>
                </a:lnTo>
                <a:lnTo>
                  <a:pt x="3264" y="2073"/>
                </a:lnTo>
                <a:lnTo>
                  <a:pt x="3298" y="1911"/>
                </a:lnTo>
                <a:lnTo>
                  <a:pt x="3315" y="1744"/>
                </a:lnTo>
                <a:lnTo>
                  <a:pt x="3316" y="1658"/>
                </a:lnTo>
                <a:lnTo>
                  <a:pt x="3315" y="1572"/>
                </a:lnTo>
                <a:lnTo>
                  <a:pt x="3298" y="1405"/>
                </a:lnTo>
                <a:lnTo>
                  <a:pt x="3264" y="1243"/>
                </a:lnTo>
                <a:lnTo>
                  <a:pt x="3216" y="1088"/>
                </a:lnTo>
                <a:lnTo>
                  <a:pt x="3153" y="939"/>
                </a:lnTo>
                <a:lnTo>
                  <a:pt x="3076" y="797"/>
                </a:lnTo>
                <a:lnTo>
                  <a:pt x="2987" y="665"/>
                </a:lnTo>
                <a:lnTo>
                  <a:pt x="2886" y="542"/>
                </a:lnTo>
                <a:lnTo>
                  <a:pt x="2773" y="431"/>
                </a:lnTo>
                <a:lnTo>
                  <a:pt x="2650" y="328"/>
                </a:lnTo>
                <a:lnTo>
                  <a:pt x="2518" y="239"/>
                </a:lnTo>
                <a:lnTo>
                  <a:pt x="2378" y="162"/>
                </a:lnTo>
                <a:lnTo>
                  <a:pt x="2228" y="100"/>
                </a:lnTo>
                <a:lnTo>
                  <a:pt x="2073" y="52"/>
                </a:lnTo>
                <a:lnTo>
                  <a:pt x="1911" y="18"/>
                </a:lnTo>
                <a:lnTo>
                  <a:pt x="1744" y="2"/>
                </a:lnTo>
                <a:lnTo>
                  <a:pt x="1658" y="0"/>
                </a:lnTo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15" name="Freeform 587">
            <a:extLst>
              <a:ext uri="{FF2B5EF4-FFF2-40B4-BE49-F238E27FC236}">
                <a16:creationId xmlns:a16="http://schemas.microsoft.com/office/drawing/2014/main" id="{04859CD4-911F-4DCA-A1AC-F4693A000978}"/>
              </a:ext>
            </a:extLst>
          </p:cNvPr>
          <p:cNvSpPr>
            <a:spLocks/>
          </p:cNvSpPr>
          <p:nvPr/>
        </p:nvSpPr>
        <p:spPr bwMode="auto">
          <a:xfrm>
            <a:off x="904933" y="4528393"/>
            <a:ext cx="517079" cy="517079"/>
          </a:xfrm>
          <a:custGeom>
            <a:avLst/>
            <a:gdLst>
              <a:gd name="T0" fmla="*/ 946 w 1995"/>
              <a:gd name="T1" fmla="*/ 1993 h 1995"/>
              <a:gd name="T2" fmla="*/ 748 w 1995"/>
              <a:gd name="T3" fmla="*/ 1964 h 1995"/>
              <a:gd name="T4" fmla="*/ 565 w 1995"/>
              <a:gd name="T5" fmla="*/ 1898 h 1995"/>
              <a:gd name="T6" fmla="*/ 401 w 1995"/>
              <a:gd name="T7" fmla="*/ 1798 h 1995"/>
              <a:gd name="T8" fmla="*/ 259 w 1995"/>
              <a:gd name="T9" fmla="*/ 1668 h 1995"/>
              <a:gd name="T10" fmla="*/ 145 w 1995"/>
              <a:gd name="T11" fmla="*/ 1515 h 1995"/>
              <a:gd name="T12" fmla="*/ 61 w 1995"/>
              <a:gd name="T13" fmla="*/ 1340 h 1995"/>
              <a:gd name="T14" fmla="*/ 12 w 1995"/>
              <a:gd name="T15" fmla="*/ 1150 h 1995"/>
              <a:gd name="T16" fmla="*/ 0 w 1995"/>
              <a:gd name="T17" fmla="*/ 998 h 1995"/>
              <a:gd name="T18" fmla="*/ 12 w 1995"/>
              <a:gd name="T19" fmla="*/ 846 h 1995"/>
              <a:gd name="T20" fmla="*/ 61 w 1995"/>
              <a:gd name="T21" fmla="*/ 655 h 1995"/>
              <a:gd name="T22" fmla="*/ 145 w 1995"/>
              <a:gd name="T23" fmla="*/ 481 h 1995"/>
              <a:gd name="T24" fmla="*/ 259 w 1995"/>
              <a:gd name="T25" fmla="*/ 327 h 1995"/>
              <a:gd name="T26" fmla="*/ 401 w 1995"/>
              <a:gd name="T27" fmla="*/ 198 h 1995"/>
              <a:gd name="T28" fmla="*/ 565 w 1995"/>
              <a:gd name="T29" fmla="*/ 98 h 1995"/>
              <a:gd name="T30" fmla="*/ 748 w 1995"/>
              <a:gd name="T31" fmla="*/ 31 h 1995"/>
              <a:gd name="T32" fmla="*/ 946 w 1995"/>
              <a:gd name="T33" fmla="*/ 1 h 1995"/>
              <a:gd name="T34" fmla="*/ 1049 w 1995"/>
              <a:gd name="T35" fmla="*/ 1 h 1995"/>
              <a:gd name="T36" fmla="*/ 1247 w 1995"/>
              <a:gd name="T37" fmla="*/ 31 h 1995"/>
              <a:gd name="T38" fmla="*/ 1431 w 1995"/>
              <a:gd name="T39" fmla="*/ 98 h 1995"/>
              <a:gd name="T40" fmla="*/ 1594 w 1995"/>
              <a:gd name="T41" fmla="*/ 198 h 1995"/>
              <a:gd name="T42" fmla="*/ 1737 w 1995"/>
              <a:gd name="T43" fmla="*/ 327 h 1995"/>
              <a:gd name="T44" fmla="*/ 1851 w 1995"/>
              <a:gd name="T45" fmla="*/ 481 h 1995"/>
              <a:gd name="T46" fmla="*/ 1935 w 1995"/>
              <a:gd name="T47" fmla="*/ 655 h 1995"/>
              <a:gd name="T48" fmla="*/ 1985 w 1995"/>
              <a:gd name="T49" fmla="*/ 846 h 1995"/>
              <a:gd name="T50" fmla="*/ 1995 w 1995"/>
              <a:gd name="T51" fmla="*/ 998 h 1995"/>
              <a:gd name="T52" fmla="*/ 1985 w 1995"/>
              <a:gd name="T53" fmla="*/ 1150 h 1995"/>
              <a:gd name="T54" fmla="*/ 1935 w 1995"/>
              <a:gd name="T55" fmla="*/ 1340 h 1995"/>
              <a:gd name="T56" fmla="*/ 1851 w 1995"/>
              <a:gd name="T57" fmla="*/ 1515 h 1995"/>
              <a:gd name="T58" fmla="*/ 1737 w 1995"/>
              <a:gd name="T59" fmla="*/ 1668 h 1995"/>
              <a:gd name="T60" fmla="*/ 1594 w 1995"/>
              <a:gd name="T61" fmla="*/ 1798 h 1995"/>
              <a:gd name="T62" fmla="*/ 1431 w 1995"/>
              <a:gd name="T63" fmla="*/ 1898 h 1995"/>
              <a:gd name="T64" fmla="*/ 1247 w 1995"/>
              <a:gd name="T65" fmla="*/ 1964 h 1995"/>
              <a:gd name="T66" fmla="*/ 1049 w 1995"/>
              <a:gd name="T67" fmla="*/ 1993 h 19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995" h="1995">
                <a:moveTo>
                  <a:pt x="998" y="1995"/>
                </a:moveTo>
                <a:lnTo>
                  <a:pt x="946" y="1993"/>
                </a:lnTo>
                <a:lnTo>
                  <a:pt x="847" y="1984"/>
                </a:lnTo>
                <a:lnTo>
                  <a:pt x="748" y="1964"/>
                </a:lnTo>
                <a:lnTo>
                  <a:pt x="655" y="1935"/>
                </a:lnTo>
                <a:lnTo>
                  <a:pt x="565" y="1898"/>
                </a:lnTo>
                <a:lnTo>
                  <a:pt x="481" y="1851"/>
                </a:lnTo>
                <a:lnTo>
                  <a:pt x="401" y="1798"/>
                </a:lnTo>
                <a:lnTo>
                  <a:pt x="327" y="1735"/>
                </a:lnTo>
                <a:lnTo>
                  <a:pt x="259" y="1668"/>
                </a:lnTo>
                <a:lnTo>
                  <a:pt x="198" y="1594"/>
                </a:lnTo>
                <a:lnTo>
                  <a:pt x="145" y="1515"/>
                </a:lnTo>
                <a:lnTo>
                  <a:pt x="99" y="1430"/>
                </a:lnTo>
                <a:lnTo>
                  <a:pt x="61" y="1340"/>
                </a:lnTo>
                <a:lnTo>
                  <a:pt x="31" y="1247"/>
                </a:lnTo>
                <a:lnTo>
                  <a:pt x="12" y="1150"/>
                </a:lnTo>
                <a:lnTo>
                  <a:pt x="1" y="1049"/>
                </a:lnTo>
                <a:lnTo>
                  <a:pt x="0" y="998"/>
                </a:lnTo>
                <a:lnTo>
                  <a:pt x="1" y="946"/>
                </a:lnTo>
                <a:lnTo>
                  <a:pt x="12" y="846"/>
                </a:lnTo>
                <a:lnTo>
                  <a:pt x="31" y="748"/>
                </a:lnTo>
                <a:lnTo>
                  <a:pt x="61" y="655"/>
                </a:lnTo>
                <a:lnTo>
                  <a:pt x="99" y="565"/>
                </a:lnTo>
                <a:lnTo>
                  <a:pt x="145" y="481"/>
                </a:lnTo>
                <a:lnTo>
                  <a:pt x="198" y="400"/>
                </a:lnTo>
                <a:lnTo>
                  <a:pt x="259" y="327"/>
                </a:lnTo>
                <a:lnTo>
                  <a:pt x="327" y="259"/>
                </a:lnTo>
                <a:lnTo>
                  <a:pt x="401" y="198"/>
                </a:lnTo>
                <a:lnTo>
                  <a:pt x="481" y="145"/>
                </a:lnTo>
                <a:lnTo>
                  <a:pt x="565" y="98"/>
                </a:lnTo>
                <a:lnTo>
                  <a:pt x="655" y="61"/>
                </a:lnTo>
                <a:lnTo>
                  <a:pt x="748" y="31"/>
                </a:lnTo>
                <a:lnTo>
                  <a:pt x="847" y="12"/>
                </a:lnTo>
                <a:lnTo>
                  <a:pt x="946" y="1"/>
                </a:lnTo>
                <a:lnTo>
                  <a:pt x="998" y="0"/>
                </a:lnTo>
                <a:lnTo>
                  <a:pt x="1049" y="1"/>
                </a:lnTo>
                <a:lnTo>
                  <a:pt x="1150" y="12"/>
                </a:lnTo>
                <a:lnTo>
                  <a:pt x="1247" y="31"/>
                </a:lnTo>
                <a:lnTo>
                  <a:pt x="1340" y="61"/>
                </a:lnTo>
                <a:lnTo>
                  <a:pt x="1431" y="98"/>
                </a:lnTo>
                <a:lnTo>
                  <a:pt x="1515" y="145"/>
                </a:lnTo>
                <a:lnTo>
                  <a:pt x="1594" y="198"/>
                </a:lnTo>
                <a:lnTo>
                  <a:pt x="1668" y="259"/>
                </a:lnTo>
                <a:lnTo>
                  <a:pt x="1737" y="327"/>
                </a:lnTo>
                <a:lnTo>
                  <a:pt x="1798" y="400"/>
                </a:lnTo>
                <a:lnTo>
                  <a:pt x="1851" y="481"/>
                </a:lnTo>
                <a:lnTo>
                  <a:pt x="1898" y="565"/>
                </a:lnTo>
                <a:lnTo>
                  <a:pt x="1935" y="655"/>
                </a:lnTo>
                <a:lnTo>
                  <a:pt x="1964" y="748"/>
                </a:lnTo>
                <a:lnTo>
                  <a:pt x="1985" y="846"/>
                </a:lnTo>
                <a:lnTo>
                  <a:pt x="1995" y="946"/>
                </a:lnTo>
                <a:lnTo>
                  <a:pt x="1995" y="998"/>
                </a:lnTo>
                <a:lnTo>
                  <a:pt x="1995" y="1049"/>
                </a:lnTo>
                <a:lnTo>
                  <a:pt x="1985" y="1150"/>
                </a:lnTo>
                <a:lnTo>
                  <a:pt x="1964" y="1247"/>
                </a:lnTo>
                <a:lnTo>
                  <a:pt x="1935" y="1340"/>
                </a:lnTo>
                <a:lnTo>
                  <a:pt x="1898" y="1430"/>
                </a:lnTo>
                <a:lnTo>
                  <a:pt x="1851" y="1515"/>
                </a:lnTo>
                <a:lnTo>
                  <a:pt x="1798" y="1594"/>
                </a:lnTo>
                <a:lnTo>
                  <a:pt x="1737" y="1668"/>
                </a:lnTo>
                <a:lnTo>
                  <a:pt x="1668" y="1735"/>
                </a:lnTo>
                <a:lnTo>
                  <a:pt x="1594" y="1798"/>
                </a:lnTo>
                <a:lnTo>
                  <a:pt x="1515" y="1851"/>
                </a:lnTo>
                <a:lnTo>
                  <a:pt x="1431" y="1898"/>
                </a:lnTo>
                <a:lnTo>
                  <a:pt x="1340" y="1935"/>
                </a:lnTo>
                <a:lnTo>
                  <a:pt x="1247" y="1964"/>
                </a:lnTo>
                <a:lnTo>
                  <a:pt x="1150" y="1984"/>
                </a:lnTo>
                <a:lnTo>
                  <a:pt x="1049" y="1993"/>
                </a:lnTo>
                <a:lnTo>
                  <a:pt x="998" y="1995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16" name="Freeform 589">
            <a:extLst>
              <a:ext uri="{FF2B5EF4-FFF2-40B4-BE49-F238E27FC236}">
                <a16:creationId xmlns:a16="http://schemas.microsoft.com/office/drawing/2014/main" id="{0E3199FF-BE1C-48DA-8310-DB2F07D998F2}"/>
              </a:ext>
            </a:extLst>
          </p:cNvPr>
          <p:cNvSpPr>
            <a:spLocks/>
          </p:cNvSpPr>
          <p:nvPr/>
        </p:nvSpPr>
        <p:spPr bwMode="auto">
          <a:xfrm>
            <a:off x="1387816" y="4790559"/>
            <a:ext cx="120203" cy="294289"/>
          </a:xfrm>
          <a:custGeom>
            <a:avLst/>
            <a:gdLst>
              <a:gd name="T0" fmla="*/ 462 w 462"/>
              <a:gd name="T1" fmla="*/ 981 h 1135"/>
              <a:gd name="T2" fmla="*/ 460 w 462"/>
              <a:gd name="T3" fmla="*/ 985 h 1135"/>
              <a:gd name="T4" fmla="*/ 457 w 462"/>
              <a:gd name="T5" fmla="*/ 989 h 1135"/>
              <a:gd name="T6" fmla="*/ 443 w 462"/>
              <a:gd name="T7" fmla="*/ 1007 h 1135"/>
              <a:gd name="T8" fmla="*/ 427 w 462"/>
              <a:gd name="T9" fmla="*/ 1025 h 1135"/>
              <a:gd name="T10" fmla="*/ 418 w 462"/>
              <a:gd name="T11" fmla="*/ 1037 h 1135"/>
              <a:gd name="T12" fmla="*/ 409 w 462"/>
              <a:gd name="T13" fmla="*/ 1048 h 1135"/>
              <a:gd name="T14" fmla="*/ 408 w 462"/>
              <a:gd name="T15" fmla="*/ 1050 h 1135"/>
              <a:gd name="T16" fmla="*/ 408 w 462"/>
              <a:gd name="T17" fmla="*/ 1050 h 1135"/>
              <a:gd name="T18" fmla="*/ 396 w 462"/>
              <a:gd name="T19" fmla="*/ 1064 h 1135"/>
              <a:gd name="T20" fmla="*/ 383 w 462"/>
              <a:gd name="T21" fmla="*/ 1078 h 1135"/>
              <a:gd name="T22" fmla="*/ 369 w 462"/>
              <a:gd name="T23" fmla="*/ 1095 h 1135"/>
              <a:gd name="T24" fmla="*/ 355 w 462"/>
              <a:gd name="T25" fmla="*/ 1110 h 1135"/>
              <a:gd name="T26" fmla="*/ 343 w 462"/>
              <a:gd name="T27" fmla="*/ 1123 h 1135"/>
              <a:gd name="T28" fmla="*/ 332 w 462"/>
              <a:gd name="T29" fmla="*/ 1135 h 1135"/>
              <a:gd name="T30" fmla="*/ 276 w 462"/>
              <a:gd name="T31" fmla="*/ 1062 h 1135"/>
              <a:gd name="T32" fmla="*/ 177 w 462"/>
              <a:gd name="T33" fmla="*/ 908 h 1135"/>
              <a:gd name="T34" fmla="*/ 94 w 462"/>
              <a:gd name="T35" fmla="*/ 745 h 1135"/>
              <a:gd name="T36" fmla="*/ 27 w 462"/>
              <a:gd name="T37" fmla="*/ 573 h 1135"/>
              <a:gd name="T38" fmla="*/ 0 w 462"/>
              <a:gd name="T39" fmla="*/ 483 h 1135"/>
              <a:gd name="T40" fmla="*/ 36 w 462"/>
              <a:gd name="T41" fmla="*/ 417 h 1135"/>
              <a:gd name="T42" fmla="*/ 65 w 462"/>
              <a:gd name="T43" fmla="*/ 348 h 1135"/>
              <a:gd name="T44" fmla="*/ 68 w 462"/>
              <a:gd name="T45" fmla="*/ 341 h 1135"/>
              <a:gd name="T46" fmla="*/ 71 w 462"/>
              <a:gd name="T47" fmla="*/ 333 h 1135"/>
              <a:gd name="T48" fmla="*/ 81 w 462"/>
              <a:gd name="T49" fmla="*/ 303 h 1135"/>
              <a:gd name="T50" fmla="*/ 90 w 462"/>
              <a:gd name="T51" fmla="*/ 273 h 1135"/>
              <a:gd name="T52" fmla="*/ 94 w 462"/>
              <a:gd name="T53" fmla="*/ 263 h 1135"/>
              <a:gd name="T54" fmla="*/ 97 w 462"/>
              <a:gd name="T55" fmla="*/ 252 h 1135"/>
              <a:gd name="T56" fmla="*/ 100 w 462"/>
              <a:gd name="T57" fmla="*/ 242 h 1135"/>
              <a:gd name="T58" fmla="*/ 102 w 462"/>
              <a:gd name="T59" fmla="*/ 232 h 1135"/>
              <a:gd name="T60" fmla="*/ 105 w 462"/>
              <a:gd name="T61" fmla="*/ 223 h 1135"/>
              <a:gd name="T62" fmla="*/ 106 w 462"/>
              <a:gd name="T63" fmla="*/ 214 h 1135"/>
              <a:gd name="T64" fmla="*/ 110 w 462"/>
              <a:gd name="T65" fmla="*/ 201 h 1135"/>
              <a:gd name="T66" fmla="*/ 112 w 462"/>
              <a:gd name="T67" fmla="*/ 189 h 1135"/>
              <a:gd name="T68" fmla="*/ 112 w 462"/>
              <a:gd name="T69" fmla="*/ 182 h 1135"/>
              <a:gd name="T70" fmla="*/ 114 w 462"/>
              <a:gd name="T71" fmla="*/ 177 h 1135"/>
              <a:gd name="T72" fmla="*/ 116 w 462"/>
              <a:gd name="T73" fmla="*/ 166 h 1135"/>
              <a:gd name="T74" fmla="*/ 119 w 462"/>
              <a:gd name="T75" fmla="*/ 153 h 1135"/>
              <a:gd name="T76" fmla="*/ 125 w 462"/>
              <a:gd name="T77" fmla="*/ 109 h 1135"/>
              <a:gd name="T78" fmla="*/ 129 w 462"/>
              <a:gd name="T79" fmla="*/ 64 h 1135"/>
              <a:gd name="T80" fmla="*/ 131 w 462"/>
              <a:gd name="T81" fmla="*/ 53 h 1135"/>
              <a:gd name="T82" fmla="*/ 131 w 462"/>
              <a:gd name="T83" fmla="*/ 41 h 1135"/>
              <a:gd name="T84" fmla="*/ 131 w 462"/>
              <a:gd name="T85" fmla="*/ 39 h 1135"/>
              <a:gd name="T86" fmla="*/ 131 w 462"/>
              <a:gd name="T87" fmla="*/ 35 h 1135"/>
              <a:gd name="T88" fmla="*/ 132 w 462"/>
              <a:gd name="T89" fmla="*/ 26 h 1135"/>
              <a:gd name="T90" fmla="*/ 132 w 462"/>
              <a:gd name="T91" fmla="*/ 17 h 1135"/>
              <a:gd name="T92" fmla="*/ 132 w 462"/>
              <a:gd name="T93" fmla="*/ 7 h 1135"/>
              <a:gd name="T94" fmla="*/ 132 w 462"/>
              <a:gd name="T95" fmla="*/ 0 h 1135"/>
              <a:gd name="T96" fmla="*/ 133 w 462"/>
              <a:gd name="T97" fmla="*/ 68 h 1135"/>
              <a:gd name="T98" fmla="*/ 145 w 462"/>
              <a:gd name="T99" fmla="*/ 204 h 1135"/>
              <a:gd name="T100" fmla="*/ 168 w 462"/>
              <a:gd name="T101" fmla="*/ 335 h 1135"/>
              <a:gd name="T102" fmla="*/ 201 w 462"/>
              <a:gd name="T103" fmla="*/ 464 h 1135"/>
              <a:gd name="T104" fmla="*/ 243 w 462"/>
              <a:gd name="T105" fmla="*/ 587 h 1135"/>
              <a:gd name="T106" fmla="*/ 295 w 462"/>
              <a:gd name="T107" fmla="*/ 706 h 1135"/>
              <a:gd name="T108" fmla="*/ 355 w 462"/>
              <a:gd name="T109" fmla="*/ 820 h 1135"/>
              <a:gd name="T110" fmla="*/ 425 w 462"/>
              <a:gd name="T111" fmla="*/ 929 h 1135"/>
              <a:gd name="T112" fmla="*/ 462 w 462"/>
              <a:gd name="T113" fmla="*/ 981 h 1135"/>
              <a:gd name="T114" fmla="*/ 462 w 462"/>
              <a:gd name="T115" fmla="*/ 981 h 1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462" h="1135">
                <a:moveTo>
                  <a:pt x="462" y="981"/>
                </a:moveTo>
                <a:lnTo>
                  <a:pt x="460" y="985"/>
                </a:lnTo>
                <a:lnTo>
                  <a:pt x="457" y="989"/>
                </a:lnTo>
                <a:lnTo>
                  <a:pt x="443" y="1007"/>
                </a:lnTo>
                <a:lnTo>
                  <a:pt x="427" y="1025"/>
                </a:lnTo>
                <a:lnTo>
                  <a:pt x="418" y="1037"/>
                </a:lnTo>
                <a:lnTo>
                  <a:pt x="409" y="1048"/>
                </a:lnTo>
                <a:lnTo>
                  <a:pt x="408" y="1050"/>
                </a:lnTo>
                <a:lnTo>
                  <a:pt x="408" y="1050"/>
                </a:lnTo>
                <a:lnTo>
                  <a:pt x="396" y="1064"/>
                </a:lnTo>
                <a:lnTo>
                  <a:pt x="383" y="1078"/>
                </a:lnTo>
                <a:lnTo>
                  <a:pt x="369" y="1095"/>
                </a:lnTo>
                <a:lnTo>
                  <a:pt x="355" y="1110"/>
                </a:lnTo>
                <a:lnTo>
                  <a:pt x="343" y="1123"/>
                </a:lnTo>
                <a:lnTo>
                  <a:pt x="332" y="1135"/>
                </a:lnTo>
                <a:lnTo>
                  <a:pt x="276" y="1062"/>
                </a:lnTo>
                <a:lnTo>
                  <a:pt x="177" y="908"/>
                </a:lnTo>
                <a:lnTo>
                  <a:pt x="94" y="745"/>
                </a:lnTo>
                <a:lnTo>
                  <a:pt x="27" y="573"/>
                </a:lnTo>
                <a:lnTo>
                  <a:pt x="0" y="483"/>
                </a:lnTo>
                <a:lnTo>
                  <a:pt x="36" y="417"/>
                </a:lnTo>
                <a:lnTo>
                  <a:pt x="65" y="348"/>
                </a:lnTo>
                <a:lnTo>
                  <a:pt x="68" y="341"/>
                </a:lnTo>
                <a:lnTo>
                  <a:pt x="71" y="333"/>
                </a:lnTo>
                <a:lnTo>
                  <a:pt x="81" y="303"/>
                </a:lnTo>
                <a:lnTo>
                  <a:pt x="90" y="273"/>
                </a:lnTo>
                <a:lnTo>
                  <a:pt x="94" y="263"/>
                </a:lnTo>
                <a:lnTo>
                  <a:pt x="97" y="252"/>
                </a:lnTo>
                <a:lnTo>
                  <a:pt x="100" y="242"/>
                </a:lnTo>
                <a:lnTo>
                  <a:pt x="102" y="232"/>
                </a:lnTo>
                <a:lnTo>
                  <a:pt x="105" y="223"/>
                </a:lnTo>
                <a:lnTo>
                  <a:pt x="106" y="214"/>
                </a:lnTo>
                <a:lnTo>
                  <a:pt x="110" y="201"/>
                </a:lnTo>
                <a:lnTo>
                  <a:pt x="112" y="189"/>
                </a:lnTo>
                <a:lnTo>
                  <a:pt x="112" y="182"/>
                </a:lnTo>
                <a:lnTo>
                  <a:pt x="114" y="177"/>
                </a:lnTo>
                <a:lnTo>
                  <a:pt x="116" y="166"/>
                </a:lnTo>
                <a:lnTo>
                  <a:pt x="119" y="153"/>
                </a:lnTo>
                <a:lnTo>
                  <a:pt x="125" y="109"/>
                </a:lnTo>
                <a:lnTo>
                  <a:pt x="129" y="64"/>
                </a:lnTo>
                <a:lnTo>
                  <a:pt x="131" y="53"/>
                </a:lnTo>
                <a:lnTo>
                  <a:pt x="131" y="41"/>
                </a:lnTo>
                <a:lnTo>
                  <a:pt x="131" y="39"/>
                </a:lnTo>
                <a:lnTo>
                  <a:pt x="131" y="35"/>
                </a:lnTo>
                <a:lnTo>
                  <a:pt x="132" y="26"/>
                </a:lnTo>
                <a:lnTo>
                  <a:pt x="132" y="17"/>
                </a:lnTo>
                <a:lnTo>
                  <a:pt x="132" y="7"/>
                </a:lnTo>
                <a:lnTo>
                  <a:pt x="132" y="0"/>
                </a:lnTo>
                <a:lnTo>
                  <a:pt x="133" y="68"/>
                </a:lnTo>
                <a:lnTo>
                  <a:pt x="145" y="204"/>
                </a:lnTo>
                <a:lnTo>
                  <a:pt x="168" y="335"/>
                </a:lnTo>
                <a:lnTo>
                  <a:pt x="201" y="464"/>
                </a:lnTo>
                <a:lnTo>
                  <a:pt x="243" y="587"/>
                </a:lnTo>
                <a:lnTo>
                  <a:pt x="295" y="706"/>
                </a:lnTo>
                <a:lnTo>
                  <a:pt x="355" y="820"/>
                </a:lnTo>
                <a:lnTo>
                  <a:pt x="425" y="929"/>
                </a:lnTo>
                <a:lnTo>
                  <a:pt x="462" y="981"/>
                </a:lnTo>
                <a:lnTo>
                  <a:pt x="462" y="981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17" name="Freeform 590">
            <a:extLst>
              <a:ext uri="{FF2B5EF4-FFF2-40B4-BE49-F238E27FC236}">
                <a16:creationId xmlns:a16="http://schemas.microsoft.com/office/drawing/2014/main" id="{C32F7A60-8E3D-48CA-A3D3-5621A7499D47}"/>
              </a:ext>
            </a:extLst>
          </p:cNvPr>
          <p:cNvSpPr>
            <a:spLocks/>
          </p:cNvSpPr>
          <p:nvPr/>
        </p:nvSpPr>
        <p:spPr bwMode="auto">
          <a:xfrm>
            <a:off x="1387816" y="4790559"/>
            <a:ext cx="120203" cy="294289"/>
          </a:xfrm>
          <a:custGeom>
            <a:avLst/>
            <a:gdLst>
              <a:gd name="T0" fmla="*/ 132 w 462"/>
              <a:gd name="T1" fmla="*/ 0 h 1135"/>
              <a:gd name="T2" fmla="*/ 132 w 462"/>
              <a:gd name="T3" fmla="*/ 7 h 1135"/>
              <a:gd name="T4" fmla="*/ 132 w 462"/>
              <a:gd name="T5" fmla="*/ 17 h 1135"/>
              <a:gd name="T6" fmla="*/ 132 w 462"/>
              <a:gd name="T7" fmla="*/ 26 h 1135"/>
              <a:gd name="T8" fmla="*/ 131 w 462"/>
              <a:gd name="T9" fmla="*/ 35 h 1135"/>
              <a:gd name="T10" fmla="*/ 131 w 462"/>
              <a:gd name="T11" fmla="*/ 39 h 1135"/>
              <a:gd name="T12" fmla="*/ 131 w 462"/>
              <a:gd name="T13" fmla="*/ 41 h 1135"/>
              <a:gd name="T14" fmla="*/ 131 w 462"/>
              <a:gd name="T15" fmla="*/ 53 h 1135"/>
              <a:gd name="T16" fmla="*/ 129 w 462"/>
              <a:gd name="T17" fmla="*/ 64 h 1135"/>
              <a:gd name="T18" fmla="*/ 125 w 462"/>
              <a:gd name="T19" fmla="*/ 109 h 1135"/>
              <a:gd name="T20" fmla="*/ 119 w 462"/>
              <a:gd name="T21" fmla="*/ 153 h 1135"/>
              <a:gd name="T22" fmla="*/ 116 w 462"/>
              <a:gd name="T23" fmla="*/ 166 h 1135"/>
              <a:gd name="T24" fmla="*/ 114 w 462"/>
              <a:gd name="T25" fmla="*/ 177 h 1135"/>
              <a:gd name="T26" fmla="*/ 112 w 462"/>
              <a:gd name="T27" fmla="*/ 182 h 1135"/>
              <a:gd name="T28" fmla="*/ 112 w 462"/>
              <a:gd name="T29" fmla="*/ 189 h 1135"/>
              <a:gd name="T30" fmla="*/ 110 w 462"/>
              <a:gd name="T31" fmla="*/ 201 h 1135"/>
              <a:gd name="T32" fmla="*/ 106 w 462"/>
              <a:gd name="T33" fmla="*/ 214 h 1135"/>
              <a:gd name="T34" fmla="*/ 105 w 462"/>
              <a:gd name="T35" fmla="*/ 223 h 1135"/>
              <a:gd name="T36" fmla="*/ 102 w 462"/>
              <a:gd name="T37" fmla="*/ 232 h 1135"/>
              <a:gd name="T38" fmla="*/ 100 w 462"/>
              <a:gd name="T39" fmla="*/ 242 h 1135"/>
              <a:gd name="T40" fmla="*/ 97 w 462"/>
              <a:gd name="T41" fmla="*/ 252 h 1135"/>
              <a:gd name="T42" fmla="*/ 94 w 462"/>
              <a:gd name="T43" fmla="*/ 263 h 1135"/>
              <a:gd name="T44" fmla="*/ 90 w 462"/>
              <a:gd name="T45" fmla="*/ 273 h 1135"/>
              <a:gd name="T46" fmla="*/ 81 w 462"/>
              <a:gd name="T47" fmla="*/ 303 h 1135"/>
              <a:gd name="T48" fmla="*/ 71 w 462"/>
              <a:gd name="T49" fmla="*/ 333 h 1135"/>
              <a:gd name="T50" fmla="*/ 65 w 462"/>
              <a:gd name="T51" fmla="*/ 348 h 1135"/>
              <a:gd name="T52" fmla="*/ 36 w 462"/>
              <a:gd name="T53" fmla="*/ 417 h 1135"/>
              <a:gd name="T54" fmla="*/ 0 w 462"/>
              <a:gd name="T55" fmla="*/ 483 h 1135"/>
              <a:gd name="T56" fmla="*/ 27 w 462"/>
              <a:gd name="T57" fmla="*/ 573 h 1135"/>
              <a:gd name="T58" fmla="*/ 94 w 462"/>
              <a:gd name="T59" fmla="*/ 745 h 1135"/>
              <a:gd name="T60" fmla="*/ 177 w 462"/>
              <a:gd name="T61" fmla="*/ 908 h 1135"/>
              <a:gd name="T62" fmla="*/ 276 w 462"/>
              <a:gd name="T63" fmla="*/ 1062 h 1135"/>
              <a:gd name="T64" fmla="*/ 332 w 462"/>
              <a:gd name="T65" fmla="*/ 1135 h 1135"/>
              <a:gd name="T66" fmla="*/ 343 w 462"/>
              <a:gd name="T67" fmla="*/ 1123 h 1135"/>
              <a:gd name="T68" fmla="*/ 355 w 462"/>
              <a:gd name="T69" fmla="*/ 1110 h 1135"/>
              <a:gd name="T70" fmla="*/ 369 w 462"/>
              <a:gd name="T71" fmla="*/ 1095 h 1135"/>
              <a:gd name="T72" fmla="*/ 383 w 462"/>
              <a:gd name="T73" fmla="*/ 1078 h 1135"/>
              <a:gd name="T74" fmla="*/ 396 w 462"/>
              <a:gd name="T75" fmla="*/ 1064 h 1135"/>
              <a:gd name="T76" fmla="*/ 408 w 462"/>
              <a:gd name="T77" fmla="*/ 1050 h 1135"/>
              <a:gd name="T78" fmla="*/ 408 w 462"/>
              <a:gd name="T79" fmla="*/ 1050 h 1135"/>
              <a:gd name="T80" fmla="*/ 409 w 462"/>
              <a:gd name="T81" fmla="*/ 1048 h 1135"/>
              <a:gd name="T82" fmla="*/ 418 w 462"/>
              <a:gd name="T83" fmla="*/ 1037 h 1135"/>
              <a:gd name="T84" fmla="*/ 427 w 462"/>
              <a:gd name="T85" fmla="*/ 1025 h 1135"/>
              <a:gd name="T86" fmla="*/ 443 w 462"/>
              <a:gd name="T87" fmla="*/ 1007 h 1135"/>
              <a:gd name="T88" fmla="*/ 457 w 462"/>
              <a:gd name="T89" fmla="*/ 989 h 1135"/>
              <a:gd name="T90" fmla="*/ 460 w 462"/>
              <a:gd name="T91" fmla="*/ 985 h 1135"/>
              <a:gd name="T92" fmla="*/ 462 w 462"/>
              <a:gd name="T93" fmla="*/ 981 h 1135"/>
              <a:gd name="T94" fmla="*/ 425 w 462"/>
              <a:gd name="T95" fmla="*/ 929 h 1135"/>
              <a:gd name="T96" fmla="*/ 355 w 462"/>
              <a:gd name="T97" fmla="*/ 820 h 1135"/>
              <a:gd name="T98" fmla="*/ 295 w 462"/>
              <a:gd name="T99" fmla="*/ 706 h 1135"/>
              <a:gd name="T100" fmla="*/ 243 w 462"/>
              <a:gd name="T101" fmla="*/ 587 h 1135"/>
              <a:gd name="T102" fmla="*/ 201 w 462"/>
              <a:gd name="T103" fmla="*/ 464 h 1135"/>
              <a:gd name="T104" fmla="*/ 168 w 462"/>
              <a:gd name="T105" fmla="*/ 335 h 1135"/>
              <a:gd name="T106" fmla="*/ 145 w 462"/>
              <a:gd name="T107" fmla="*/ 204 h 1135"/>
              <a:gd name="T108" fmla="*/ 133 w 462"/>
              <a:gd name="T109" fmla="*/ 68 h 1135"/>
              <a:gd name="T110" fmla="*/ 132 w 462"/>
              <a:gd name="T111" fmla="*/ 0 h 1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462" h="1135">
                <a:moveTo>
                  <a:pt x="132" y="0"/>
                </a:moveTo>
                <a:lnTo>
                  <a:pt x="132" y="7"/>
                </a:lnTo>
                <a:lnTo>
                  <a:pt x="132" y="17"/>
                </a:lnTo>
                <a:lnTo>
                  <a:pt x="132" y="26"/>
                </a:lnTo>
                <a:lnTo>
                  <a:pt x="131" y="35"/>
                </a:lnTo>
                <a:lnTo>
                  <a:pt x="131" y="39"/>
                </a:lnTo>
                <a:lnTo>
                  <a:pt x="131" y="41"/>
                </a:lnTo>
                <a:lnTo>
                  <a:pt x="131" y="53"/>
                </a:lnTo>
                <a:lnTo>
                  <a:pt x="129" y="64"/>
                </a:lnTo>
                <a:lnTo>
                  <a:pt x="125" y="109"/>
                </a:lnTo>
                <a:lnTo>
                  <a:pt x="119" y="153"/>
                </a:lnTo>
                <a:lnTo>
                  <a:pt x="116" y="166"/>
                </a:lnTo>
                <a:lnTo>
                  <a:pt x="114" y="177"/>
                </a:lnTo>
                <a:lnTo>
                  <a:pt x="112" y="182"/>
                </a:lnTo>
                <a:lnTo>
                  <a:pt x="112" y="189"/>
                </a:lnTo>
                <a:lnTo>
                  <a:pt x="110" y="201"/>
                </a:lnTo>
                <a:lnTo>
                  <a:pt x="106" y="214"/>
                </a:lnTo>
                <a:lnTo>
                  <a:pt x="105" y="223"/>
                </a:lnTo>
                <a:lnTo>
                  <a:pt x="102" y="232"/>
                </a:lnTo>
                <a:lnTo>
                  <a:pt x="100" y="242"/>
                </a:lnTo>
                <a:lnTo>
                  <a:pt x="97" y="252"/>
                </a:lnTo>
                <a:lnTo>
                  <a:pt x="94" y="263"/>
                </a:lnTo>
                <a:lnTo>
                  <a:pt x="90" y="273"/>
                </a:lnTo>
                <a:lnTo>
                  <a:pt x="81" y="303"/>
                </a:lnTo>
                <a:lnTo>
                  <a:pt x="71" y="333"/>
                </a:lnTo>
                <a:lnTo>
                  <a:pt x="65" y="348"/>
                </a:lnTo>
                <a:lnTo>
                  <a:pt x="36" y="417"/>
                </a:lnTo>
                <a:lnTo>
                  <a:pt x="0" y="483"/>
                </a:lnTo>
                <a:lnTo>
                  <a:pt x="27" y="573"/>
                </a:lnTo>
                <a:lnTo>
                  <a:pt x="94" y="745"/>
                </a:lnTo>
                <a:lnTo>
                  <a:pt x="177" y="908"/>
                </a:lnTo>
                <a:lnTo>
                  <a:pt x="276" y="1062"/>
                </a:lnTo>
                <a:lnTo>
                  <a:pt x="332" y="1135"/>
                </a:lnTo>
                <a:lnTo>
                  <a:pt x="343" y="1123"/>
                </a:lnTo>
                <a:lnTo>
                  <a:pt x="355" y="1110"/>
                </a:lnTo>
                <a:lnTo>
                  <a:pt x="369" y="1095"/>
                </a:lnTo>
                <a:lnTo>
                  <a:pt x="383" y="1078"/>
                </a:lnTo>
                <a:lnTo>
                  <a:pt x="396" y="1064"/>
                </a:lnTo>
                <a:lnTo>
                  <a:pt x="408" y="1050"/>
                </a:lnTo>
                <a:lnTo>
                  <a:pt x="408" y="1050"/>
                </a:lnTo>
                <a:lnTo>
                  <a:pt x="409" y="1048"/>
                </a:lnTo>
                <a:lnTo>
                  <a:pt x="418" y="1037"/>
                </a:lnTo>
                <a:lnTo>
                  <a:pt x="427" y="1025"/>
                </a:lnTo>
                <a:lnTo>
                  <a:pt x="443" y="1007"/>
                </a:lnTo>
                <a:lnTo>
                  <a:pt x="457" y="989"/>
                </a:lnTo>
                <a:lnTo>
                  <a:pt x="460" y="985"/>
                </a:lnTo>
                <a:lnTo>
                  <a:pt x="462" y="981"/>
                </a:lnTo>
                <a:lnTo>
                  <a:pt x="425" y="929"/>
                </a:lnTo>
                <a:lnTo>
                  <a:pt x="355" y="820"/>
                </a:lnTo>
                <a:lnTo>
                  <a:pt x="295" y="706"/>
                </a:lnTo>
                <a:lnTo>
                  <a:pt x="243" y="587"/>
                </a:lnTo>
                <a:lnTo>
                  <a:pt x="201" y="464"/>
                </a:lnTo>
                <a:lnTo>
                  <a:pt x="168" y="335"/>
                </a:lnTo>
                <a:lnTo>
                  <a:pt x="145" y="204"/>
                </a:lnTo>
                <a:lnTo>
                  <a:pt x="133" y="68"/>
                </a:lnTo>
                <a:lnTo>
                  <a:pt x="132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18" name="Freeform: Shape 117">
            <a:extLst>
              <a:ext uri="{FF2B5EF4-FFF2-40B4-BE49-F238E27FC236}">
                <a16:creationId xmlns:a16="http://schemas.microsoft.com/office/drawing/2014/main" id="{C62C79A3-92EE-4324-A6E7-3013BBE5B270}"/>
              </a:ext>
            </a:extLst>
          </p:cNvPr>
          <p:cNvSpPr>
            <a:spLocks/>
          </p:cNvSpPr>
          <p:nvPr/>
        </p:nvSpPr>
        <p:spPr bwMode="auto">
          <a:xfrm>
            <a:off x="1422012" y="4787449"/>
            <a:ext cx="2956360" cy="428999"/>
          </a:xfrm>
          <a:custGeom>
            <a:avLst/>
            <a:gdLst>
              <a:gd name="connsiteX0" fmla="*/ 0 w 3941813"/>
              <a:gd name="connsiteY0" fmla="*/ 0 h 571998"/>
              <a:gd name="connsiteX1" fmla="*/ 228336 w 3941813"/>
              <a:gd name="connsiteY1" fmla="*/ 0 h 571998"/>
              <a:gd name="connsiteX2" fmla="*/ 228336 w 3941813"/>
              <a:gd name="connsiteY2" fmla="*/ 1035 h 571998"/>
              <a:gd name="connsiteX3" fmla="*/ 228336 w 3941813"/>
              <a:gd name="connsiteY3" fmla="*/ 2070 h 571998"/>
              <a:gd name="connsiteX4" fmla="*/ 228336 w 3941813"/>
              <a:gd name="connsiteY4" fmla="*/ 3450 h 571998"/>
              <a:gd name="connsiteX5" fmla="*/ 228336 w 3941813"/>
              <a:gd name="connsiteY5" fmla="*/ 4485 h 571998"/>
              <a:gd name="connsiteX6" fmla="*/ 228336 w 3941813"/>
              <a:gd name="connsiteY6" fmla="*/ 6555 h 571998"/>
              <a:gd name="connsiteX7" fmla="*/ 228336 w 3941813"/>
              <a:gd name="connsiteY7" fmla="*/ 8625 h 571998"/>
              <a:gd name="connsiteX8" fmla="*/ 228336 w 3941813"/>
              <a:gd name="connsiteY8" fmla="*/ 13110 h 571998"/>
              <a:gd name="connsiteX9" fmla="*/ 228681 w 3941813"/>
              <a:gd name="connsiteY9" fmla="*/ 17595 h 571998"/>
              <a:gd name="connsiteX10" fmla="*/ 228681 w 3941813"/>
              <a:gd name="connsiteY10" fmla="*/ 21045 h 571998"/>
              <a:gd name="connsiteX11" fmla="*/ 229372 w 3941813"/>
              <a:gd name="connsiteY11" fmla="*/ 24495 h 571998"/>
              <a:gd name="connsiteX12" fmla="*/ 229561 w 3941813"/>
              <a:gd name="connsiteY12" fmla="*/ 29949 h 571998"/>
              <a:gd name="connsiteX13" fmla="*/ 230860 w 3941813"/>
              <a:gd name="connsiteY13" fmla="*/ 43059 h 571998"/>
              <a:gd name="connsiteX14" fmla="*/ 231099 w 3941813"/>
              <a:gd name="connsiteY14" fmla="*/ 44849 h 571998"/>
              <a:gd name="connsiteX15" fmla="*/ 231445 w 3941813"/>
              <a:gd name="connsiteY15" fmla="*/ 47954 h 571998"/>
              <a:gd name="connsiteX16" fmla="*/ 231790 w 3941813"/>
              <a:gd name="connsiteY16" fmla="*/ 51059 h 571998"/>
              <a:gd name="connsiteX17" fmla="*/ 232439 w 3941813"/>
              <a:gd name="connsiteY17" fmla="*/ 55431 h 571998"/>
              <a:gd name="connsiteX18" fmla="*/ 237460 w 3941813"/>
              <a:gd name="connsiteY18" fmla="*/ 78594 h 571998"/>
              <a:gd name="connsiteX19" fmla="*/ 239935 w 3941813"/>
              <a:gd name="connsiteY19" fmla="*/ 88754 h 571998"/>
              <a:gd name="connsiteX20" fmla="*/ 249062 w 3941813"/>
              <a:gd name="connsiteY20" fmla="*/ 117988 h 571998"/>
              <a:gd name="connsiteX21" fmla="*/ 258766 w 3941813"/>
              <a:gd name="connsiteY21" fmla="*/ 141560 h 571998"/>
              <a:gd name="connsiteX22" fmla="*/ 260462 w 3941813"/>
              <a:gd name="connsiteY22" fmla="*/ 145242 h 571998"/>
              <a:gd name="connsiteX23" fmla="*/ 261844 w 3941813"/>
              <a:gd name="connsiteY23" fmla="*/ 148347 h 571998"/>
              <a:gd name="connsiteX24" fmla="*/ 263571 w 3941813"/>
              <a:gd name="connsiteY24" fmla="*/ 152142 h 571998"/>
              <a:gd name="connsiteX25" fmla="*/ 265643 w 3941813"/>
              <a:gd name="connsiteY25" fmla="*/ 155592 h 571998"/>
              <a:gd name="connsiteX26" fmla="*/ 267371 w 3941813"/>
              <a:gd name="connsiteY26" fmla="*/ 158697 h 571998"/>
              <a:gd name="connsiteX27" fmla="*/ 269060 w 3941813"/>
              <a:gd name="connsiteY27" fmla="*/ 162072 h 571998"/>
              <a:gd name="connsiteX28" fmla="*/ 276558 w 3941813"/>
              <a:gd name="connsiteY28" fmla="*/ 175613 h 571998"/>
              <a:gd name="connsiteX29" fmla="*/ 277043 w 3941813"/>
              <a:gd name="connsiteY29" fmla="*/ 176291 h 571998"/>
              <a:gd name="connsiteX30" fmla="*/ 278368 w 3941813"/>
              <a:gd name="connsiteY30" fmla="*/ 178791 h 571998"/>
              <a:gd name="connsiteX31" fmla="*/ 295536 w 3941813"/>
              <a:gd name="connsiteY31" fmla="*/ 204348 h 571998"/>
              <a:gd name="connsiteX32" fmla="*/ 296042 w 3941813"/>
              <a:gd name="connsiteY32" fmla="*/ 204926 h 571998"/>
              <a:gd name="connsiteX33" fmla="*/ 298303 w 3941813"/>
              <a:gd name="connsiteY33" fmla="*/ 207936 h 571998"/>
              <a:gd name="connsiteX34" fmla="*/ 316635 w 3941813"/>
              <a:gd name="connsiteY34" fmla="*/ 230146 h 571998"/>
              <a:gd name="connsiteX35" fmla="*/ 318158 w 3941813"/>
              <a:gd name="connsiteY35" fmla="*/ 231823 h 571998"/>
              <a:gd name="connsiteX36" fmla="*/ 341295 w 3941813"/>
              <a:gd name="connsiteY36" fmla="*/ 254260 h 571998"/>
              <a:gd name="connsiteX37" fmla="*/ 364855 w 3941813"/>
              <a:gd name="connsiteY37" fmla="*/ 274566 h 571998"/>
              <a:gd name="connsiteX38" fmla="*/ 383255 w 3941813"/>
              <a:gd name="connsiteY38" fmla="*/ 287072 h 571998"/>
              <a:gd name="connsiteX39" fmla="*/ 390494 w 3941813"/>
              <a:gd name="connsiteY39" fmla="*/ 291862 h 571998"/>
              <a:gd name="connsiteX40" fmla="*/ 396550 w 3941813"/>
              <a:gd name="connsiteY40" fmla="*/ 295622 h 571998"/>
              <a:gd name="connsiteX41" fmla="*/ 409034 w 3941813"/>
              <a:gd name="connsiteY41" fmla="*/ 302598 h 571998"/>
              <a:gd name="connsiteX42" fmla="*/ 419364 w 3941813"/>
              <a:gd name="connsiteY42" fmla="*/ 308079 h 571998"/>
              <a:gd name="connsiteX43" fmla="*/ 431109 w 3941813"/>
              <a:gd name="connsiteY43" fmla="*/ 313598 h 571998"/>
              <a:gd name="connsiteX44" fmla="*/ 433413 w 3941813"/>
              <a:gd name="connsiteY44" fmla="*/ 314749 h 571998"/>
              <a:gd name="connsiteX45" fmla="*/ 445124 w 3941813"/>
              <a:gd name="connsiteY45" fmla="*/ 319611 h 571998"/>
              <a:gd name="connsiteX46" fmla="*/ 450799 w 3941813"/>
              <a:gd name="connsiteY46" fmla="*/ 321878 h 571998"/>
              <a:gd name="connsiteX47" fmla="*/ 462312 w 3941813"/>
              <a:gd name="connsiteY47" fmla="*/ 325820 h 571998"/>
              <a:gd name="connsiteX48" fmla="*/ 480775 w 3941813"/>
              <a:gd name="connsiteY48" fmla="*/ 331449 h 571998"/>
              <a:gd name="connsiteX49" fmla="*/ 490525 w 3941813"/>
              <a:gd name="connsiteY49" fmla="*/ 333953 h 571998"/>
              <a:gd name="connsiteX50" fmla="*/ 499752 w 3941813"/>
              <a:gd name="connsiteY50" fmla="*/ 335946 h 571998"/>
              <a:gd name="connsiteX51" fmla="*/ 520232 w 3941813"/>
              <a:gd name="connsiteY51" fmla="*/ 340163 h 571998"/>
              <a:gd name="connsiteX52" fmla="*/ 554124 w 3941813"/>
              <a:gd name="connsiteY52" fmla="*/ 343209 h 571998"/>
              <a:gd name="connsiteX53" fmla="*/ 555122 w 3941813"/>
              <a:gd name="connsiteY53" fmla="*/ 343268 h 571998"/>
              <a:gd name="connsiteX54" fmla="*/ 555467 w 3941813"/>
              <a:gd name="connsiteY54" fmla="*/ 343294 h 571998"/>
              <a:gd name="connsiteX55" fmla="*/ 572739 w 3941813"/>
              <a:gd name="connsiteY55" fmla="*/ 343958 h 571998"/>
              <a:gd name="connsiteX56" fmla="*/ 3862707 w 3941813"/>
              <a:gd name="connsiteY56" fmla="*/ 343958 h 571998"/>
              <a:gd name="connsiteX57" fmla="*/ 3941813 w 3941813"/>
              <a:gd name="connsiteY57" fmla="*/ 343958 h 571998"/>
              <a:gd name="connsiteX58" fmla="*/ 3941813 w 3941813"/>
              <a:gd name="connsiteY58" fmla="*/ 388462 h 571998"/>
              <a:gd name="connsiteX59" fmla="*/ 3940777 w 3941813"/>
              <a:gd name="connsiteY59" fmla="*/ 407437 h 571998"/>
              <a:gd name="connsiteX60" fmla="*/ 3933868 w 3941813"/>
              <a:gd name="connsiteY60" fmla="*/ 442971 h 571998"/>
              <a:gd name="connsiteX61" fmla="*/ 3920050 w 3941813"/>
              <a:gd name="connsiteY61" fmla="*/ 476090 h 571998"/>
              <a:gd name="connsiteX62" fmla="*/ 3900015 w 3941813"/>
              <a:gd name="connsiteY62" fmla="*/ 505415 h 571998"/>
              <a:gd name="connsiteX63" fmla="*/ 3875143 w 3941813"/>
              <a:gd name="connsiteY63" fmla="*/ 530254 h 571998"/>
              <a:gd name="connsiteX64" fmla="*/ 3846126 w 3941813"/>
              <a:gd name="connsiteY64" fmla="*/ 549919 h 571998"/>
              <a:gd name="connsiteX65" fmla="*/ 3812964 w 3941813"/>
              <a:gd name="connsiteY65" fmla="*/ 563718 h 571998"/>
              <a:gd name="connsiteX66" fmla="*/ 3777038 w 3941813"/>
              <a:gd name="connsiteY66" fmla="*/ 570963 h 571998"/>
              <a:gd name="connsiteX67" fmla="*/ 3758385 w 3941813"/>
              <a:gd name="connsiteY67" fmla="*/ 571998 h 571998"/>
              <a:gd name="connsiteX68" fmla="*/ 572739 w 3941813"/>
              <a:gd name="connsiteY68" fmla="*/ 571998 h 571998"/>
              <a:gd name="connsiteX69" fmla="*/ 543032 w 3941813"/>
              <a:gd name="connsiteY69" fmla="*/ 571308 h 571998"/>
              <a:gd name="connsiteX70" fmla="*/ 485343 w 3941813"/>
              <a:gd name="connsiteY70" fmla="*/ 565788 h 571998"/>
              <a:gd name="connsiteX71" fmla="*/ 429382 w 3941813"/>
              <a:gd name="connsiteY71" fmla="*/ 554059 h 571998"/>
              <a:gd name="connsiteX72" fmla="*/ 375493 w 3941813"/>
              <a:gd name="connsiteY72" fmla="*/ 537499 h 571998"/>
              <a:gd name="connsiteX73" fmla="*/ 324023 w 3941813"/>
              <a:gd name="connsiteY73" fmla="*/ 515419 h 571998"/>
              <a:gd name="connsiteX74" fmla="*/ 275661 w 3941813"/>
              <a:gd name="connsiteY74" fmla="*/ 489200 h 571998"/>
              <a:gd name="connsiteX75" fmla="*/ 229718 w 3941813"/>
              <a:gd name="connsiteY75" fmla="*/ 458495 h 571998"/>
              <a:gd name="connsiteX76" fmla="*/ 187574 w 3941813"/>
              <a:gd name="connsiteY76" fmla="*/ 423306 h 571998"/>
              <a:gd name="connsiteX77" fmla="*/ 148539 w 3941813"/>
              <a:gd name="connsiteY77" fmla="*/ 384667 h 571998"/>
              <a:gd name="connsiteX78" fmla="*/ 113650 w 3941813"/>
              <a:gd name="connsiteY78" fmla="*/ 342233 h 571998"/>
              <a:gd name="connsiteX79" fmla="*/ 82906 w 3941813"/>
              <a:gd name="connsiteY79" fmla="*/ 296349 h 571998"/>
              <a:gd name="connsiteX80" fmla="*/ 56307 w 3941813"/>
              <a:gd name="connsiteY80" fmla="*/ 248050 h 571998"/>
              <a:gd name="connsiteX81" fmla="*/ 34544 w 3941813"/>
              <a:gd name="connsiteY81" fmla="*/ 196646 h 571998"/>
              <a:gd name="connsiteX82" fmla="*/ 17963 w 3941813"/>
              <a:gd name="connsiteY82" fmla="*/ 143172 h 571998"/>
              <a:gd name="connsiteX83" fmla="*/ 6218 w 3941813"/>
              <a:gd name="connsiteY83" fmla="*/ 87283 h 571998"/>
              <a:gd name="connsiteX84" fmla="*/ 346 w 3941813"/>
              <a:gd name="connsiteY84" fmla="*/ 29669 h 571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3941813" h="571998">
                <a:moveTo>
                  <a:pt x="0" y="0"/>
                </a:moveTo>
                <a:lnTo>
                  <a:pt x="228336" y="0"/>
                </a:lnTo>
                <a:lnTo>
                  <a:pt x="228336" y="1035"/>
                </a:lnTo>
                <a:lnTo>
                  <a:pt x="228336" y="2070"/>
                </a:lnTo>
                <a:lnTo>
                  <a:pt x="228336" y="3450"/>
                </a:lnTo>
                <a:lnTo>
                  <a:pt x="228336" y="4485"/>
                </a:lnTo>
                <a:lnTo>
                  <a:pt x="228336" y="6555"/>
                </a:lnTo>
                <a:lnTo>
                  <a:pt x="228336" y="8625"/>
                </a:lnTo>
                <a:lnTo>
                  <a:pt x="228336" y="13110"/>
                </a:lnTo>
                <a:lnTo>
                  <a:pt x="228681" y="17595"/>
                </a:lnTo>
                <a:lnTo>
                  <a:pt x="228681" y="21045"/>
                </a:lnTo>
                <a:lnTo>
                  <a:pt x="229372" y="24495"/>
                </a:lnTo>
                <a:lnTo>
                  <a:pt x="229561" y="29949"/>
                </a:lnTo>
                <a:lnTo>
                  <a:pt x="230860" y="43059"/>
                </a:lnTo>
                <a:lnTo>
                  <a:pt x="231099" y="44849"/>
                </a:lnTo>
                <a:lnTo>
                  <a:pt x="231445" y="47954"/>
                </a:lnTo>
                <a:lnTo>
                  <a:pt x="231790" y="51059"/>
                </a:lnTo>
                <a:lnTo>
                  <a:pt x="232439" y="55431"/>
                </a:lnTo>
                <a:lnTo>
                  <a:pt x="237460" y="78594"/>
                </a:lnTo>
                <a:lnTo>
                  <a:pt x="239935" y="88754"/>
                </a:lnTo>
                <a:lnTo>
                  <a:pt x="249062" y="117988"/>
                </a:lnTo>
                <a:lnTo>
                  <a:pt x="258766" y="141560"/>
                </a:lnTo>
                <a:lnTo>
                  <a:pt x="260462" y="145242"/>
                </a:lnTo>
                <a:lnTo>
                  <a:pt x="261844" y="148347"/>
                </a:lnTo>
                <a:lnTo>
                  <a:pt x="263571" y="152142"/>
                </a:lnTo>
                <a:lnTo>
                  <a:pt x="265643" y="155592"/>
                </a:lnTo>
                <a:lnTo>
                  <a:pt x="267371" y="158697"/>
                </a:lnTo>
                <a:lnTo>
                  <a:pt x="269060" y="162072"/>
                </a:lnTo>
                <a:lnTo>
                  <a:pt x="276558" y="175613"/>
                </a:lnTo>
                <a:lnTo>
                  <a:pt x="277043" y="176291"/>
                </a:lnTo>
                <a:lnTo>
                  <a:pt x="278368" y="178791"/>
                </a:lnTo>
                <a:lnTo>
                  <a:pt x="295536" y="204348"/>
                </a:lnTo>
                <a:lnTo>
                  <a:pt x="296042" y="204926"/>
                </a:lnTo>
                <a:lnTo>
                  <a:pt x="298303" y="207936"/>
                </a:lnTo>
                <a:lnTo>
                  <a:pt x="316635" y="230146"/>
                </a:lnTo>
                <a:lnTo>
                  <a:pt x="318158" y="231823"/>
                </a:lnTo>
                <a:lnTo>
                  <a:pt x="341295" y="254260"/>
                </a:lnTo>
                <a:lnTo>
                  <a:pt x="364855" y="274566"/>
                </a:lnTo>
                <a:lnTo>
                  <a:pt x="383255" y="287072"/>
                </a:lnTo>
                <a:lnTo>
                  <a:pt x="390494" y="291862"/>
                </a:lnTo>
                <a:lnTo>
                  <a:pt x="396550" y="295622"/>
                </a:lnTo>
                <a:lnTo>
                  <a:pt x="409034" y="302598"/>
                </a:lnTo>
                <a:lnTo>
                  <a:pt x="419364" y="308079"/>
                </a:lnTo>
                <a:lnTo>
                  <a:pt x="431109" y="313598"/>
                </a:lnTo>
                <a:lnTo>
                  <a:pt x="433413" y="314749"/>
                </a:lnTo>
                <a:lnTo>
                  <a:pt x="445124" y="319611"/>
                </a:lnTo>
                <a:lnTo>
                  <a:pt x="450799" y="321878"/>
                </a:lnTo>
                <a:lnTo>
                  <a:pt x="462312" y="325820"/>
                </a:lnTo>
                <a:lnTo>
                  <a:pt x="480775" y="331449"/>
                </a:lnTo>
                <a:lnTo>
                  <a:pt x="490525" y="333953"/>
                </a:lnTo>
                <a:lnTo>
                  <a:pt x="499752" y="335946"/>
                </a:lnTo>
                <a:lnTo>
                  <a:pt x="520232" y="340163"/>
                </a:lnTo>
                <a:lnTo>
                  <a:pt x="554124" y="343209"/>
                </a:lnTo>
                <a:lnTo>
                  <a:pt x="555122" y="343268"/>
                </a:lnTo>
                <a:lnTo>
                  <a:pt x="555467" y="343294"/>
                </a:lnTo>
                <a:lnTo>
                  <a:pt x="572739" y="343958"/>
                </a:lnTo>
                <a:lnTo>
                  <a:pt x="3862707" y="343958"/>
                </a:lnTo>
                <a:lnTo>
                  <a:pt x="3941813" y="343958"/>
                </a:lnTo>
                <a:lnTo>
                  <a:pt x="3941813" y="388462"/>
                </a:lnTo>
                <a:lnTo>
                  <a:pt x="3940777" y="407437"/>
                </a:lnTo>
                <a:lnTo>
                  <a:pt x="3933868" y="442971"/>
                </a:lnTo>
                <a:lnTo>
                  <a:pt x="3920050" y="476090"/>
                </a:lnTo>
                <a:lnTo>
                  <a:pt x="3900015" y="505415"/>
                </a:lnTo>
                <a:lnTo>
                  <a:pt x="3875143" y="530254"/>
                </a:lnTo>
                <a:lnTo>
                  <a:pt x="3846126" y="549919"/>
                </a:lnTo>
                <a:lnTo>
                  <a:pt x="3812964" y="563718"/>
                </a:lnTo>
                <a:lnTo>
                  <a:pt x="3777038" y="570963"/>
                </a:lnTo>
                <a:lnTo>
                  <a:pt x="3758385" y="571998"/>
                </a:lnTo>
                <a:lnTo>
                  <a:pt x="572739" y="571998"/>
                </a:lnTo>
                <a:lnTo>
                  <a:pt x="543032" y="571308"/>
                </a:lnTo>
                <a:lnTo>
                  <a:pt x="485343" y="565788"/>
                </a:lnTo>
                <a:lnTo>
                  <a:pt x="429382" y="554059"/>
                </a:lnTo>
                <a:lnTo>
                  <a:pt x="375493" y="537499"/>
                </a:lnTo>
                <a:lnTo>
                  <a:pt x="324023" y="515419"/>
                </a:lnTo>
                <a:lnTo>
                  <a:pt x="275661" y="489200"/>
                </a:lnTo>
                <a:lnTo>
                  <a:pt x="229718" y="458495"/>
                </a:lnTo>
                <a:lnTo>
                  <a:pt x="187574" y="423306"/>
                </a:lnTo>
                <a:lnTo>
                  <a:pt x="148539" y="384667"/>
                </a:lnTo>
                <a:lnTo>
                  <a:pt x="113650" y="342233"/>
                </a:lnTo>
                <a:lnTo>
                  <a:pt x="82906" y="296349"/>
                </a:lnTo>
                <a:lnTo>
                  <a:pt x="56307" y="248050"/>
                </a:lnTo>
                <a:lnTo>
                  <a:pt x="34544" y="196646"/>
                </a:lnTo>
                <a:lnTo>
                  <a:pt x="17963" y="143172"/>
                </a:lnTo>
                <a:lnTo>
                  <a:pt x="6218" y="87283"/>
                </a:lnTo>
                <a:lnTo>
                  <a:pt x="346" y="29669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13" name="Freeform 585">
            <a:extLst>
              <a:ext uri="{FF2B5EF4-FFF2-40B4-BE49-F238E27FC236}">
                <a16:creationId xmlns:a16="http://schemas.microsoft.com/office/drawing/2014/main" id="{ADA4AED6-4F68-48C8-974C-F6C2036E1E90}"/>
              </a:ext>
            </a:extLst>
          </p:cNvPr>
          <p:cNvSpPr>
            <a:spLocks/>
          </p:cNvSpPr>
          <p:nvPr/>
        </p:nvSpPr>
        <p:spPr bwMode="auto">
          <a:xfrm>
            <a:off x="904933" y="4528393"/>
            <a:ext cx="517079" cy="517079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300" b="1">
                <a:solidFill>
                  <a:srgbClr val="191C21"/>
                </a:solidFill>
              </a:rPr>
              <a:t>5</a:t>
            </a:r>
          </a:p>
        </p:txBody>
      </p:sp>
      <p:sp>
        <p:nvSpPr>
          <p:cNvPr id="134" name="Freeform 588">
            <a:extLst>
              <a:ext uri="{FF2B5EF4-FFF2-40B4-BE49-F238E27FC236}">
                <a16:creationId xmlns:a16="http://schemas.microsoft.com/office/drawing/2014/main" id="{CE04EDC9-F761-47E9-BD68-25E977FCE507}"/>
              </a:ext>
            </a:extLst>
          </p:cNvPr>
          <p:cNvSpPr>
            <a:spLocks/>
          </p:cNvSpPr>
          <p:nvPr/>
        </p:nvSpPr>
        <p:spPr bwMode="auto">
          <a:xfrm>
            <a:off x="4765628" y="4358451"/>
            <a:ext cx="859034" cy="857997"/>
          </a:xfrm>
          <a:custGeom>
            <a:avLst/>
            <a:gdLst>
              <a:gd name="T0" fmla="*/ 1573 w 3316"/>
              <a:gd name="T1" fmla="*/ 2 h 3316"/>
              <a:gd name="T2" fmla="*/ 1243 w 3316"/>
              <a:gd name="T3" fmla="*/ 52 h 3316"/>
              <a:gd name="T4" fmla="*/ 939 w 3316"/>
              <a:gd name="T5" fmla="*/ 162 h 3316"/>
              <a:gd name="T6" fmla="*/ 665 w 3316"/>
              <a:gd name="T7" fmla="*/ 328 h 3316"/>
              <a:gd name="T8" fmla="*/ 431 w 3316"/>
              <a:gd name="T9" fmla="*/ 542 h 3316"/>
              <a:gd name="T10" fmla="*/ 240 w 3316"/>
              <a:gd name="T11" fmla="*/ 797 h 3316"/>
              <a:gd name="T12" fmla="*/ 100 w 3316"/>
              <a:gd name="T13" fmla="*/ 1088 h 3316"/>
              <a:gd name="T14" fmla="*/ 19 w 3316"/>
              <a:gd name="T15" fmla="*/ 1405 h 3316"/>
              <a:gd name="T16" fmla="*/ 0 w 3316"/>
              <a:gd name="T17" fmla="*/ 1658 h 3316"/>
              <a:gd name="T18" fmla="*/ 19 w 3316"/>
              <a:gd name="T19" fmla="*/ 1911 h 3316"/>
              <a:gd name="T20" fmla="*/ 100 w 3316"/>
              <a:gd name="T21" fmla="*/ 2228 h 3316"/>
              <a:gd name="T22" fmla="*/ 240 w 3316"/>
              <a:gd name="T23" fmla="*/ 2517 h 3316"/>
              <a:gd name="T24" fmla="*/ 431 w 3316"/>
              <a:gd name="T25" fmla="*/ 2773 h 3316"/>
              <a:gd name="T26" fmla="*/ 665 w 3316"/>
              <a:gd name="T27" fmla="*/ 2987 h 3316"/>
              <a:gd name="T28" fmla="*/ 939 w 3316"/>
              <a:gd name="T29" fmla="*/ 3152 h 3316"/>
              <a:gd name="T30" fmla="*/ 1243 w 3316"/>
              <a:gd name="T31" fmla="*/ 3264 h 3316"/>
              <a:gd name="T32" fmla="*/ 1573 w 3316"/>
              <a:gd name="T33" fmla="*/ 3314 h 3316"/>
              <a:gd name="T34" fmla="*/ 1744 w 3316"/>
              <a:gd name="T35" fmla="*/ 3314 h 3316"/>
              <a:gd name="T36" fmla="*/ 2073 w 3316"/>
              <a:gd name="T37" fmla="*/ 3264 h 3316"/>
              <a:gd name="T38" fmla="*/ 2378 w 3316"/>
              <a:gd name="T39" fmla="*/ 3152 h 3316"/>
              <a:gd name="T40" fmla="*/ 2650 w 3316"/>
              <a:gd name="T41" fmla="*/ 2987 h 3316"/>
              <a:gd name="T42" fmla="*/ 2886 w 3316"/>
              <a:gd name="T43" fmla="*/ 2773 h 3316"/>
              <a:gd name="T44" fmla="*/ 3076 w 3316"/>
              <a:gd name="T45" fmla="*/ 2517 h 3316"/>
              <a:gd name="T46" fmla="*/ 3216 w 3316"/>
              <a:gd name="T47" fmla="*/ 2228 h 3316"/>
              <a:gd name="T48" fmla="*/ 3298 w 3316"/>
              <a:gd name="T49" fmla="*/ 1911 h 3316"/>
              <a:gd name="T50" fmla="*/ 3316 w 3316"/>
              <a:gd name="T51" fmla="*/ 1658 h 3316"/>
              <a:gd name="T52" fmla="*/ 3298 w 3316"/>
              <a:gd name="T53" fmla="*/ 1405 h 3316"/>
              <a:gd name="T54" fmla="*/ 3216 w 3316"/>
              <a:gd name="T55" fmla="*/ 1088 h 3316"/>
              <a:gd name="T56" fmla="*/ 3076 w 3316"/>
              <a:gd name="T57" fmla="*/ 797 h 3316"/>
              <a:gd name="T58" fmla="*/ 2886 w 3316"/>
              <a:gd name="T59" fmla="*/ 542 h 3316"/>
              <a:gd name="T60" fmla="*/ 2650 w 3316"/>
              <a:gd name="T61" fmla="*/ 328 h 3316"/>
              <a:gd name="T62" fmla="*/ 2378 w 3316"/>
              <a:gd name="T63" fmla="*/ 162 h 3316"/>
              <a:gd name="T64" fmla="*/ 2073 w 3316"/>
              <a:gd name="T65" fmla="*/ 52 h 3316"/>
              <a:gd name="T66" fmla="*/ 1744 w 3316"/>
              <a:gd name="T67" fmla="*/ 2 h 33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316" h="3316">
                <a:moveTo>
                  <a:pt x="1658" y="0"/>
                </a:moveTo>
                <a:lnTo>
                  <a:pt x="1573" y="2"/>
                </a:lnTo>
                <a:lnTo>
                  <a:pt x="1405" y="18"/>
                </a:lnTo>
                <a:lnTo>
                  <a:pt x="1243" y="52"/>
                </a:lnTo>
                <a:lnTo>
                  <a:pt x="1088" y="100"/>
                </a:lnTo>
                <a:lnTo>
                  <a:pt x="939" y="162"/>
                </a:lnTo>
                <a:lnTo>
                  <a:pt x="798" y="239"/>
                </a:lnTo>
                <a:lnTo>
                  <a:pt x="665" y="328"/>
                </a:lnTo>
                <a:lnTo>
                  <a:pt x="542" y="431"/>
                </a:lnTo>
                <a:lnTo>
                  <a:pt x="431" y="542"/>
                </a:lnTo>
                <a:lnTo>
                  <a:pt x="328" y="665"/>
                </a:lnTo>
                <a:lnTo>
                  <a:pt x="240" y="797"/>
                </a:lnTo>
                <a:lnTo>
                  <a:pt x="162" y="939"/>
                </a:lnTo>
                <a:lnTo>
                  <a:pt x="100" y="1088"/>
                </a:lnTo>
                <a:lnTo>
                  <a:pt x="52" y="1243"/>
                </a:lnTo>
                <a:lnTo>
                  <a:pt x="19" y="1405"/>
                </a:lnTo>
                <a:lnTo>
                  <a:pt x="2" y="1572"/>
                </a:lnTo>
                <a:lnTo>
                  <a:pt x="0" y="1658"/>
                </a:lnTo>
                <a:lnTo>
                  <a:pt x="2" y="1744"/>
                </a:lnTo>
                <a:lnTo>
                  <a:pt x="19" y="1911"/>
                </a:lnTo>
                <a:lnTo>
                  <a:pt x="52" y="2073"/>
                </a:lnTo>
                <a:lnTo>
                  <a:pt x="100" y="2228"/>
                </a:lnTo>
                <a:lnTo>
                  <a:pt x="162" y="2377"/>
                </a:lnTo>
                <a:lnTo>
                  <a:pt x="240" y="2517"/>
                </a:lnTo>
                <a:lnTo>
                  <a:pt x="328" y="2650"/>
                </a:lnTo>
                <a:lnTo>
                  <a:pt x="431" y="2773"/>
                </a:lnTo>
                <a:lnTo>
                  <a:pt x="542" y="2885"/>
                </a:lnTo>
                <a:lnTo>
                  <a:pt x="665" y="2987"/>
                </a:lnTo>
                <a:lnTo>
                  <a:pt x="798" y="3076"/>
                </a:lnTo>
                <a:lnTo>
                  <a:pt x="939" y="3152"/>
                </a:lnTo>
                <a:lnTo>
                  <a:pt x="1088" y="3216"/>
                </a:lnTo>
                <a:lnTo>
                  <a:pt x="1243" y="3264"/>
                </a:lnTo>
                <a:lnTo>
                  <a:pt x="1405" y="3298"/>
                </a:lnTo>
                <a:lnTo>
                  <a:pt x="1573" y="3314"/>
                </a:lnTo>
                <a:lnTo>
                  <a:pt x="1658" y="3316"/>
                </a:lnTo>
                <a:lnTo>
                  <a:pt x="1744" y="3314"/>
                </a:lnTo>
                <a:lnTo>
                  <a:pt x="1911" y="3298"/>
                </a:lnTo>
                <a:lnTo>
                  <a:pt x="2073" y="3264"/>
                </a:lnTo>
                <a:lnTo>
                  <a:pt x="2228" y="3216"/>
                </a:lnTo>
                <a:lnTo>
                  <a:pt x="2378" y="3152"/>
                </a:lnTo>
                <a:lnTo>
                  <a:pt x="2518" y="3076"/>
                </a:lnTo>
                <a:lnTo>
                  <a:pt x="2650" y="2987"/>
                </a:lnTo>
                <a:lnTo>
                  <a:pt x="2773" y="2885"/>
                </a:lnTo>
                <a:lnTo>
                  <a:pt x="2886" y="2773"/>
                </a:lnTo>
                <a:lnTo>
                  <a:pt x="2987" y="2650"/>
                </a:lnTo>
                <a:lnTo>
                  <a:pt x="3076" y="2517"/>
                </a:lnTo>
                <a:lnTo>
                  <a:pt x="3153" y="2377"/>
                </a:lnTo>
                <a:lnTo>
                  <a:pt x="3216" y="2228"/>
                </a:lnTo>
                <a:lnTo>
                  <a:pt x="3264" y="2073"/>
                </a:lnTo>
                <a:lnTo>
                  <a:pt x="3298" y="1911"/>
                </a:lnTo>
                <a:lnTo>
                  <a:pt x="3315" y="1744"/>
                </a:lnTo>
                <a:lnTo>
                  <a:pt x="3316" y="1658"/>
                </a:lnTo>
                <a:lnTo>
                  <a:pt x="3315" y="1572"/>
                </a:lnTo>
                <a:lnTo>
                  <a:pt x="3298" y="1405"/>
                </a:lnTo>
                <a:lnTo>
                  <a:pt x="3264" y="1243"/>
                </a:lnTo>
                <a:lnTo>
                  <a:pt x="3216" y="1088"/>
                </a:lnTo>
                <a:lnTo>
                  <a:pt x="3153" y="939"/>
                </a:lnTo>
                <a:lnTo>
                  <a:pt x="3076" y="797"/>
                </a:lnTo>
                <a:lnTo>
                  <a:pt x="2987" y="665"/>
                </a:lnTo>
                <a:lnTo>
                  <a:pt x="2886" y="542"/>
                </a:lnTo>
                <a:lnTo>
                  <a:pt x="2773" y="431"/>
                </a:lnTo>
                <a:lnTo>
                  <a:pt x="2650" y="328"/>
                </a:lnTo>
                <a:lnTo>
                  <a:pt x="2518" y="239"/>
                </a:lnTo>
                <a:lnTo>
                  <a:pt x="2378" y="162"/>
                </a:lnTo>
                <a:lnTo>
                  <a:pt x="2228" y="100"/>
                </a:lnTo>
                <a:lnTo>
                  <a:pt x="2073" y="52"/>
                </a:lnTo>
                <a:lnTo>
                  <a:pt x="1911" y="18"/>
                </a:lnTo>
                <a:lnTo>
                  <a:pt x="1744" y="2"/>
                </a:lnTo>
                <a:lnTo>
                  <a:pt x="1658" y="0"/>
                </a:lnTo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37" name="Freeform 587">
            <a:extLst>
              <a:ext uri="{FF2B5EF4-FFF2-40B4-BE49-F238E27FC236}">
                <a16:creationId xmlns:a16="http://schemas.microsoft.com/office/drawing/2014/main" id="{B8203FC3-47C1-490F-AC41-FEA43E0BFEA8}"/>
              </a:ext>
            </a:extLst>
          </p:cNvPr>
          <p:cNvSpPr>
            <a:spLocks/>
          </p:cNvSpPr>
          <p:nvPr/>
        </p:nvSpPr>
        <p:spPr bwMode="auto">
          <a:xfrm>
            <a:off x="4936606" y="4528393"/>
            <a:ext cx="517079" cy="517079"/>
          </a:xfrm>
          <a:custGeom>
            <a:avLst/>
            <a:gdLst>
              <a:gd name="T0" fmla="*/ 946 w 1995"/>
              <a:gd name="T1" fmla="*/ 1993 h 1995"/>
              <a:gd name="T2" fmla="*/ 748 w 1995"/>
              <a:gd name="T3" fmla="*/ 1964 h 1995"/>
              <a:gd name="T4" fmla="*/ 565 w 1995"/>
              <a:gd name="T5" fmla="*/ 1898 h 1995"/>
              <a:gd name="T6" fmla="*/ 401 w 1995"/>
              <a:gd name="T7" fmla="*/ 1798 h 1995"/>
              <a:gd name="T8" fmla="*/ 259 w 1995"/>
              <a:gd name="T9" fmla="*/ 1668 h 1995"/>
              <a:gd name="T10" fmla="*/ 145 w 1995"/>
              <a:gd name="T11" fmla="*/ 1515 h 1995"/>
              <a:gd name="T12" fmla="*/ 61 w 1995"/>
              <a:gd name="T13" fmla="*/ 1340 h 1995"/>
              <a:gd name="T14" fmla="*/ 12 w 1995"/>
              <a:gd name="T15" fmla="*/ 1150 h 1995"/>
              <a:gd name="T16" fmla="*/ 0 w 1995"/>
              <a:gd name="T17" fmla="*/ 998 h 1995"/>
              <a:gd name="T18" fmla="*/ 12 w 1995"/>
              <a:gd name="T19" fmla="*/ 846 h 1995"/>
              <a:gd name="T20" fmla="*/ 61 w 1995"/>
              <a:gd name="T21" fmla="*/ 655 h 1995"/>
              <a:gd name="T22" fmla="*/ 145 w 1995"/>
              <a:gd name="T23" fmla="*/ 481 h 1995"/>
              <a:gd name="T24" fmla="*/ 259 w 1995"/>
              <a:gd name="T25" fmla="*/ 327 h 1995"/>
              <a:gd name="T26" fmla="*/ 401 w 1995"/>
              <a:gd name="T27" fmla="*/ 198 h 1995"/>
              <a:gd name="T28" fmla="*/ 565 w 1995"/>
              <a:gd name="T29" fmla="*/ 98 h 1995"/>
              <a:gd name="T30" fmla="*/ 748 w 1995"/>
              <a:gd name="T31" fmla="*/ 31 h 1995"/>
              <a:gd name="T32" fmla="*/ 946 w 1995"/>
              <a:gd name="T33" fmla="*/ 1 h 1995"/>
              <a:gd name="T34" fmla="*/ 1049 w 1995"/>
              <a:gd name="T35" fmla="*/ 1 h 1995"/>
              <a:gd name="T36" fmla="*/ 1247 w 1995"/>
              <a:gd name="T37" fmla="*/ 31 h 1995"/>
              <a:gd name="T38" fmla="*/ 1431 w 1995"/>
              <a:gd name="T39" fmla="*/ 98 h 1995"/>
              <a:gd name="T40" fmla="*/ 1594 w 1995"/>
              <a:gd name="T41" fmla="*/ 198 h 1995"/>
              <a:gd name="T42" fmla="*/ 1737 w 1995"/>
              <a:gd name="T43" fmla="*/ 327 h 1995"/>
              <a:gd name="T44" fmla="*/ 1851 w 1995"/>
              <a:gd name="T45" fmla="*/ 481 h 1995"/>
              <a:gd name="T46" fmla="*/ 1935 w 1995"/>
              <a:gd name="T47" fmla="*/ 655 h 1995"/>
              <a:gd name="T48" fmla="*/ 1985 w 1995"/>
              <a:gd name="T49" fmla="*/ 846 h 1995"/>
              <a:gd name="T50" fmla="*/ 1995 w 1995"/>
              <a:gd name="T51" fmla="*/ 998 h 1995"/>
              <a:gd name="T52" fmla="*/ 1985 w 1995"/>
              <a:gd name="T53" fmla="*/ 1150 h 1995"/>
              <a:gd name="T54" fmla="*/ 1935 w 1995"/>
              <a:gd name="T55" fmla="*/ 1340 h 1995"/>
              <a:gd name="T56" fmla="*/ 1851 w 1995"/>
              <a:gd name="T57" fmla="*/ 1515 h 1995"/>
              <a:gd name="T58" fmla="*/ 1737 w 1995"/>
              <a:gd name="T59" fmla="*/ 1668 h 1995"/>
              <a:gd name="T60" fmla="*/ 1594 w 1995"/>
              <a:gd name="T61" fmla="*/ 1798 h 1995"/>
              <a:gd name="T62" fmla="*/ 1431 w 1995"/>
              <a:gd name="T63" fmla="*/ 1898 h 1995"/>
              <a:gd name="T64" fmla="*/ 1247 w 1995"/>
              <a:gd name="T65" fmla="*/ 1964 h 1995"/>
              <a:gd name="T66" fmla="*/ 1049 w 1995"/>
              <a:gd name="T67" fmla="*/ 1993 h 19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995" h="1995">
                <a:moveTo>
                  <a:pt x="998" y="1995"/>
                </a:moveTo>
                <a:lnTo>
                  <a:pt x="946" y="1993"/>
                </a:lnTo>
                <a:lnTo>
                  <a:pt x="847" y="1984"/>
                </a:lnTo>
                <a:lnTo>
                  <a:pt x="748" y="1964"/>
                </a:lnTo>
                <a:lnTo>
                  <a:pt x="655" y="1935"/>
                </a:lnTo>
                <a:lnTo>
                  <a:pt x="565" y="1898"/>
                </a:lnTo>
                <a:lnTo>
                  <a:pt x="481" y="1851"/>
                </a:lnTo>
                <a:lnTo>
                  <a:pt x="401" y="1798"/>
                </a:lnTo>
                <a:lnTo>
                  <a:pt x="327" y="1735"/>
                </a:lnTo>
                <a:lnTo>
                  <a:pt x="259" y="1668"/>
                </a:lnTo>
                <a:lnTo>
                  <a:pt x="198" y="1594"/>
                </a:lnTo>
                <a:lnTo>
                  <a:pt x="145" y="1515"/>
                </a:lnTo>
                <a:lnTo>
                  <a:pt x="99" y="1430"/>
                </a:lnTo>
                <a:lnTo>
                  <a:pt x="61" y="1340"/>
                </a:lnTo>
                <a:lnTo>
                  <a:pt x="31" y="1247"/>
                </a:lnTo>
                <a:lnTo>
                  <a:pt x="12" y="1150"/>
                </a:lnTo>
                <a:lnTo>
                  <a:pt x="1" y="1049"/>
                </a:lnTo>
                <a:lnTo>
                  <a:pt x="0" y="998"/>
                </a:lnTo>
                <a:lnTo>
                  <a:pt x="1" y="946"/>
                </a:lnTo>
                <a:lnTo>
                  <a:pt x="12" y="846"/>
                </a:lnTo>
                <a:lnTo>
                  <a:pt x="31" y="748"/>
                </a:lnTo>
                <a:lnTo>
                  <a:pt x="61" y="655"/>
                </a:lnTo>
                <a:lnTo>
                  <a:pt x="99" y="565"/>
                </a:lnTo>
                <a:lnTo>
                  <a:pt x="145" y="481"/>
                </a:lnTo>
                <a:lnTo>
                  <a:pt x="198" y="400"/>
                </a:lnTo>
                <a:lnTo>
                  <a:pt x="259" y="327"/>
                </a:lnTo>
                <a:lnTo>
                  <a:pt x="327" y="259"/>
                </a:lnTo>
                <a:lnTo>
                  <a:pt x="401" y="198"/>
                </a:lnTo>
                <a:lnTo>
                  <a:pt x="481" y="145"/>
                </a:lnTo>
                <a:lnTo>
                  <a:pt x="565" y="98"/>
                </a:lnTo>
                <a:lnTo>
                  <a:pt x="655" y="61"/>
                </a:lnTo>
                <a:lnTo>
                  <a:pt x="748" y="31"/>
                </a:lnTo>
                <a:lnTo>
                  <a:pt x="847" y="12"/>
                </a:lnTo>
                <a:lnTo>
                  <a:pt x="946" y="1"/>
                </a:lnTo>
                <a:lnTo>
                  <a:pt x="998" y="0"/>
                </a:lnTo>
                <a:lnTo>
                  <a:pt x="1049" y="1"/>
                </a:lnTo>
                <a:lnTo>
                  <a:pt x="1150" y="12"/>
                </a:lnTo>
                <a:lnTo>
                  <a:pt x="1247" y="31"/>
                </a:lnTo>
                <a:lnTo>
                  <a:pt x="1340" y="61"/>
                </a:lnTo>
                <a:lnTo>
                  <a:pt x="1431" y="98"/>
                </a:lnTo>
                <a:lnTo>
                  <a:pt x="1515" y="145"/>
                </a:lnTo>
                <a:lnTo>
                  <a:pt x="1594" y="198"/>
                </a:lnTo>
                <a:lnTo>
                  <a:pt x="1668" y="259"/>
                </a:lnTo>
                <a:lnTo>
                  <a:pt x="1737" y="327"/>
                </a:lnTo>
                <a:lnTo>
                  <a:pt x="1798" y="400"/>
                </a:lnTo>
                <a:lnTo>
                  <a:pt x="1851" y="481"/>
                </a:lnTo>
                <a:lnTo>
                  <a:pt x="1898" y="565"/>
                </a:lnTo>
                <a:lnTo>
                  <a:pt x="1935" y="655"/>
                </a:lnTo>
                <a:lnTo>
                  <a:pt x="1964" y="748"/>
                </a:lnTo>
                <a:lnTo>
                  <a:pt x="1985" y="846"/>
                </a:lnTo>
                <a:lnTo>
                  <a:pt x="1995" y="946"/>
                </a:lnTo>
                <a:lnTo>
                  <a:pt x="1995" y="998"/>
                </a:lnTo>
                <a:lnTo>
                  <a:pt x="1995" y="1049"/>
                </a:lnTo>
                <a:lnTo>
                  <a:pt x="1985" y="1150"/>
                </a:lnTo>
                <a:lnTo>
                  <a:pt x="1964" y="1247"/>
                </a:lnTo>
                <a:lnTo>
                  <a:pt x="1935" y="1340"/>
                </a:lnTo>
                <a:lnTo>
                  <a:pt x="1898" y="1430"/>
                </a:lnTo>
                <a:lnTo>
                  <a:pt x="1851" y="1515"/>
                </a:lnTo>
                <a:lnTo>
                  <a:pt x="1798" y="1594"/>
                </a:lnTo>
                <a:lnTo>
                  <a:pt x="1737" y="1668"/>
                </a:lnTo>
                <a:lnTo>
                  <a:pt x="1668" y="1735"/>
                </a:lnTo>
                <a:lnTo>
                  <a:pt x="1594" y="1798"/>
                </a:lnTo>
                <a:lnTo>
                  <a:pt x="1515" y="1851"/>
                </a:lnTo>
                <a:lnTo>
                  <a:pt x="1431" y="1898"/>
                </a:lnTo>
                <a:lnTo>
                  <a:pt x="1340" y="1935"/>
                </a:lnTo>
                <a:lnTo>
                  <a:pt x="1247" y="1964"/>
                </a:lnTo>
                <a:lnTo>
                  <a:pt x="1150" y="1984"/>
                </a:lnTo>
                <a:lnTo>
                  <a:pt x="1049" y="1993"/>
                </a:lnTo>
                <a:lnTo>
                  <a:pt x="998" y="1995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38" name="Freeform 589">
            <a:extLst>
              <a:ext uri="{FF2B5EF4-FFF2-40B4-BE49-F238E27FC236}">
                <a16:creationId xmlns:a16="http://schemas.microsoft.com/office/drawing/2014/main" id="{BA8FA450-A5E7-4E74-B647-DF2D46D1A8B2}"/>
              </a:ext>
            </a:extLst>
          </p:cNvPr>
          <p:cNvSpPr>
            <a:spLocks/>
          </p:cNvSpPr>
          <p:nvPr/>
        </p:nvSpPr>
        <p:spPr bwMode="auto">
          <a:xfrm>
            <a:off x="5419488" y="4790559"/>
            <a:ext cx="120203" cy="294289"/>
          </a:xfrm>
          <a:custGeom>
            <a:avLst/>
            <a:gdLst>
              <a:gd name="T0" fmla="*/ 462 w 462"/>
              <a:gd name="T1" fmla="*/ 981 h 1135"/>
              <a:gd name="T2" fmla="*/ 460 w 462"/>
              <a:gd name="T3" fmla="*/ 985 h 1135"/>
              <a:gd name="T4" fmla="*/ 457 w 462"/>
              <a:gd name="T5" fmla="*/ 989 h 1135"/>
              <a:gd name="T6" fmla="*/ 443 w 462"/>
              <a:gd name="T7" fmla="*/ 1007 h 1135"/>
              <a:gd name="T8" fmla="*/ 427 w 462"/>
              <a:gd name="T9" fmla="*/ 1025 h 1135"/>
              <a:gd name="T10" fmla="*/ 418 w 462"/>
              <a:gd name="T11" fmla="*/ 1037 h 1135"/>
              <a:gd name="T12" fmla="*/ 409 w 462"/>
              <a:gd name="T13" fmla="*/ 1048 h 1135"/>
              <a:gd name="T14" fmla="*/ 408 w 462"/>
              <a:gd name="T15" fmla="*/ 1050 h 1135"/>
              <a:gd name="T16" fmla="*/ 408 w 462"/>
              <a:gd name="T17" fmla="*/ 1050 h 1135"/>
              <a:gd name="T18" fmla="*/ 396 w 462"/>
              <a:gd name="T19" fmla="*/ 1064 h 1135"/>
              <a:gd name="T20" fmla="*/ 383 w 462"/>
              <a:gd name="T21" fmla="*/ 1078 h 1135"/>
              <a:gd name="T22" fmla="*/ 369 w 462"/>
              <a:gd name="T23" fmla="*/ 1095 h 1135"/>
              <a:gd name="T24" fmla="*/ 355 w 462"/>
              <a:gd name="T25" fmla="*/ 1110 h 1135"/>
              <a:gd name="T26" fmla="*/ 343 w 462"/>
              <a:gd name="T27" fmla="*/ 1123 h 1135"/>
              <a:gd name="T28" fmla="*/ 332 w 462"/>
              <a:gd name="T29" fmla="*/ 1135 h 1135"/>
              <a:gd name="T30" fmla="*/ 276 w 462"/>
              <a:gd name="T31" fmla="*/ 1062 h 1135"/>
              <a:gd name="T32" fmla="*/ 177 w 462"/>
              <a:gd name="T33" fmla="*/ 908 h 1135"/>
              <a:gd name="T34" fmla="*/ 94 w 462"/>
              <a:gd name="T35" fmla="*/ 745 h 1135"/>
              <a:gd name="T36" fmla="*/ 27 w 462"/>
              <a:gd name="T37" fmla="*/ 573 h 1135"/>
              <a:gd name="T38" fmla="*/ 0 w 462"/>
              <a:gd name="T39" fmla="*/ 483 h 1135"/>
              <a:gd name="T40" fmla="*/ 36 w 462"/>
              <a:gd name="T41" fmla="*/ 417 h 1135"/>
              <a:gd name="T42" fmla="*/ 65 w 462"/>
              <a:gd name="T43" fmla="*/ 348 h 1135"/>
              <a:gd name="T44" fmla="*/ 68 w 462"/>
              <a:gd name="T45" fmla="*/ 341 h 1135"/>
              <a:gd name="T46" fmla="*/ 71 w 462"/>
              <a:gd name="T47" fmla="*/ 333 h 1135"/>
              <a:gd name="T48" fmla="*/ 81 w 462"/>
              <a:gd name="T49" fmla="*/ 303 h 1135"/>
              <a:gd name="T50" fmla="*/ 90 w 462"/>
              <a:gd name="T51" fmla="*/ 273 h 1135"/>
              <a:gd name="T52" fmla="*/ 94 w 462"/>
              <a:gd name="T53" fmla="*/ 263 h 1135"/>
              <a:gd name="T54" fmla="*/ 97 w 462"/>
              <a:gd name="T55" fmla="*/ 252 h 1135"/>
              <a:gd name="T56" fmla="*/ 100 w 462"/>
              <a:gd name="T57" fmla="*/ 242 h 1135"/>
              <a:gd name="T58" fmla="*/ 102 w 462"/>
              <a:gd name="T59" fmla="*/ 232 h 1135"/>
              <a:gd name="T60" fmla="*/ 105 w 462"/>
              <a:gd name="T61" fmla="*/ 223 h 1135"/>
              <a:gd name="T62" fmla="*/ 106 w 462"/>
              <a:gd name="T63" fmla="*/ 214 h 1135"/>
              <a:gd name="T64" fmla="*/ 110 w 462"/>
              <a:gd name="T65" fmla="*/ 201 h 1135"/>
              <a:gd name="T66" fmla="*/ 112 w 462"/>
              <a:gd name="T67" fmla="*/ 189 h 1135"/>
              <a:gd name="T68" fmla="*/ 112 w 462"/>
              <a:gd name="T69" fmla="*/ 182 h 1135"/>
              <a:gd name="T70" fmla="*/ 114 w 462"/>
              <a:gd name="T71" fmla="*/ 177 h 1135"/>
              <a:gd name="T72" fmla="*/ 116 w 462"/>
              <a:gd name="T73" fmla="*/ 166 h 1135"/>
              <a:gd name="T74" fmla="*/ 119 w 462"/>
              <a:gd name="T75" fmla="*/ 153 h 1135"/>
              <a:gd name="T76" fmla="*/ 125 w 462"/>
              <a:gd name="T77" fmla="*/ 109 h 1135"/>
              <a:gd name="T78" fmla="*/ 129 w 462"/>
              <a:gd name="T79" fmla="*/ 64 h 1135"/>
              <a:gd name="T80" fmla="*/ 131 w 462"/>
              <a:gd name="T81" fmla="*/ 53 h 1135"/>
              <a:gd name="T82" fmla="*/ 131 w 462"/>
              <a:gd name="T83" fmla="*/ 41 h 1135"/>
              <a:gd name="T84" fmla="*/ 131 w 462"/>
              <a:gd name="T85" fmla="*/ 39 h 1135"/>
              <a:gd name="T86" fmla="*/ 131 w 462"/>
              <a:gd name="T87" fmla="*/ 35 h 1135"/>
              <a:gd name="T88" fmla="*/ 132 w 462"/>
              <a:gd name="T89" fmla="*/ 26 h 1135"/>
              <a:gd name="T90" fmla="*/ 132 w 462"/>
              <a:gd name="T91" fmla="*/ 17 h 1135"/>
              <a:gd name="T92" fmla="*/ 132 w 462"/>
              <a:gd name="T93" fmla="*/ 7 h 1135"/>
              <a:gd name="T94" fmla="*/ 132 w 462"/>
              <a:gd name="T95" fmla="*/ 0 h 1135"/>
              <a:gd name="T96" fmla="*/ 133 w 462"/>
              <a:gd name="T97" fmla="*/ 68 h 1135"/>
              <a:gd name="T98" fmla="*/ 145 w 462"/>
              <a:gd name="T99" fmla="*/ 204 h 1135"/>
              <a:gd name="T100" fmla="*/ 168 w 462"/>
              <a:gd name="T101" fmla="*/ 335 h 1135"/>
              <a:gd name="T102" fmla="*/ 201 w 462"/>
              <a:gd name="T103" fmla="*/ 464 h 1135"/>
              <a:gd name="T104" fmla="*/ 243 w 462"/>
              <a:gd name="T105" fmla="*/ 587 h 1135"/>
              <a:gd name="T106" fmla="*/ 295 w 462"/>
              <a:gd name="T107" fmla="*/ 706 h 1135"/>
              <a:gd name="T108" fmla="*/ 355 w 462"/>
              <a:gd name="T109" fmla="*/ 820 h 1135"/>
              <a:gd name="T110" fmla="*/ 425 w 462"/>
              <a:gd name="T111" fmla="*/ 929 h 1135"/>
              <a:gd name="T112" fmla="*/ 462 w 462"/>
              <a:gd name="T113" fmla="*/ 981 h 1135"/>
              <a:gd name="T114" fmla="*/ 462 w 462"/>
              <a:gd name="T115" fmla="*/ 981 h 1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462" h="1135">
                <a:moveTo>
                  <a:pt x="462" y="981"/>
                </a:moveTo>
                <a:lnTo>
                  <a:pt x="460" y="985"/>
                </a:lnTo>
                <a:lnTo>
                  <a:pt x="457" y="989"/>
                </a:lnTo>
                <a:lnTo>
                  <a:pt x="443" y="1007"/>
                </a:lnTo>
                <a:lnTo>
                  <a:pt x="427" y="1025"/>
                </a:lnTo>
                <a:lnTo>
                  <a:pt x="418" y="1037"/>
                </a:lnTo>
                <a:lnTo>
                  <a:pt x="409" y="1048"/>
                </a:lnTo>
                <a:lnTo>
                  <a:pt x="408" y="1050"/>
                </a:lnTo>
                <a:lnTo>
                  <a:pt x="408" y="1050"/>
                </a:lnTo>
                <a:lnTo>
                  <a:pt x="396" y="1064"/>
                </a:lnTo>
                <a:lnTo>
                  <a:pt x="383" y="1078"/>
                </a:lnTo>
                <a:lnTo>
                  <a:pt x="369" y="1095"/>
                </a:lnTo>
                <a:lnTo>
                  <a:pt x="355" y="1110"/>
                </a:lnTo>
                <a:lnTo>
                  <a:pt x="343" y="1123"/>
                </a:lnTo>
                <a:lnTo>
                  <a:pt x="332" y="1135"/>
                </a:lnTo>
                <a:lnTo>
                  <a:pt x="276" y="1062"/>
                </a:lnTo>
                <a:lnTo>
                  <a:pt x="177" y="908"/>
                </a:lnTo>
                <a:lnTo>
                  <a:pt x="94" y="745"/>
                </a:lnTo>
                <a:lnTo>
                  <a:pt x="27" y="573"/>
                </a:lnTo>
                <a:lnTo>
                  <a:pt x="0" y="483"/>
                </a:lnTo>
                <a:lnTo>
                  <a:pt x="36" y="417"/>
                </a:lnTo>
                <a:lnTo>
                  <a:pt x="65" y="348"/>
                </a:lnTo>
                <a:lnTo>
                  <a:pt x="68" y="341"/>
                </a:lnTo>
                <a:lnTo>
                  <a:pt x="71" y="333"/>
                </a:lnTo>
                <a:lnTo>
                  <a:pt x="81" y="303"/>
                </a:lnTo>
                <a:lnTo>
                  <a:pt x="90" y="273"/>
                </a:lnTo>
                <a:lnTo>
                  <a:pt x="94" y="263"/>
                </a:lnTo>
                <a:lnTo>
                  <a:pt x="97" y="252"/>
                </a:lnTo>
                <a:lnTo>
                  <a:pt x="100" y="242"/>
                </a:lnTo>
                <a:lnTo>
                  <a:pt x="102" y="232"/>
                </a:lnTo>
                <a:lnTo>
                  <a:pt x="105" y="223"/>
                </a:lnTo>
                <a:lnTo>
                  <a:pt x="106" y="214"/>
                </a:lnTo>
                <a:lnTo>
                  <a:pt x="110" y="201"/>
                </a:lnTo>
                <a:lnTo>
                  <a:pt x="112" y="189"/>
                </a:lnTo>
                <a:lnTo>
                  <a:pt x="112" y="182"/>
                </a:lnTo>
                <a:lnTo>
                  <a:pt x="114" y="177"/>
                </a:lnTo>
                <a:lnTo>
                  <a:pt x="116" y="166"/>
                </a:lnTo>
                <a:lnTo>
                  <a:pt x="119" y="153"/>
                </a:lnTo>
                <a:lnTo>
                  <a:pt x="125" y="109"/>
                </a:lnTo>
                <a:lnTo>
                  <a:pt x="129" y="64"/>
                </a:lnTo>
                <a:lnTo>
                  <a:pt x="131" y="53"/>
                </a:lnTo>
                <a:lnTo>
                  <a:pt x="131" y="41"/>
                </a:lnTo>
                <a:lnTo>
                  <a:pt x="131" y="39"/>
                </a:lnTo>
                <a:lnTo>
                  <a:pt x="131" y="35"/>
                </a:lnTo>
                <a:lnTo>
                  <a:pt x="132" y="26"/>
                </a:lnTo>
                <a:lnTo>
                  <a:pt x="132" y="17"/>
                </a:lnTo>
                <a:lnTo>
                  <a:pt x="132" y="7"/>
                </a:lnTo>
                <a:lnTo>
                  <a:pt x="132" y="0"/>
                </a:lnTo>
                <a:lnTo>
                  <a:pt x="133" y="68"/>
                </a:lnTo>
                <a:lnTo>
                  <a:pt x="145" y="204"/>
                </a:lnTo>
                <a:lnTo>
                  <a:pt x="168" y="335"/>
                </a:lnTo>
                <a:lnTo>
                  <a:pt x="201" y="464"/>
                </a:lnTo>
                <a:lnTo>
                  <a:pt x="243" y="587"/>
                </a:lnTo>
                <a:lnTo>
                  <a:pt x="295" y="706"/>
                </a:lnTo>
                <a:lnTo>
                  <a:pt x="355" y="820"/>
                </a:lnTo>
                <a:lnTo>
                  <a:pt x="425" y="929"/>
                </a:lnTo>
                <a:lnTo>
                  <a:pt x="462" y="981"/>
                </a:lnTo>
                <a:lnTo>
                  <a:pt x="462" y="981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39" name="Freeform 590">
            <a:extLst>
              <a:ext uri="{FF2B5EF4-FFF2-40B4-BE49-F238E27FC236}">
                <a16:creationId xmlns:a16="http://schemas.microsoft.com/office/drawing/2014/main" id="{CE158AAD-3863-4E65-9A88-AF801A653C1B}"/>
              </a:ext>
            </a:extLst>
          </p:cNvPr>
          <p:cNvSpPr>
            <a:spLocks/>
          </p:cNvSpPr>
          <p:nvPr/>
        </p:nvSpPr>
        <p:spPr bwMode="auto">
          <a:xfrm>
            <a:off x="5419488" y="4790559"/>
            <a:ext cx="120203" cy="294289"/>
          </a:xfrm>
          <a:custGeom>
            <a:avLst/>
            <a:gdLst>
              <a:gd name="T0" fmla="*/ 132 w 462"/>
              <a:gd name="T1" fmla="*/ 0 h 1135"/>
              <a:gd name="T2" fmla="*/ 132 w 462"/>
              <a:gd name="T3" fmla="*/ 7 h 1135"/>
              <a:gd name="T4" fmla="*/ 132 w 462"/>
              <a:gd name="T5" fmla="*/ 17 h 1135"/>
              <a:gd name="T6" fmla="*/ 132 w 462"/>
              <a:gd name="T7" fmla="*/ 26 h 1135"/>
              <a:gd name="T8" fmla="*/ 131 w 462"/>
              <a:gd name="T9" fmla="*/ 35 h 1135"/>
              <a:gd name="T10" fmla="*/ 131 w 462"/>
              <a:gd name="T11" fmla="*/ 39 h 1135"/>
              <a:gd name="T12" fmla="*/ 131 w 462"/>
              <a:gd name="T13" fmla="*/ 41 h 1135"/>
              <a:gd name="T14" fmla="*/ 131 w 462"/>
              <a:gd name="T15" fmla="*/ 53 h 1135"/>
              <a:gd name="T16" fmla="*/ 129 w 462"/>
              <a:gd name="T17" fmla="*/ 64 h 1135"/>
              <a:gd name="T18" fmla="*/ 125 w 462"/>
              <a:gd name="T19" fmla="*/ 109 h 1135"/>
              <a:gd name="T20" fmla="*/ 119 w 462"/>
              <a:gd name="T21" fmla="*/ 153 h 1135"/>
              <a:gd name="T22" fmla="*/ 116 w 462"/>
              <a:gd name="T23" fmla="*/ 166 h 1135"/>
              <a:gd name="T24" fmla="*/ 114 w 462"/>
              <a:gd name="T25" fmla="*/ 177 h 1135"/>
              <a:gd name="T26" fmla="*/ 112 w 462"/>
              <a:gd name="T27" fmla="*/ 182 h 1135"/>
              <a:gd name="T28" fmla="*/ 112 w 462"/>
              <a:gd name="T29" fmla="*/ 189 h 1135"/>
              <a:gd name="T30" fmla="*/ 110 w 462"/>
              <a:gd name="T31" fmla="*/ 201 h 1135"/>
              <a:gd name="T32" fmla="*/ 106 w 462"/>
              <a:gd name="T33" fmla="*/ 214 h 1135"/>
              <a:gd name="T34" fmla="*/ 105 w 462"/>
              <a:gd name="T35" fmla="*/ 223 h 1135"/>
              <a:gd name="T36" fmla="*/ 102 w 462"/>
              <a:gd name="T37" fmla="*/ 232 h 1135"/>
              <a:gd name="T38" fmla="*/ 100 w 462"/>
              <a:gd name="T39" fmla="*/ 242 h 1135"/>
              <a:gd name="T40" fmla="*/ 97 w 462"/>
              <a:gd name="T41" fmla="*/ 252 h 1135"/>
              <a:gd name="T42" fmla="*/ 94 w 462"/>
              <a:gd name="T43" fmla="*/ 263 h 1135"/>
              <a:gd name="T44" fmla="*/ 90 w 462"/>
              <a:gd name="T45" fmla="*/ 273 h 1135"/>
              <a:gd name="T46" fmla="*/ 81 w 462"/>
              <a:gd name="T47" fmla="*/ 303 h 1135"/>
              <a:gd name="T48" fmla="*/ 71 w 462"/>
              <a:gd name="T49" fmla="*/ 333 h 1135"/>
              <a:gd name="T50" fmla="*/ 65 w 462"/>
              <a:gd name="T51" fmla="*/ 348 h 1135"/>
              <a:gd name="T52" fmla="*/ 36 w 462"/>
              <a:gd name="T53" fmla="*/ 417 h 1135"/>
              <a:gd name="T54" fmla="*/ 0 w 462"/>
              <a:gd name="T55" fmla="*/ 483 h 1135"/>
              <a:gd name="T56" fmla="*/ 27 w 462"/>
              <a:gd name="T57" fmla="*/ 573 h 1135"/>
              <a:gd name="T58" fmla="*/ 94 w 462"/>
              <a:gd name="T59" fmla="*/ 745 h 1135"/>
              <a:gd name="T60" fmla="*/ 177 w 462"/>
              <a:gd name="T61" fmla="*/ 908 h 1135"/>
              <a:gd name="T62" fmla="*/ 276 w 462"/>
              <a:gd name="T63" fmla="*/ 1062 h 1135"/>
              <a:gd name="T64" fmla="*/ 332 w 462"/>
              <a:gd name="T65" fmla="*/ 1135 h 1135"/>
              <a:gd name="T66" fmla="*/ 343 w 462"/>
              <a:gd name="T67" fmla="*/ 1123 h 1135"/>
              <a:gd name="T68" fmla="*/ 355 w 462"/>
              <a:gd name="T69" fmla="*/ 1110 h 1135"/>
              <a:gd name="T70" fmla="*/ 369 w 462"/>
              <a:gd name="T71" fmla="*/ 1095 h 1135"/>
              <a:gd name="T72" fmla="*/ 383 w 462"/>
              <a:gd name="T73" fmla="*/ 1078 h 1135"/>
              <a:gd name="T74" fmla="*/ 396 w 462"/>
              <a:gd name="T75" fmla="*/ 1064 h 1135"/>
              <a:gd name="T76" fmla="*/ 408 w 462"/>
              <a:gd name="T77" fmla="*/ 1050 h 1135"/>
              <a:gd name="T78" fmla="*/ 408 w 462"/>
              <a:gd name="T79" fmla="*/ 1050 h 1135"/>
              <a:gd name="T80" fmla="*/ 409 w 462"/>
              <a:gd name="T81" fmla="*/ 1048 h 1135"/>
              <a:gd name="T82" fmla="*/ 418 w 462"/>
              <a:gd name="T83" fmla="*/ 1037 h 1135"/>
              <a:gd name="T84" fmla="*/ 427 w 462"/>
              <a:gd name="T85" fmla="*/ 1025 h 1135"/>
              <a:gd name="T86" fmla="*/ 443 w 462"/>
              <a:gd name="T87" fmla="*/ 1007 h 1135"/>
              <a:gd name="T88" fmla="*/ 457 w 462"/>
              <a:gd name="T89" fmla="*/ 989 h 1135"/>
              <a:gd name="T90" fmla="*/ 460 w 462"/>
              <a:gd name="T91" fmla="*/ 985 h 1135"/>
              <a:gd name="T92" fmla="*/ 462 w 462"/>
              <a:gd name="T93" fmla="*/ 981 h 1135"/>
              <a:gd name="T94" fmla="*/ 425 w 462"/>
              <a:gd name="T95" fmla="*/ 929 h 1135"/>
              <a:gd name="T96" fmla="*/ 355 w 462"/>
              <a:gd name="T97" fmla="*/ 820 h 1135"/>
              <a:gd name="T98" fmla="*/ 295 w 462"/>
              <a:gd name="T99" fmla="*/ 706 h 1135"/>
              <a:gd name="T100" fmla="*/ 243 w 462"/>
              <a:gd name="T101" fmla="*/ 587 h 1135"/>
              <a:gd name="T102" fmla="*/ 201 w 462"/>
              <a:gd name="T103" fmla="*/ 464 h 1135"/>
              <a:gd name="T104" fmla="*/ 168 w 462"/>
              <a:gd name="T105" fmla="*/ 335 h 1135"/>
              <a:gd name="T106" fmla="*/ 145 w 462"/>
              <a:gd name="T107" fmla="*/ 204 h 1135"/>
              <a:gd name="T108" fmla="*/ 133 w 462"/>
              <a:gd name="T109" fmla="*/ 68 h 1135"/>
              <a:gd name="T110" fmla="*/ 132 w 462"/>
              <a:gd name="T111" fmla="*/ 0 h 1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462" h="1135">
                <a:moveTo>
                  <a:pt x="132" y="0"/>
                </a:moveTo>
                <a:lnTo>
                  <a:pt x="132" y="7"/>
                </a:lnTo>
                <a:lnTo>
                  <a:pt x="132" y="17"/>
                </a:lnTo>
                <a:lnTo>
                  <a:pt x="132" y="26"/>
                </a:lnTo>
                <a:lnTo>
                  <a:pt x="131" y="35"/>
                </a:lnTo>
                <a:lnTo>
                  <a:pt x="131" y="39"/>
                </a:lnTo>
                <a:lnTo>
                  <a:pt x="131" y="41"/>
                </a:lnTo>
                <a:lnTo>
                  <a:pt x="131" y="53"/>
                </a:lnTo>
                <a:lnTo>
                  <a:pt x="129" y="64"/>
                </a:lnTo>
                <a:lnTo>
                  <a:pt x="125" y="109"/>
                </a:lnTo>
                <a:lnTo>
                  <a:pt x="119" y="153"/>
                </a:lnTo>
                <a:lnTo>
                  <a:pt x="116" y="166"/>
                </a:lnTo>
                <a:lnTo>
                  <a:pt x="114" y="177"/>
                </a:lnTo>
                <a:lnTo>
                  <a:pt x="112" y="182"/>
                </a:lnTo>
                <a:lnTo>
                  <a:pt x="112" y="189"/>
                </a:lnTo>
                <a:lnTo>
                  <a:pt x="110" y="201"/>
                </a:lnTo>
                <a:lnTo>
                  <a:pt x="106" y="214"/>
                </a:lnTo>
                <a:lnTo>
                  <a:pt x="105" y="223"/>
                </a:lnTo>
                <a:lnTo>
                  <a:pt x="102" y="232"/>
                </a:lnTo>
                <a:lnTo>
                  <a:pt x="100" y="242"/>
                </a:lnTo>
                <a:lnTo>
                  <a:pt x="97" y="252"/>
                </a:lnTo>
                <a:lnTo>
                  <a:pt x="94" y="263"/>
                </a:lnTo>
                <a:lnTo>
                  <a:pt x="90" y="273"/>
                </a:lnTo>
                <a:lnTo>
                  <a:pt x="81" y="303"/>
                </a:lnTo>
                <a:lnTo>
                  <a:pt x="71" y="333"/>
                </a:lnTo>
                <a:lnTo>
                  <a:pt x="65" y="348"/>
                </a:lnTo>
                <a:lnTo>
                  <a:pt x="36" y="417"/>
                </a:lnTo>
                <a:lnTo>
                  <a:pt x="0" y="483"/>
                </a:lnTo>
                <a:lnTo>
                  <a:pt x="27" y="573"/>
                </a:lnTo>
                <a:lnTo>
                  <a:pt x="94" y="745"/>
                </a:lnTo>
                <a:lnTo>
                  <a:pt x="177" y="908"/>
                </a:lnTo>
                <a:lnTo>
                  <a:pt x="276" y="1062"/>
                </a:lnTo>
                <a:lnTo>
                  <a:pt x="332" y="1135"/>
                </a:lnTo>
                <a:lnTo>
                  <a:pt x="343" y="1123"/>
                </a:lnTo>
                <a:lnTo>
                  <a:pt x="355" y="1110"/>
                </a:lnTo>
                <a:lnTo>
                  <a:pt x="369" y="1095"/>
                </a:lnTo>
                <a:lnTo>
                  <a:pt x="383" y="1078"/>
                </a:lnTo>
                <a:lnTo>
                  <a:pt x="396" y="1064"/>
                </a:lnTo>
                <a:lnTo>
                  <a:pt x="408" y="1050"/>
                </a:lnTo>
                <a:lnTo>
                  <a:pt x="408" y="1050"/>
                </a:lnTo>
                <a:lnTo>
                  <a:pt x="409" y="1048"/>
                </a:lnTo>
                <a:lnTo>
                  <a:pt x="418" y="1037"/>
                </a:lnTo>
                <a:lnTo>
                  <a:pt x="427" y="1025"/>
                </a:lnTo>
                <a:lnTo>
                  <a:pt x="443" y="1007"/>
                </a:lnTo>
                <a:lnTo>
                  <a:pt x="457" y="989"/>
                </a:lnTo>
                <a:lnTo>
                  <a:pt x="460" y="985"/>
                </a:lnTo>
                <a:lnTo>
                  <a:pt x="462" y="981"/>
                </a:lnTo>
                <a:lnTo>
                  <a:pt x="425" y="929"/>
                </a:lnTo>
                <a:lnTo>
                  <a:pt x="355" y="820"/>
                </a:lnTo>
                <a:lnTo>
                  <a:pt x="295" y="706"/>
                </a:lnTo>
                <a:lnTo>
                  <a:pt x="243" y="587"/>
                </a:lnTo>
                <a:lnTo>
                  <a:pt x="201" y="464"/>
                </a:lnTo>
                <a:lnTo>
                  <a:pt x="168" y="335"/>
                </a:lnTo>
                <a:lnTo>
                  <a:pt x="145" y="204"/>
                </a:lnTo>
                <a:lnTo>
                  <a:pt x="133" y="68"/>
                </a:lnTo>
                <a:lnTo>
                  <a:pt x="132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40" name="Freeform: Shape 139">
            <a:extLst>
              <a:ext uri="{FF2B5EF4-FFF2-40B4-BE49-F238E27FC236}">
                <a16:creationId xmlns:a16="http://schemas.microsoft.com/office/drawing/2014/main" id="{2D5817B8-6711-437F-8090-097E2CF1D9CC}"/>
              </a:ext>
            </a:extLst>
          </p:cNvPr>
          <p:cNvSpPr>
            <a:spLocks/>
          </p:cNvSpPr>
          <p:nvPr/>
        </p:nvSpPr>
        <p:spPr bwMode="auto">
          <a:xfrm>
            <a:off x="5453685" y="4787449"/>
            <a:ext cx="2956360" cy="428999"/>
          </a:xfrm>
          <a:custGeom>
            <a:avLst/>
            <a:gdLst>
              <a:gd name="connsiteX0" fmla="*/ 0 w 3941813"/>
              <a:gd name="connsiteY0" fmla="*/ 0 h 571998"/>
              <a:gd name="connsiteX1" fmla="*/ 228336 w 3941813"/>
              <a:gd name="connsiteY1" fmla="*/ 0 h 571998"/>
              <a:gd name="connsiteX2" fmla="*/ 228336 w 3941813"/>
              <a:gd name="connsiteY2" fmla="*/ 1035 h 571998"/>
              <a:gd name="connsiteX3" fmla="*/ 228336 w 3941813"/>
              <a:gd name="connsiteY3" fmla="*/ 2070 h 571998"/>
              <a:gd name="connsiteX4" fmla="*/ 228336 w 3941813"/>
              <a:gd name="connsiteY4" fmla="*/ 3450 h 571998"/>
              <a:gd name="connsiteX5" fmla="*/ 228336 w 3941813"/>
              <a:gd name="connsiteY5" fmla="*/ 4485 h 571998"/>
              <a:gd name="connsiteX6" fmla="*/ 228336 w 3941813"/>
              <a:gd name="connsiteY6" fmla="*/ 6555 h 571998"/>
              <a:gd name="connsiteX7" fmla="*/ 228336 w 3941813"/>
              <a:gd name="connsiteY7" fmla="*/ 8625 h 571998"/>
              <a:gd name="connsiteX8" fmla="*/ 228336 w 3941813"/>
              <a:gd name="connsiteY8" fmla="*/ 13110 h 571998"/>
              <a:gd name="connsiteX9" fmla="*/ 228681 w 3941813"/>
              <a:gd name="connsiteY9" fmla="*/ 17595 h 571998"/>
              <a:gd name="connsiteX10" fmla="*/ 228681 w 3941813"/>
              <a:gd name="connsiteY10" fmla="*/ 21045 h 571998"/>
              <a:gd name="connsiteX11" fmla="*/ 229372 w 3941813"/>
              <a:gd name="connsiteY11" fmla="*/ 24495 h 571998"/>
              <a:gd name="connsiteX12" fmla="*/ 229561 w 3941813"/>
              <a:gd name="connsiteY12" fmla="*/ 29949 h 571998"/>
              <a:gd name="connsiteX13" fmla="*/ 230860 w 3941813"/>
              <a:gd name="connsiteY13" fmla="*/ 43059 h 571998"/>
              <a:gd name="connsiteX14" fmla="*/ 231099 w 3941813"/>
              <a:gd name="connsiteY14" fmla="*/ 44849 h 571998"/>
              <a:gd name="connsiteX15" fmla="*/ 231445 w 3941813"/>
              <a:gd name="connsiteY15" fmla="*/ 47954 h 571998"/>
              <a:gd name="connsiteX16" fmla="*/ 231790 w 3941813"/>
              <a:gd name="connsiteY16" fmla="*/ 51059 h 571998"/>
              <a:gd name="connsiteX17" fmla="*/ 232439 w 3941813"/>
              <a:gd name="connsiteY17" fmla="*/ 55431 h 571998"/>
              <a:gd name="connsiteX18" fmla="*/ 237460 w 3941813"/>
              <a:gd name="connsiteY18" fmla="*/ 78594 h 571998"/>
              <a:gd name="connsiteX19" fmla="*/ 239935 w 3941813"/>
              <a:gd name="connsiteY19" fmla="*/ 88754 h 571998"/>
              <a:gd name="connsiteX20" fmla="*/ 249062 w 3941813"/>
              <a:gd name="connsiteY20" fmla="*/ 117988 h 571998"/>
              <a:gd name="connsiteX21" fmla="*/ 258766 w 3941813"/>
              <a:gd name="connsiteY21" fmla="*/ 141560 h 571998"/>
              <a:gd name="connsiteX22" fmla="*/ 260462 w 3941813"/>
              <a:gd name="connsiteY22" fmla="*/ 145242 h 571998"/>
              <a:gd name="connsiteX23" fmla="*/ 261844 w 3941813"/>
              <a:gd name="connsiteY23" fmla="*/ 148347 h 571998"/>
              <a:gd name="connsiteX24" fmla="*/ 263571 w 3941813"/>
              <a:gd name="connsiteY24" fmla="*/ 152142 h 571998"/>
              <a:gd name="connsiteX25" fmla="*/ 265643 w 3941813"/>
              <a:gd name="connsiteY25" fmla="*/ 155592 h 571998"/>
              <a:gd name="connsiteX26" fmla="*/ 267371 w 3941813"/>
              <a:gd name="connsiteY26" fmla="*/ 158697 h 571998"/>
              <a:gd name="connsiteX27" fmla="*/ 269060 w 3941813"/>
              <a:gd name="connsiteY27" fmla="*/ 162072 h 571998"/>
              <a:gd name="connsiteX28" fmla="*/ 276558 w 3941813"/>
              <a:gd name="connsiteY28" fmla="*/ 175613 h 571998"/>
              <a:gd name="connsiteX29" fmla="*/ 277043 w 3941813"/>
              <a:gd name="connsiteY29" fmla="*/ 176291 h 571998"/>
              <a:gd name="connsiteX30" fmla="*/ 278368 w 3941813"/>
              <a:gd name="connsiteY30" fmla="*/ 178791 h 571998"/>
              <a:gd name="connsiteX31" fmla="*/ 295536 w 3941813"/>
              <a:gd name="connsiteY31" fmla="*/ 204348 h 571998"/>
              <a:gd name="connsiteX32" fmla="*/ 296042 w 3941813"/>
              <a:gd name="connsiteY32" fmla="*/ 204926 h 571998"/>
              <a:gd name="connsiteX33" fmla="*/ 298303 w 3941813"/>
              <a:gd name="connsiteY33" fmla="*/ 207936 h 571998"/>
              <a:gd name="connsiteX34" fmla="*/ 316635 w 3941813"/>
              <a:gd name="connsiteY34" fmla="*/ 230146 h 571998"/>
              <a:gd name="connsiteX35" fmla="*/ 318158 w 3941813"/>
              <a:gd name="connsiteY35" fmla="*/ 231823 h 571998"/>
              <a:gd name="connsiteX36" fmla="*/ 341295 w 3941813"/>
              <a:gd name="connsiteY36" fmla="*/ 254260 h 571998"/>
              <a:gd name="connsiteX37" fmla="*/ 364855 w 3941813"/>
              <a:gd name="connsiteY37" fmla="*/ 274566 h 571998"/>
              <a:gd name="connsiteX38" fmla="*/ 383255 w 3941813"/>
              <a:gd name="connsiteY38" fmla="*/ 287072 h 571998"/>
              <a:gd name="connsiteX39" fmla="*/ 390494 w 3941813"/>
              <a:gd name="connsiteY39" fmla="*/ 291862 h 571998"/>
              <a:gd name="connsiteX40" fmla="*/ 396550 w 3941813"/>
              <a:gd name="connsiteY40" fmla="*/ 295622 h 571998"/>
              <a:gd name="connsiteX41" fmla="*/ 409034 w 3941813"/>
              <a:gd name="connsiteY41" fmla="*/ 302598 h 571998"/>
              <a:gd name="connsiteX42" fmla="*/ 419364 w 3941813"/>
              <a:gd name="connsiteY42" fmla="*/ 308079 h 571998"/>
              <a:gd name="connsiteX43" fmla="*/ 431109 w 3941813"/>
              <a:gd name="connsiteY43" fmla="*/ 313598 h 571998"/>
              <a:gd name="connsiteX44" fmla="*/ 433413 w 3941813"/>
              <a:gd name="connsiteY44" fmla="*/ 314749 h 571998"/>
              <a:gd name="connsiteX45" fmla="*/ 445124 w 3941813"/>
              <a:gd name="connsiteY45" fmla="*/ 319611 h 571998"/>
              <a:gd name="connsiteX46" fmla="*/ 450799 w 3941813"/>
              <a:gd name="connsiteY46" fmla="*/ 321878 h 571998"/>
              <a:gd name="connsiteX47" fmla="*/ 462312 w 3941813"/>
              <a:gd name="connsiteY47" fmla="*/ 325820 h 571998"/>
              <a:gd name="connsiteX48" fmla="*/ 480775 w 3941813"/>
              <a:gd name="connsiteY48" fmla="*/ 331449 h 571998"/>
              <a:gd name="connsiteX49" fmla="*/ 490525 w 3941813"/>
              <a:gd name="connsiteY49" fmla="*/ 333953 h 571998"/>
              <a:gd name="connsiteX50" fmla="*/ 499752 w 3941813"/>
              <a:gd name="connsiteY50" fmla="*/ 335946 h 571998"/>
              <a:gd name="connsiteX51" fmla="*/ 520232 w 3941813"/>
              <a:gd name="connsiteY51" fmla="*/ 340163 h 571998"/>
              <a:gd name="connsiteX52" fmla="*/ 554124 w 3941813"/>
              <a:gd name="connsiteY52" fmla="*/ 343209 h 571998"/>
              <a:gd name="connsiteX53" fmla="*/ 555122 w 3941813"/>
              <a:gd name="connsiteY53" fmla="*/ 343268 h 571998"/>
              <a:gd name="connsiteX54" fmla="*/ 555467 w 3941813"/>
              <a:gd name="connsiteY54" fmla="*/ 343294 h 571998"/>
              <a:gd name="connsiteX55" fmla="*/ 572739 w 3941813"/>
              <a:gd name="connsiteY55" fmla="*/ 343958 h 571998"/>
              <a:gd name="connsiteX56" fmla="*/ 3862707 w 3941813"/>
              <a:gd name="connsiteY56" fmla="*/ 343958 h 571998"/>
              <a:gd name="connsiteX57" fmla="*/ 3941813 w 3941813"/>
              <a:gd name="connsiteY57" fmla="*/ 343958 h 571998"/>
              <a:gd name="connsiteX58" fmla="*/ 3941813 w 3941813"/>
              <a:gd name="connsiteY58" fmla="*/ 388462 h 571998"/>
              <a:gd name="connsiteX59" fmla="*/ 3940777 w 3941813"/>
              <a:gd name="connsiteY59" fmla="*/ 407437 h 571998"/>
              <a:gd name="connsiteX60" fmla="*/ 3933868 w 3941813"/>
              <a:gd name="connsiteY60" fmla="*/ 442971 h 571998"/>
              <a:gd name="connsiteX61" fmla="*/ 3920050 w 3941813"/>
              <a:gd name="connsiteY61" fmla="*/ 476090 h 571998"/>
              <a:gd name="connsiteX62" fmla="*/ 3900015 w 3941813"/>
              <a:gd name="connsiteY62" fmla="*/ 505415 h 571998"/>
              <a:gd name="connsiteX63" fmla="*/ 3875143 w 3941813"/>
              <a:gd name="connsiteY63" fmla="*/ 530254 h 571998"/>
              <a:gd name="connsiteX64" fmla="*/ 3846126 w 3941813"/>
              <a:gd name="connsiteY64" fmla="*/ 549919 h 571998"/>
              <a:gd name="connsiteX65" fmla="*/ 3812964 w 3941813"/>
              <a:gd name="connsiteY65" fmla="*/ 563718 h 571998"/>
              <a:gd name="connsiteX66" fmla="*/ 3777038 w 3941813"/>
              <a:gd name="connsiteY66" fmla="*/ 570963 h 571998"/>
              <a:gd name="connsiteX67" fmla="*/ 3758385 w 3941813"/>
              <a:gd name="connsiteY67" fmla="*/ 571998 h 571998"/>
              <a:gd name="connsiteX68" fmla="*/ 572739 w 3941813"/>
              <a:gd name="connsiteY68" fmla="*/ 571998 h 571998"/>
              <a:gd name="connsiteX69" fmla="*/ 543032 w 3941813"/>
              <a:gd name="connsiteY69" fmla="*/ 571308 h 571998"/>
              <a:gd name="connsiteX70" fmla="*/ 485343 w 3941813"/>
              <a:gd name="connsiteY70" fmla="*/ 565788 h 571998"/>
              <a:gd name="connsiteX71" fmla="*/ 429382 w 3941813"/>
              <a:gd name="connsiteY71" fmla="*/ 554059 h 571998"/>
              <a:gd name="connsiteX72" fmla="*/ 375493 w 3941813"/>
              <a:gd name="connsiteY72" fmla="*/ 537499 h 571998"/>
              <a:gd name="connsiteX73" fmla="*/ 324023 w 3941813"/>
              <a:gd name="connsiteY73" fmla="*/ 515419 h 571998"/>
              <a:gd name="connsiteX74" fmla="*/ 275661 w 3941813"/>
              <a:gd name="connsiteY74" fmla="*/ 489200 h 571998"/>
              <a:gd name="connsiteX75" fmla="*/ 229718 w 3941813"/>
              <a:gd name="connsiteY75" fmla="*/ 458495 h 571998"/>
              <a:gd name="connsiteX76" fmla="*/ 187574 w 3941813"/>
              <a:gd name="connsiteY76" fmla="*/ 423306 h 571998"/>
              <a:gd name="connsiteX77" fmla="*/ 148539 w 3941813"/>
              <a:gd name="connsiteY77" fmla="*/ 384667 h 571998"/>
              <a:gd name="connsiteX78" fmla="*/ 113650 w 3941813"/>
              <a:gd name="connsiteY78" fmla="*/ 342233 h 571998"/>
              <a:gd name="connsiteX79" fmla="*/ 82906 w 3941813"/>
              <a:gd name="connsiteY79" fmla="*/ 296349 h 571998"/>
              <a:gd name="connsiteX80" fmla="*/ 56307 w 3941813"/>
              <a:gd name="connsiteY80" fmla="*/ 248050 h 571998"/>
              <a:gd name="connsiteX81" fmla="*/ 34544 w 3941813"/>
              <a:gd name="connsiteY81" fmla="*/ 196646 h 571998"/>
              <a:gd name="connsiteX82" fmla="*/ 17963 w 3941813"/>
              <a:gd name="connsiteY82" fmla="*/ 143172 h 571998"/>
              <a:gd name="connsiteX83" fmla="*/ 6218 w 3941813"/>
              <a:gd name="connsiteY83" fmla="*/ 87283 h 571998"/>
              <a:gd name="connsiteX84" fmla="*/ 346 w 3941813"/>
              <a:gd name="connsiteY84" fmla="*/ 29669 h 571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3941813" h="571998">
                <a:moveTo>
                  <a:pt x="0" y="0"/>
                </a:moveTo>
                <a:lnTo>
                  <a:pt x="228336" y="0"/>
                </a:lnTo>
                <a:lnTo>
                  <a:pt x="228336" y="1035"/>
                </a:lnTo>
                <a:lnTo>
                  <a:pt x="228336" y="2070"/>
                </a:lnTo>
                <a:lnTo>
                  <a:pt x="228336" y="3450"/>
                </a:lnTo>
                <a:lnTo>
                  <a:pt x="228336" y="4485"/>
                </a:lnTo>
                <a:lnTo>
                  <a:pt x="228336" y="6555"/>
                </a:lnTo>
                <a:lnTo>
                  <a:pt x="228336" y="8625"/>
                </a:lnTo>
                <a:lnTo>
                  <a:pt x="228336" y="13110"/>
                </a:lnTo>
                <a:lnTo>
                  <a:pt x="228681" y="17595"/>
                </a:lnTo>
                <a:lnTo>
                  <a:pt x="228681" y="21045"/>
                </a:lnTo>
                <a:lnTo>
                  <a:pt x="229372" y="24495"/>
                </a:lnTo>
                <a:lnTo>
                  <a:pt x="229561" y="29949"/>
                </a:lnTo>
                <a:lnTo>
                  <a:pt x="230860" y="43059"/>
                </a:lnTo>
                <a:lnTo>
                  <a:pt x="231099" y="44849"/>
                </a:lnTo>
                <a:lnTo>
                  <a:pt x="231445" y="47954"/>
                </a:lnTo>
                <a:lnTo>
                  <a:pt x="231790" y="51059"/>
                </a:lnTo>
                <a:lnTo>
                  <a:pt x="232439" y="55431"/>
                </a:lnTo>
                <a:lnTo>
                  <a:pt x="237460" y="78594"/>
                </a:lnTo>
                <a:lnTo>
                  <a:pt x="239935" y="88754"/>
                </a:lnTo>
                <a:lnTo>
                  <a:pt x="249062" y="117988"/>
                </a:lnTo>
                <a:lnTo>
                  <a:pt x="258766" y="141560"/>
                </a:lnTo>
                <a:lnTo>
                  <a:pt x="260462" y="145242"/>
                </a:lnTo>
                <a:lnTo>
                  <a:pt x="261844" y="148347"/>
                </a:lnTo>
                <a:lnTo>
                  <a:pt x="263571" y="152142"/>
                </a:lnTo>
                <a:lnTo>
                  <a:pt x="265643" y="155592"/>
                </a:lnTo>
                <a:lnTo>
                  <a:pt x="267371" y="158697"/>
                </a:lnTo>
                <a:lnTo>
                  <a:pt x="269060" y="162072"/>
                </a:lnTo>
                <a:lnTo>
                  <a:pt x="276558" y="175613"/>
                </a:lnTo>
                <a:lnTo>
                  <a:pt x="277043" y="176291"/>
                </a:lnTo>
                <a:lnTo>
                  <a:pt x="278368" y="178791"/>
                </a:lnTo>
                <a:lnTo>
                  <a:pt x="295536" y="204348"/>
                </a:lnTo>
                <a:lnTo>
                  <a:pt x="296042" y="204926"/>
                </a:lnTo>
                <a:lnTo>
                  <a:pt x="298303" y="207936"/>
                </a:lnTo>
                <a:lnTo>
                  <a:pt x="316635" y="230146"/>
                </a:lnTo>
                <a:lnTo>
                  <a:pt x="318158" y="231823"/>
                </a:lnTo>
                <a:lnTo>
                  <a:pt x="341295" y="254260"/>
                </a:lnTo>
                <a:lnTo>
                  <a:pt x="364855" y="274566"/>
                </a:lnTo>
                <a:lnTo>
                  <a:pt x="383255" y="287072"/>
                </a:lnTo>
                <a:lnTo>
                  <a:pt x="390494" y="291862"/>
                </a:lnTo>
                <a:lnTo>
                  <a:pt x="396550" y="295622"/>
                </a:lnTo>
                <a:lnTo>
                  <a:pt x="409034" y="302598"/>
                </a:lnTo>
                <a:lnTo>
                  <a:pt x="419364" y="308079"/>
                </a:lnTo>
                <a:lnTo>
                  <a:pt x="431109" y="313598"/>
                </a:lnTo>
                <a:lnTo>
                  <a:pt x="433413" y="314749"/>
                </a:lnTo>
                <a:lnTo>
                  <a:pt x="445124" y="319611"/>
                </a:lnTo>
                <a:lnTo>
                  <a:pt x="450799" y="321878"/>
                </a:lnTo>
                <a:lnTo>
                  <a:pt x="462312" y="325820"/>
                </a:lnTo>
                <a:lnTo>
                  <a:pt x="480775" y="331449"/>
                </a:lnTo>
                <a:lnTo>
                  <a:pt x="490525" y="333953"/>
                </a:lnTo>
                <a:lnTo>
                  <a:pt x="499752" y="335946"/>
                </a:lnTo>
                <a:lnTo>
                  <a:pt x="520232" y="340163"/>
                </a:lnTo>
                <a:lnTo>
                  <a:pt x="554124" y="343209"/>
                </a:lnTo>
                <a:lnTo>
                  <a:pt x="555122" y="343268"/>
                </a:lnTo>
                <a:lnTo>
                  <a:pt x="555467" y="343294"/>
                </a:lnTo>
                <a:lnTo>
                  <a:pt x="572739" y="343958"/>
                </a:lnTo>
                <a:lnTo>
                  <a:pt x="3862707" y="343958"/>
                </a:lnTo>
                <a:lnTo>
                  <a:pt x="3941813" y="343958"/>
                </a:lnTo>
                <a:lnTo>
                  <a:pt x="3941813" y="388462"/>
                </a:lnTo>
                <a:lnTo>
                  <a:pt x="3940777" y="407437"/>
                </a:lnTo>
                <a:lnTo>
                  <a:pt x="3933868" y="442971"/>
                </a:lnTo>
                <a:lnTo>
                  <a:pt x="3920050" y="476090"/>
                </a:lnTo>
                <a:lnTo>
                  <a:pt x="3900015" y="505415"/>
                </a:lnTo>
                <a:lnTo>
                  <a:pt x="3875143" y="530254"/>
                </a:lnTo>
                <a:lnTo>
                  <a:pt x="3846126" y="549919"/>
                </a:lnTo>
                <a:lnTo>
                  <a:pt x="3812964" y="563718"/>
                </a:lnTo>
                <a:lnTo>
                  <a:pt x="3777038" y="570963"/>
                </a:lnTo>
                <a:lnTo>
                  <a:pt x="3758385" y="571998"/>
                </a:lnTo>
                <a:lnTo>
                  <a:pt x="572739" y="571998"/>
                </a:lnTo>
                <a:lnTo>
                  <a:pt x="543032" y="571308"/>
                </a:lnTo>
                <a:lnTo>
                  <a:pt x="485343" y="565788"/>
                </a:lnTo>
                <a:lnTo>
                  <a:pt x="429382" y="554059"/>
                </a:lnTo>
                <a:lnTo>
                  <a:pt x="375493" y="537499"/>
                </a:lnTo>
                <a:lnTo>
                  <a:pt x="324023" y="515419"/>
                </a:lnTo>
                <a:lnTo>
                  <a:pt x="275661" y="489200"/>
                </a:lnTo>
                <a:lnTo>
                  <a:pt x="229718" y="458495"/>
                </a:lnTo>
                <a:lnTo>
                  <a:pt x="187574" y="423306"/>
                </a:lnTo>
                <a:lnTo>
                  <a:pt x="148539" y="384667"/>
                </a:lnTo>
                <a:lnTo>
                  <a:pt x="113650" y="342233"/>
                </a:lnTo>
                <a:lnTo>
                  <a:pt x="82906" y="296349"/>
                </a:lnTo>
                <a:lnTo>
                  <a:pt x="56307" y="248050"/>
                </a:lnTo>
                <a:lnTo>
                  <a:pt x="34544" y="196646"/>
                </a:lnTo>
                <a:lnTo>
                  <a:pt x="17963" y="143172"/>
                </a:lnTo>
                <a:lnTo>
                  <a:pt x="6218" y="87283"/>
                </a:lnTo>
                <a:lnTo>
                  <a:pt x="346" y="29669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35" name="Freeform 585">
            <a:extLst>
              <a:ext uri="{FF2B5EF4-FFF2-40B4-BE49-F238E27FC236}">
                <a16:creationId xmlns:a16="http://schemas.microsoft.com/office/drawing/2014/main" id="{18D43308-2F38-45C9-8BA9-AA28F8F5CA6C}"/>
              </a:ext>
            </a:extLst>
          </p:cNvPr>
          <p:cNvSpPr>
            <a:spLocks/>
          </p:cNvSpPr>
          <p:nvPr/>
        </p:nvSpPr>
        <p:spPr bwMode="auto">
          <a:xfrm>
            <a:off x="4936606" y="4528393"/>
            <a:ext cx="517079" cy="517079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300" b="1">
                <a:solidFill>
                  <a:srgbClr val="191C21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4206628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Banners w/ Circles for PowerPoint</a:t>
            </a:r>
          </a:p>
        </p:txBody>
      </p:sp>
      <p:sp>
        <p:nvSpPr>
          <p:cNvPr id="52" name="Freeform 584">
            <a:extLst>
              <a:ext uri="{FF2B5EF4-FFF2-40B4-BE49-F238E27FC236}">
                <a16:creationId xmlns:a16="http://schemas.microsoft.com/office/drawing/2014/main" id="{8C5F3149-7B37-4AA0-B550-FB61ABB5577C}"/>
              </a:ext>
            </a:extLst>
          </p:cNvPr>
          <p:cNvSpPr>
            <a:spLocks/>
          </p:cNvSpPr>
          <p:nvPr/>
        </p:nvSpPr>
        <p:spPr bwMode="auto">
          <a:xfrm>
            <a:off x="733956" y="1952060"/>
            <a:ext cx="3644416" cy="859034"/>
          </a:xfrm>
          <a:custGeom>
            <a:avLst/>
            <a:gdLst>
              <a:gd name="T0" fmla="*/ 13835 w 14066"/>
              <a:gd name="T1" fmla="*/ 744 h 3315"/>
              <a:gd name="T2" fmla="*/ 13713 w 14066"/>
              <a:gd name="T3" fmla="*/ 454 h 3315"/>
              <a:gd name="T4" fmla="*/ 13456 w 14066"/>
              <a:gd name="T5" fmla="*/ 280 h 3315"/>
              <a:gd name="T6" fmla="*/ 2543 w 14066"/>
              <a:gd name="T7" fmla="*/ 257 h 3315"/>
              <a:gd name="T8" fmla="*/ 2291 w 14066"/>
              <a:gd name="T9" fmla="*/ 124 h 3315"/>
              <a:gd name="T10" fmla="*/ 1956 w 14066"/>
              <a:gd name="T11" fmla="*/ 26 h 3315"/>
              <a:gd name="T12" fmla="*/ 1658 w 14066"/>
              <a:gd name="T13" fmla="*/ 0 h 3315"/>
              <a:gd name="T14" fmla="*/ 1243 w 14066"/>
              <a:gd name="T15" fmla="*/ 52 h 3315"/>
              <a:gd name="T16" fmla="*/ 798 w 14066"/>
              <a:gd name="T17" fmla="*/ 240 h 3315"/>
              <a:gd name="T18" fmla="*/ 431 w 14066"/>
              <a:gd name="T19" fmla="*/ 543 h 3315"/>
              <a:gd name="T20" fmla="*/ 162 w 14066"/>
              <a:gd name="T21" fmla="*/ 938 h 3315"/>
              <a:gd name="T22" fmla="*/ 19 w 14066"/>
              <a:gd name="T23" fmla="*/ 1405 h 3315"/>
              <a:gd name="T24" fmla="*/ 0 w 14066"/>
              <a:gd name="T25" fmla="*/ 1720 h 3315"/>
              <a:gd name="T26" fmla="*/ 54 w 14066"/>
              <a:gd name="T27" fmla="*/ 2076 h 3315"/>
              <a:gd name="T28" fmla="*/ 177 w 14066"/>
              <a:gd name="T29" fmla="*/ 2404 h 3315"/>
              <a:gd name="T30" fmla="*/ 365 w 14066"/>
              <a:gd name="T31" fmla="*/ 2696 h 3315"/>
              <a:gd name="T32" fmla="*/ 607 w 14066"/>
              <a:gd name="T33" fmla="*/ 2941 h 3315"/>
              <a:gd name="T34" fmla="*/ 896 w 14066"/>
              <a:gd name="T35" fmla="*/ 3130 h 3315"/>
              <a:gd name="T36" fmla="*/ 1199 w 14066"/>
              <a:gd name="T37" fmla="*/ 3252 h 3315"/>
              <a:gd name="T38" fmla="*/ 1658 w 14066"/>
              <a:gd name="T39" fmla="*/ 3315 h 3315"/>
              <a:gd name="T40" fmla="*/ 1700 w 14066"/>
              <a:gd name="T41" fmla="*/ 3315 h 3315"/>
              <a:gd name="T42" fmla="*/ 1766 w 14066"/>
              <a:gd name="T43" fmla="*/ 3312 h 3315"/>
              <a:gd name="T44" fmla="*/ 1834 w 14066"/>
              <a:gd name="T45" fmla="*/ 3306 h 3315"/>
              <a:gd name="T46" fmla="*/ 1899 w 14066"/>
              <a:gd name="T47" fmla="*/ 3297 h 3315"/>
              <a:gd name="T48" fmla="*/ 1954 w 14066"/>
              <a:gd name="T49" fmla="*/ 3288 h 3315"/>
              <a:gd name="T50" fmla="*/ 2011 w 14066"/>
              <a:gd name="T51" fmla="*/ 3278 h 3315"/>
              <a:gd name="T52" fmla="*/ 2070 w 14066"/>
              <a:gd name="T53" fmla="*/ 3264 h 3315"/>
              <a:gd name="T54" fmla="*/ 2125 w 14066"/>
              <a:gd name="T55" fmla="*/ 3248 h 3315"/>
              <a:gd name="T56" fmla="*/ 2178 w 14066"/>
              <a:gd name="T57" fmla="*/ 3231 h 3315"/>
              <a:gd name="T58" fmla="*/ 2241 w 14066"/>
              <a:gd name="T59" fmla="*/ 3209 h 3315"/>
              <a:gd name="T60" fmla="*/ 2328 w 14066"/>
              <a:gd name="T61" fmla="*/ 3174 h 3315"/>
              <a:gd name="T62" fmla="*/ 2790 w 14066"/>
              <a:gd name="T63" fmla="*/ 2870 h 3315"/>
              <a:gd name="T64" fmla="*/ 2855 w 14066"/>
              <a:gd name="T65" fmla="*/ 2805 h 3315"/>
              <a:gd name="T66" fmla="*/ 2869 w 14066"/>
              <a:gd name="T67" fmla="*/ 2789 h 3315"/>
              <a:gd name="T68" fmla="*/ 2896 w 14066"/>
              <a:gd name="T69" fmla="*/ 2759 h 3315"/>
              <a:gd name="T70" fmla="*/ 2901 w 14066"/>
              <a:gd name="T71" fmla="*/ 2754 h 3315"/>
              <a:gd name="T72" fmla="*/ 2931 w 14066"/>
              <a:gd name="T73" fmla="*/ 2719 h 3315"/>
              <a:gd name="T74" fmla="*/ 2934 w 14066"/>
              <a:gd name="T75" fmla="*/ 2717 h 3315"/>
              <a:gd name="T76" fmla="*/ 2943 w 14066"/>
              <a:gd name="T77" fmla="*/ 2706 h 3315"/>
              <a:gd name="T78" fmla="*/ 2966 w 14066"/>
              <a:gd name="T79" fmla="*/ 2676 h 3315"/>
              <a:gd name="T80" fmla="*/ 2985 w 14066"/>
              <a:gd name="T81" fmla="*/ 2651 h 3315"/>
              <a:gd name="T82" fmla="*/ 3317 w 14066"/>
              <a:gd name="T83" fmla="*/ 2985 h 3315"/>
              <a:gd name="T84" fmla="*/ 3825 w 14066"/>
              <a:gd name="T85" fmla="*/ 3244 h 3315"/>
              <a:gd name="T86" fmla="*/ 4313 w 14066"/>
              <a:gd name="T87" fmla="*/ 3315 h 3315"/>
              <a:gd name="T88" fmla="*/ 13693 w 14066"/>
              <a:gd name="T89" fmla="*/ 3292 h 3315"/>
              <a:gd name="T90" fmla="*/ 13745 w 14066"/>
              <a:gd name="T91" fmla="*/ 3273 h 3315"/>
              <a:gd name="T92" fmla="*/ 13804 w 14066"/>
              <a:gd name="T93" fmla="*/ 3243 h 3315"/>
              <a:gd name="T94" fmla="*/ 13909 w 14066"/>
              <a:gd name="T95" fmla="*/ 3161 h 3315"/>
              <a:gd name="T96" fmla="*/ 14003 w 14066"/>
              <a:gd name="T97" fmla="*/ 3038 h 3315"/>
              <a:gd name="T98" fmla="*/ 14066 w 14066"/>
              <a:gd name="T99" fmla="*/ 2784 h 3315"/>
              <a:gd name="T100" fmla="*/ 14066 w 14066"/>
              <a:gd name="T101" fmla="*/ 2654 h 33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4066" h="3315">
                <a:moveTo>
                  <a:pt x="13837" y="2654"/>
                </a:moveTo>
                <a:lnTo>
                  <a:pt x="13837" y="800"/>
                </a:lnTo>
                <a:lnTo>
                  <a:pt x="13835" y="744"/>
                </a:lnTo>
                <a:lnTo>
                  <a:pt x="13813" y="638"/>
                </a:lnTo>
                <a:lnTo>
                  <a:pt x="13772" y="540"/>
                </a:lnTo>
                <a:lnTo>
                  <a:pt x="13713" y="454"/>
                </a:lnTo>
                <a:lnTo>
                  <a:pt x="13640" y="380"/>
                </a:lnTo>
                <a:lnTo>
                  <a:pt x="13553" y="321"/>
                </a:lnTo>
                <a:lnTo>
                  <a:pt x="13456" y="280"/>
                </a:lnTo>
                <a:lnTo>
                  <a:pt x="13349" y="258"/>
                </a:lnTo>
                <a:lnTo>
                  <a:pt x="13294" y="257"/>
                </a:lnTo>
                <a:lnTo>
                  <a:pt x="2543" y="257"/>
                </a:lnTo>
                <a:lnTo>
                  <a:pt x="2494" y="227"/>
                </a:lnTo>
                <a:lnTo>
                  <a:pt x="2394" y="172"/>
                </a:lnTo>
                <a:lnTo>
                  <a:pt x="2291" y="124"/>
                </a:lnTo>
                <a:lnTo>
                  <a:pt x="2182" y="84"/>
                </a:lnTo>
                <a:lnTo>
                  <a:pt x="2070" y="52"/>
                </a:lnTo>
                <a:lnTo>
                  <a:pt x="1956" y="26"/>
                </a:lnTo>
                <a:lnTo>
                  <a:pt x="1838" y="9"/>
                </a:lnTo>
                <a:lnTo>
                  <a:pt x="1719" y="0"/>
                </a:lnTo>
                <a:lnTo>
                  <a:pt x="1658" y="0"/>
                </a:lnTo>
                <a:lnTo>
                  <a:pt x="1573" y="1"/>
                </a:lnTo>
                <a:lnTo>
                  <a:pt x="1405" y="18"/>
                </a:lnTo>
                <a:lnTo>
                  <a:pt x="1243" y="52"/>
                </a:lnTo>
                <a:lnTo>
                  <a:pt x="1088" y="100"/>
                </a:lnTo>
                <a:lnTo>
                  <a:pt x="939" y="163"/>
                </a:lnTo>
                <a:lnTo>
                  <a:pt x="798" y="240"/>
                </a:lnTo>
                <a:lnTo>
                  <a:pt x="665" y="329"/>
                </a:lnTo>
                <a:lnTo>
                  <a:pt x="542" y="430"/>
                </a:lnTo>
                <a:lnTo>
                  <a:pt x="431" y="543"/>
                </a:lnTo>
                <a:lnTo>
                  <a:pt x="328" y="665"/>
                </a:lnTo>
                <a:lnTo>
                  <a:pt x="239" y="797"/>
                </a:lnTo>
                <a:lnTo>
                  <a:pt x="162" y="938"/>
                </a:lnTo>
                <a:lnTo>
                  <a:pt x="100" y="1087"/>
                </a:lnTo>
                <a:lnTo>
                  <a:pt x="51" y="1243"/>
                </a:lnTo>
                <a:lnTo>
                  <a:pt x="19" y="1405"/>
                </a:lnTo>
                <a:lnTo>
                  <a:pt x="2" y="1572"/>
                </a:lnTo>
                <a:lnTo>
                  <a:pt x="0" y="1658"/>
                </a:lnTo>
                <a:lnTo>
                  <a:pt x="0" y="1720"/>
                </a:lnTo>
                <a:lnTo>
                  <a:pt x="10" y="1842"/>
                </a:lnTo>
                <a:lnTo>
                  <a:pt x="28" y="1961"/>
                </a:lnTo>
                <a:lnTo>
                  <a:pt x="54" y="2076"/>
                </a:lnTo>
                <a:lnTo>
                  <a:pt x="87" y="2190"/>
                </a:lnTo>
                <a:lnTo>
                  <a:pt x="129" y="2299"/>
                </a:lnTo>
                <a:lnTo>
                  <a:pt x="177" y="2404"/>
                </a:lnTo>
                <a:lnTo>
                  <a:pt x="234" y="2507"/>
                </a:lnTo>
                <a:lnTo>
                  <a:pt x="296" y="2604"/>
                </a:lnTo>
                <a:lnTo>
                  <a:pt x="365" y="2696"/>
                </a:lnTo>
                <a:lnTo>
                  <a:pt x="440" y="2783"/>
                </a:lnTo>
                <a:lnTo>
                  <a:pt x="520" y="2864"/>
                </a:lnTo>
                <a:lnTo>
                  <a:pt x="607" y="2941"/>
                </a:lnTo>
                <a:lnTo>
                  <a:pt x="699" y="3010"/>
                </a:lnTo>
                <a:lnTo>
                  <a:pt x="795" y="3073"/>
                </a:lnTo>
                <a:lnTo>
                  <a:pt x="896" y="3130"/>
                </a:lnTo>
                <a:lnTo>
                  <a:pt x="948" y="3156"/>
                </a:lnTo>
                <a:lnTo>
                  <a:pt x="1030" y="3192"/>
                </a:lnTo>
                <a:lnTo>
                  <a:pt x="1199" y="3252"/>
                </a:lnTo>
                <a:lnTo>
                  <a:pt x="1378" y="3293"/>
                </a:lnTo>
                <a:lnTo>
                  <a:pt x="1564" y="3314"/>
                </a:lnTo>
                <a:lnTo>
                  <a:pt x="1658" y="3315"/>
                </a:lnTo>
                <a:lnTo>
                  <a:pt x="1658" y="3315"/>
                </a:lnTo>
                <a:lnTo>
                  <a:pt x="1659" y="3315"/>
                </a:lnTo>
                <a:lnTo>
                  <a:pt x="1700" y="3315"/>
                </a:lnTo>
                <a:lnTo>
                  <a:pt x="1740" y="3313"/>
                </a:lnTo>
                <a:lnTo>
                  <a:pt x="1753" y="3313"/>
                </a:lnTo>
                <a:lnTo>
                  <a:pt x="1766" y="3312"/>
                </a:lnTo>
                <a:lnTo>
                  <a:pt x="1793" y="3310"/>
                </a:lnTo>
                <a:lnTo>
                  <a:pt x="1820" y="3308"/>
                </a:lnTo>
                <a:lnTo>
                  <a:pt x="1834" y="3306"/>
                </a:lnTo>
                <a:lnTo>
                  <a:pt x="1850" y="3304"/>
                </a:lnTo>
                <a:lnTo>
                  <a:pt x="1875" y="3301"/>
                </a:lnTo>
                <a:lnTo>
                  <a:pt x="1899" y="3297"/>
                </a:lnTo>
                <a:lnTo>
                  <a:pt x="1915" y="3296"/>
                </a:lnTo>
                <a:lnTo>
                  <a:pt x="1932" y="3292"/>
                </a:lnTo>
                <a:lnTo>
                  <a:pt x="1954" y="3288"/>
                </a:lnTo>
                <a:lnTo>
                  <a:pt x="1977" y="3284"/>
                </a:lnTo>
                <a:lnTo>
                  <a:pt x="1994" y="3282"/>
                </a:lnTo>
                <a:lnTo>
                  <a:pt x="2011" y="3278"/>
                </a:lnTo>
                <a:lnTo>
                  <a:pt x="2031" y="3273"/>
                </a:lnTo>
                <a:lnTo>
                  <a:pt x="2052" y="3268"/>
                </a:lnTo>
                <a:lnTo>
                  <a:pt x="2070" y="3264"/>
                </a:lnTo>
                <a:lnTo>
                  <a:pt x="2089" y="3258"/>
                </a:lnTo>
                <a:lnTo>
                  <a:pt x="2107" y="3253"/>
                </a:lnTo>
                <a:lnTo>
                  <a:pt x="2125" y="3248"/>
                </a:lnTo>
                <a:lnTo>
                  <a:pt x="2146" y="3243"/>
                </a:lnTo>
                <a:lnTo>
                  <a:pt x="2165" y="3236"/>
                </a:lnTo>
                <a:lnTo>
                  <a:pt x="2178" y="3231"/>
                </a:lnTo>
                <a:lnTo>
                  <a:pt x="2191" y="3227"/>
                </a:lnTo>
                <a:lnTo>
                  <a:pt x="2217" y="3218"/>
                </a:lnTo>
                <a:lnTo>
                  <a:pt x="2241" y="3209"/>
                </a:lnTo>
                <a:lnTo>
                  <a:pt x="2241" y="3209"/>
                </a:lnTo>
                <a:lnTo>
                  <a:pt x="2241" y="3209"/>
                </a:lnTo>
                <a:lnTo>
                  <a:pt x="2328" y="3174"/>
                </a:lnTo>
                <a:lnTo>
                  <a:pt x="2494" y="3090"/>
                </a:lnTo>
                <a:lnTo>
                  <a:pt x="2648" y="2989"/>
                </a:lnTo>
                <a:lnTo>
                  <a:pt x="2790" y="2870"/>
                </a:lnTo>
                <a:lnTo>
                  <a:pt x="2855" y="2805"/>
                </a:lnTo>
                <a:lnTo>
                  <a:pt x="2855" y="2805"/>
                </a:lnTo>
                <a:lnTo>
                  <a:pt x="2855" y="2805"/>
                </a:lnTo>
                <a:lnTo>
                  <a:pt x="2858" y="2801"/>
                </a:lnTo>
                <a:lnTo>
                  <a:pt x="2862" y="2797"/>
                </a:lnTo>
                <a:lnTo>
                  <a:pt x="2869" y="2789"/>
                </a:lnTo>
                <a:lnTo>
                  <a:pt x="2875" y="2783"/>
                </a:lnTo>
                <a:lnTo>
                  <a:pt x="2886" y="2771"/>
                </a:lnTo>
                <a:lnTo>
                  <a:pt x="2896" y="2759"/>
                </a:lnTo>
                <a:lnTo>
                  <a:pt x="2896" y="2759"/>
                </a:lnTo>
                <a:lnTo>
                  <a:pt x="2896" y="2759"/>
                </a:lnTo>
                <a:lnTo>
                  <a:pt x="2901" y="2754"/>
                </a:lnTo>
                <a:lnTo>
                  <a:pt x="2906" y="2748"/>
                </a:lnTo>
                <a:lnTo>
                  <a:pt x="2919" y="2734"/>
                </a:lnTo>
                <a:lnTo>
                  <a:pt x="2931" y="2719"/>
                </a:lnTo>
                <a:lnTo>
                  <a:pt x="2931" y="2719"/>
                </a:lnTo>
                <a:lnTo>
                  <a:pt x="2932" y="2718"/>
                </a:lnTo>
                <a:lnTo>
                  <a:pt x="2934" y="2717"/>
                </a:lnTo>
                <a:lnTo>
                  <a:pt x="2935" y="2715"/>
                </a:lnTo>
                <a:lnTo>
                  <a:pt x="2939" y="2710"/>
                </a:lnTo>
                <a:lnTo>
                  <a:pt x="2943" y="2706"/>
                </a:lnTo>
                <a:lnTo>
                  <a:pt x="2947" y="2701"/>
                </a:lnTo>
                <a:lnTo>
                  <a:pt x="2950" y="2696"/>
                </a:lnTo>
                <a:lnTo>
                  <a:pt x="2966" y="2676"/>
                </a:lnTo>
                <a:lnTo>
                  <a:pt x="2980" y="2658"/>
                </a:lnTo>
                <a:lnTo>
                  <a:pt x="2983" y="2654"/>
                </a:lnTo>
                <a:lnTo>
                  <a:pt x="2985" y="2651"/>
                </a:lnTo>
                <a:lnTo>
                  <a:pt x="3044" y="2726"/>
                </a:lnTo>
                <a:lnTo>
                  <a:pt x="3173" y="2863"/>
                </a:lnTo>
                <a:lnTo>
                  <a:pt x="3317" y="2985"/>
                </a:lnTo>
                <a:lnTo>
                  <a:pt x="3475" y="3090"/>
                </a:lnTo>
                <a:lnTo>
                  <a:pt x="3645" y="3177"/>
                </a:lnTo>
                <a:lnTo>
                  <a:pt x="3825" y="3244"/>
                </a:lnTo>
                <a:lnTo>
                  <a:pt x="4015" y="3290"/>
                </a:lnTo>
                <a:lnTo>
                  <a:pt x="4212" y="3313"/>
                </a:lnTo>
                <a:lnTo>
                  <a:pt x="4313" y="3315"/>
                </a:lnTo>
                <a:lnTo>
                  <a:pt x="13535" y="3315"/>
                </a:lnTo>
                <a:lnTo>
                  <a:pt x="13589" y="3314"/>
                </a:lnTo>
                <a:lnTo>
                  <a:pt x="13693" y="3292"/>
                </a:lnTo>
                <a:lnTo>
                  <a:pt x="13741" y="3274"/>
                </a:lnTo>
                <a:lnTo>
                  <a:pt x="13743" y="3273"/>
                </a:lnTo>
                <a:lnTo>
                  <a:pt x="13745" y="3273"/>
                </a:lnTo>
                <a:lnTo>
                  <a:pt x="13755" y="3268"/>
                </a:lnTo>
                <a:lnTo>
                  <a:pt x="13765" y="3264"/>
                </a:lnTo>
                <a:lnTo>
                  <a:pt x="13804" y="3243"/>
                </a:lnTo>
                <a:lnTo>
                  <a:pt x="13877" y="3192"/>
                </a:lnTo>
                <a:lnTo>
                  <a:pt x="13908" y="3161"/>
                </a:lnTo>
                <a:lnTo>
                  <a:pt x="13909" y="3161"/>
                </a:lnTo>
                <a:lnTo>
                  <a:pt x="13910" y="3160"/>
                </a:lnTo>
                <a:lnTo>
                  <a:pt x="13945" y="3122"/>
                </a:lnTo>
                <a:lnTo>
                  <a:pt x="14003" y="3038"/>
                </a:lnTo>
                <a:lnTo>
                  <a:pt x="14043" y="2942"/>
                </a:lnTo>
                <a:lnTo>
                  <a:pt x="14063" y="2839"/>
                </a:lnTo>
                <a:lnTo>
                  <a:pt x="14066" y="2784"/>
                </a:lnTo>
                <a:lnTo>
                  <a:pt x="14066" y="2784"/>
                </a:lnTo>
                <a:lnTo>
                  <a:pt x="14066" y="2654"/>
                </a:lnTo>
                <a:lnTo>
                  <a:pt x="14066" y="2654"/>
                </a:lnTo>
                <a:lnTo>
                  <a:pt x="13837" y="2654"/>
                </a:lnTo>
                <a:close/>
              </a:path>
            </a:pathLst>
          </a:custGeom>
          <a:solidFill>
            <a:srgbClr val="191C2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6" name="Freeform 586">
            <a:extLst>
              <a:ext uri="{FF2B5EF4-FFF2-40B4-BE49-F238E27FC236}">
                <a16:creationId xmlns:a16="http://schemas.microsoft.com/office/drawing/2014/main" id="{3D3DD053-3536-4D6E-AD4F-FB84E273F172}"/>
              </a:ext>
            </a:extLst>
          </p:cNvPr>
          <p:cNvSpPr>
            <a:spLocks/>
          </p:cNvSpPr>
          <p:nvPr/>
        </p:nvSpPr>
        <p:spPr bwMode="auto">
          <a:xfrm>
            <a:off x="1378710" y="1944807"/>
            <a:ext cx="2925273" cy="674585"/>
          </a:xfrm>
          <a:custGeom>
            <a:avLst/>
            <a:gdLst>
              <a:gd name="T0" fmla="*/ 0 w 11294"/>
              <a:gd name="T1" fmla="*/ 0 h 2604"/>
              <a:gd name="T2" fmla="*/ 86 w 11294"/>
              <a:gd name="T3" fmla="*/ 56 h 2604"/>
              <a:gd name="T4" fmla="*/ 244 w 11294"/>
              <a:gd name="T5" fmla="*/ 187 h 2604"/>
              <a:gd name="T6" fmla="*/ 385 w 11294"/>
              <a:gd name="T7" fmla="*/ 336 h 2604"/>
              <a:gd name="T8" fmla="*/ 509 w 11294"/>
              <a:gd name="T9" fmla="*/ 500 h 2604"/>
              <a:gd name="T10" fmla="*/ 585 w 11294"/>
              <a:gd name="T11" fmla="*/ 634 h 2604"/>
              <a:gd name="T12" fmla="*/ 630 w 11294"/>
              <a:gd name="T13" fmla="*/ 727 h 2604"/>
              <a:gd name="T14" fmla="*/ 671 w 11294"/>
              <a:gd name="T15" fmla="*/ 824 h 2604"/>
              <a:gd name="T16" fmla="*/ 703 w 11294"/>
              <a:gd name="T17" fmla="*/ 923 h 2604"/>
              <a:gd name="T18" fmla="*/ 730 w 11294"/>
              <a:gd name="T19" fmla="*/ 1025 h 2604"/>
              <a:gd name="T20" fmla="*/ 751 w 11294"/>
              <a:gd name="T21" fmla="*/ 1130 h 2604"/>
              <a:gd name="T22" fmla="*/ 765 w 11294"/>
              <a:gd name="T23" fmla="*/ 1236 h 2604"/>
              <a:gd name="T24" fmla="*/ 772 w 11294"/>
              <a:gd name="T25" fmla="*/ 1345 h 2604"/>
              <a:gd name="T26" fmla="*/ 773 w 11294"/>
              <a:gd name="T27" fmla="*/ 1401 h 2604"/>
              <a:gd name="T28" fmla="*/ 773 w 11294"/>
              <a:gd name="T29" fmla="*/ 1407 h 2604"/>
              <a:gd name="T30" fmla="*/ 773 w 11294"/>
              <a:gd name="T31" fmla="*/ 1414 h 2604"/>
              <a:gd name="T32" fmla="*/ 774 w 11294"/>
              <a:gd name="T33" fmla="*/ 1466 h 2604"/>
              <a:gd name="T34" fmla="*/ 786 w 11294"/>
              <a:gd name="T35" fmla="*/ 1564 h 2604"/>
              <a:gd name="T36" fmla="*/ 807 w 11294"/>
              <a:gd name="T37" fmla="*/ 1660 h 2604"/>
              <a:gd name="T38" fmla="*/ 836 w 11294"/>
              <a:gd name="T39" fmla="*/ 1754 h 2604"/>
              <a:gd name="T40" fmla="*/ 874 w 11294"/>
              <a:gd name="T41" fmla="*/ 1842 h 2604"/>
              <a:gd name="T42" fmla="*/ 921 w 11294"/>
              <a:gd name="T43" fmla="*/ 1925 h 2604"/>
              <a:gd name="T44" fmla="*/ 975 w 11294"/>
              <a:gd name="T45" fmla="*/ 2004 h 2604"/>
              <a:gd name="T46" fmla="*/ 1036 w 11294"/>
              <a:gd name="T47" fmla="*/ 2076 h 2604"/>
              <a:gd name="T48" fmla="*/ 1103 w 11294"/>
              <a:gd name="T49" fmla="*/ 2144 h 2604"/>
              <a:gd name="T50" fmla="*/ 1177 w 11294"/>
              <a:gd name="T51" fmla="*/ 2203 h 2604"/>
              <a:gd name="T52" fmla="*/ 1256 w 11294"/>
              <a:gd name="T53" fmla="*/ 2256 h 2604"/>
              <a:gd name="T54" fmla="*/ 1341 w 11294"/>
              <a:gd name="T55" fmla="*/ 2302 h 2604"/>
              <a:gd name="T56" fmla="*/ 1429 w 11294"/>
              <a:gd name="T57" fmla="*/ 2338 h 2604"/>
              <a:gd name="T58" fmla="*/ 1522 w 11294"/>
              <a:gd name="T59" fmla="*/ 2368 h 2604"/>
              <a:gd name="T60" fmla="*/ 1619 w 11294"/>
              <a:gd name="T61" fmla="*/ 2387 h 2604"/>
              <a:gd name="T62" fmla="*/ 1719 w 11294"/>
              <a:gd name="T63" fmla="*/ 2396 h 2604"/>
              <a:gd name="T64" fmla="*/ 1770 w 11294"/>
              <a:gd name="T65" fmla="*/ 2398 h 2604"/>
              <a:gd name="T66" fmla="*/ 1770 w 11294"/>
              <a:gd name="T67" fmla="*/ 2604 h 2604"/>
              <a:gd name="T68" fmla="*/ 11294 w 11294"/>
              <a:gd name="T69" fmla="*/ 2604 h 2604"/>
              <a:gd name="T70" fmla="*/ 11294 w 11294"/>
              <a:gd name="T71" fmla="*/ 543 h 2604"/>
              <a:gd name="T72" fmla="*/ 11292 w 11294"/>
              <a:gd name="T73" fmla="*/ 487 h 2604"/>
              <a:gd name="T74" fmla="*/ 11270 w 11294"/>
              <a:gd name="T75" fmla="*/ 381 h 2604"/>
              <a:gd name="T76" fmla="*/ 11229 w 11294"/>
              <a:gd name="T77" fmla="*/ 284 h 2604"/>
              <a:gd name="T78" fmla="*/ 11170 w 11294"/>
              <a:gd name="T79" fmla="*/ 197 h 2604"/>
              <a:gd name="T80" fmla="*/ 11097 w 11294"/>
              <a:gd name="T81" fmla="*/ 123 h 2604"/>
              <a:gd name="T82" fmla="*/ 11010 w 11294"/>
              <a:gd name="T83" fmla="*/ 65 h 2604"/>
              <a:gd name="T84" fmla="*/ 10913 w 11294"/>
              <a:gd name="T85" fmla="*/ 23 h 2604"/>
              <a:gd name="T86" fmla="*/ 10806 w 11294"/>
              <a:gd name="T87" fmla="*/ 1 h 2604"/>
              <a:gd name="T88" fmla="*/ 10751 w 11294"/>
              <a:gd name="T89" fmla="*/ 0 h 2604"/>
              <a:gd name="T90" fmla="*/ 0 w 11294"/>
              <a:gd name="T91" fmla="*/ 0 h 26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1294" h="2604">
                <a:moveTo>
                  <a:pt x="0" y="0"/>
                </a:moveTo>
                <a:lnTo>
                  <a:pt x="86" y="56"/>
                </a:lnTo>
                <a:lnTo>
                  <a:pt x="244" y="187"/>
                </a:lnTo>
                <a:lnTo>
                  <a:pt x="385" y="336"/>
                </a:lnTo>
                <a:lnTo>
                  <a:pt x="509" y="500"/>
                </a:lnTo>
                <a:lnTo>
                  <a:pt x="585" y="634"/>
                </a:lnTo>
                <a:lnTo>
                  <a:pt x="630" y="727"/>
                </a:lnTo>
                <a:lnTo>
                  <a:pt x="671" y="824"/>
                </a:lnTo>
                <a:lnTo>
                  <a:pt x="703" y="923"/>
                </a:lnTo>
                <a:lnTo>
                  <a:pt x="730" y="1025"/>
                </a:lnTo>
                <a:lnTo>
                  <a:pt x="751" y="1130"/>
                </a:lnTo>
                <a:lnTo>
                  <a:pt x="765" y="1236"/>
                </a:lnTo>
                <a:lnTo>
                  <a:pt x="772" y="1345"/>
                </a:lnTo>
                <a:lnTo>
                  <a:pt x="773" y="1401"/>
                </a:lnTo>
                <a:lnTo>
                  <a:pt x="773" y="1407"/>
                </a:lnTo>
                <a:lnTo>
                  <a:pt x="773" y="1414"/>
                </a:lnTo>
                <a:lnTo>
                  <a:pt x="774" y="1466"/>
                </a:lnTo>
                <a:lnTo>
                  <a:pt x="786" y="1564"/>
                </a:lnTo>
                <a:lnTo>
                  <a:pt x="807" y="1660"/>
                </a:lnTo>
                <a:lnTo>
                  <a:pt x="836" y="1754"/>
                </a:lnTo>
                <a:lnTo>
                  <a:pt x="874" y="1842"/>
                </a:lnTo>
                <a:lnTo>
                  <a:pt x="921" y="1925"/>
                </a:lnTo>
                <a:lnTo>
                  <a:pt x="975" y="2004"/>
                </a:lnTo>
                <a:lnTo>
                  <a:pt x="1036" y="2076"/>
                </a:lnTo>
                <a:lnTo>
                  <a:pt x="1103" y="2144"/>
                </a:lnTo>
                <a:lnTo>
                  <a:pt x="1177" y="2203"/>
                </a:lnTo>
                <a:lnTo>
                  <a:pt x="1256" y="2256"/>
                </a:lnTo>
                <a:lnTo>
                  <a:pt x="1341" y="2302"/>
                </a:lnTo>
                <a:lnTo>
                  <a:pt x="1429" y="2338"/>
                </a:lnTo>
                <a:lnTo>
                  <a:pt x="1522" y="2368"/>
                </a:lnTo>
                <a:lnTo>
                  <a:pt x="1619" y="2387"/>
                </a:lnTo>
                <a:lnTo>
                  <a:pt x="1719" y="2396"/>
                </a:lnTo>
                <a:lnTo>
                  <a:pt x="1770" y="2398"/>
                </a:lnTo>
                <a:lnTo>
                  <a:pt x="1770" y="2604"/>
                </a:lnTo>
                <a:lnTo>
                  <a:pt x="11294" y="2604"/>
                </a:lnTo>
                <a:lnTo>
                  <a:pt x="11294" y="543"/>
                </a:lnTo>
                <a:lnTo>
                  <a:pt x="11292" y="487"/>
                </a:lnTo>
                <a:lnTo>
                  <a:pt x="11270" y="381"/>
                </a:lnTo>
                <a:lnTo>
                  <a:pt x="11229" y="284"/>
                </a:lnTo>
                <a:lnTo>
                  <a:pt x="11170" y="197"/>
                </a:lnTo>
                <a:lnTo>
                  <a:pt x="11097" y="123"/>
                </a:lnTo>
                <a:lnTo>
                  <a:pt x="11010" y="65"/>
                </a:lnTo>
                <a:lnTo>
                  <a:pt x="10913" y="23"/>
                </a:lnTo>
                <a:lnTo>
                  <a:pt x="10806" y="1"/>
                </a:lnTo>
                <a:lnTo>
                  <a:pt x="10751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02" name="Freeform 584">
            <a:extLst>
              <a:ext uri="{FF2B5EF4-FFF2-40B4-BE49-F238E27FC236}">
                <a16:creationId xmlns:a16="http://schemas.microsoft.com/office/drawing/2014/main" id="{E5AAF15A-C37E-4D17-9A1F-67B6755E29B2}"/>
              </a:ext>
            </a:extLst>
          </p:cNvPr>
          <p:cNvSpPr>
            <a:spLocks/>
          </p:cNvSpPr>
          <p:nvPr/>
        </p:nvSpPr>
        <p:spPr bwMode="auto">
          <a:xfrm>
            <a:off x="733956" y="3192042"/>
            <a:ext cx="3644416" cy="859034"/>
          </a:xfrm>
          <a:custGeom>
            <a:avLst/>
            <a:gdLst>
              <a:gd name="T0" fmla="*/ 13835 w 14066"/>
              <a:gd name="T1" fmla="*/ 744 h 3315"/>
              <a:gd name="T2" fmla="*/ 13713 w 14066"/>
              <a:gd name="T3" fmla="*/ 454 h 3315"/>
              <a:gd name="T4" fmla="*/ 13456 w 14066"/>
              <a:gd name="T5" fmla="*/ 280 h 3315"/>
              <a:gd name="T6" fmla="*/ 2543 w 14066"/>
              <a:gd name="T7" fmla="*/ 257 h 3315"/>
              <a:gd name="T8" fmla="*/ 2291 w 14066"/>
              <a:gd name="T9" fmla="*/ 124 h 3315"/>
              <a:gd name="T10" fmla="*/ 1956 w 14066"/>
              <a:gd name="T11" fmla="*/ 26 h 3315"/>
              <a:gd name="T12" fmla="*/ 1658 w 14066"/>
              <a:gd name="T13" fmla="*/ 0 h 3315"/>
              <a:gd name="T14" fmla="*/ 1243 w 14066"/>
              <a:gd name="T15" fmla="*/ 52 h 3315"/>
              <a:gd name="T16" fmla="*/ 798 w 14066"/>
              <a:gd name="T17" fmla="*/ 240 h 3315"/>
              <a:gd name="T18" fmla="*/ 431 w 14066"/>
              <a:gd name="T19" fmla="*/ 543 h 3315"/>
              <a:gd name="T20" fmla="*/ 162 w 14066"/>
              <a:gd name="T21" fmla="*/ 938 h 3315"/>
              <a:gd name="T22" fmla="*/ 19 w 14066"/>
              <a:gd name="T23" fmla="*/ 1405 h 3315"/>
              <a:gd name="T24" fmla="*/ 0 w 14066"/>
              <a:gd name="T25" fmla="*/ 1720 h 3315"/>
              <a:gd name="T26" fmla="*/ 54 w 14066"/>
              <a:gd name="T27" fmla="*/ 2076 h 3315"/>
              <a:gd name="T28" fmla="*/ 177 w 14066"/>
              <a:gd name="T29" fmla="*/ 2404 h 3315"/>
              <a:gd name="T30" fmla="*/ 365 w 14066"/>
              <a:gd name="T31" fmla="*/ 2696 h 3315"/>
              <a:gd name="T32" fmla="*/ 607 w 14066"/>
              <a:gd name="T33" fmla="*/ 2941 h 3315"/>
              <a:gd name="T34" fmla="*/ 896 w 14066"/>
              <a:gd name="T35" fmla="*/ 3130 h 3315"/>
              <a:gd name="T36" fmla="*/ 1199 w 14066"/>
              <a:gd name="T37" fmla="*/ 3252 h 3315"/>
              <a:gd name="T38" fmla="*/ 1658 w 14066"/>
              <a:gd name="T39" fmla="*/ 3315 h 3315"/>
              <a:gd name="T40" fmla="*/ 1700 w 14066"/>
              <a:gd name="T41" fmla="*/ 3315 h 3315"/>
              <a:gd name="T42" fmla="*/ 1766 w 14066"/>
              <a:gd name="T43" fmla="*/ 3312 h 3315"/>
              <a:gd name="T44" fmla="*/ 1834 w 14066"/>
              <a:gd name="T45" fmla="*/ 3306 h 3315"/>
              <a:gd name="T46" fmla="*/ 1899 w 14066"/>
              <a:gd name="T47" fmla="*/ 3297 h 3315"/>
              <a:gd name="T48" fmla="*/ 1954 w 14066"/>
              <a:gd name="T49" fmla="*/ 3288 h 3315"/>
              <a:gd name="T50" fmla="*/ 2011 w 14066"/>
              <a:gd name="T51" fmla="*/ 3278 h 3315"/>
              <a:gd name="T52" fmla="*/ 2070 w 14066"/>
              <a:gd name="T53" fmla="*/ 3264 h 3315"/>
              <a:gd name="T54" fmla="*/ 2125 w 14066"/>
              <a:gd name="T55" fmla="*/ 3248 h 3315"/>
              <a:gd name="T56" fmla="*/ 2178 w 14066"/>
              <a:gd name="T57" fmla="*/ 3231 h 3315"/>
              <a:gd name="T58" fmla="*/ 2241 w 14066"/>
              <a:gd name="T59" fmla="*/ 3209 h 3315"/>
              <a:gd name="T60" fmla="*/ 2328 w 14066"/>
              <a:gd name="T61" fmla="*/ 3174 h 3315"/>
              <a:gd name="T62" fmla="*/ 2790 w 14066"/>
              <a:gd name="T63" fmla="*/ 2870 h 3315"/>
              <a:gd name="T64" fmla="*/ 2855 w 14066"/>
              <a:gd name="T65" fmla="*/ 2805 h 3315"/>
              <a:gd name="T66" fmla="*/ 2869 w 14066"/>
              <a:gd name="T67" fmla="*/ 2789 h 3315"/>
              <a:gd name="T68" fmla="*/ 2896 w 14066"/>
              <a:gd name="T69" fmla="*/ 2759 h 3315"/>
              <a:gd name="T70" fmla="*/ 2901 w 14066"/>
              <a:gd name="T71" fmla="*/ 2754 h 3315"/>
              <a:gd name="T72" fmla="*/ 2931 w 14066"/>
              <a:gd name="T73" fmla="*/ 2719 h 3315"/>
              <a:gd name="T74" fmla="*/ 2934 w 14066"/>
              <a:gd name="T75" fmla="*/ 2717 h 3315"/>
              <a:gd name="T76" fmla="*/ 2943 w 14066"/>
              <a:gd name="T77" fmla="*/ 2706 h 3315"/>
              <a:gd name="T78" fmla="*/ 2966 w 14066"/>
              <a:gd name="T79" fmla="*/ 2676 h 3315"/>
              <a:gd name="T80" fmla="*/ 2985 w 14066"/>
              <a:gd name="T81" fmla="*/ 2651 h 3315"/>
              <a:gd name="T82" fmla="*/ 3317 w 14066"/>
              <a:gd name="T83" fmla="*/ 2985 h 3315"/>
              <a:gd name="T84" fmla="*/ 3825 w 14066"/>
              <a:gd name="T85" fmla="*/ 3244 h 3315"/>
              <a:gd name="T86" fmla="*/ 4313 w 14066"/>
              <a:gd name="T87" fmla="*/ 3315 h 3315"/>
              <a:gd name="T88" fmla="*/ 13693 w 14066"/>
              <a:gd name="T89" fmla="*/ 3292 h 3315"/>
              <a:gd name="T90" fmla="*/ 13745 w 14066"/>
              <a:gd name="T91" fmla="*/ 3273 h 3315"/>
              <a:gd name="T92" fmla="*/ 13804 w 14066"/>
              <a:gd name="T93" fmla="*/ 3243 h 3315"/>
              <a:gd name="T94" fmla="*/ 13909 w 14066"/>
              <a:gd name="T95" fmla="*/ 3161 h 3315"/>
              <a:gd name="T96" fmla="*/ 14003 w 14066"/>
              <a:gd name="T97" fmla="*/ 3038 h 3315"/>
              <a:gd name="T98" fmla="*/ 14066 w 14066"/>
              <a:gd name="T99" fmla="*/ 2784 h 3315"/>
              <a:gd name="T100" fmla="*/ 14066 w 14066"/>
              <a:gd name="T101" fmla="*/ 2654 h 33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4066" h="3315">
                <a:moveTo>
                  <a:pt x="13837" y="2654"/>
                </a:moveTo>
                <a:lnTo>
                  <a:pt x="13837" y="800"/>
                </a:lnTo>
                <a:lnTo>
                  <a:pt x="13835" y="744"/>
                </a:lnTo>
                <a:lnTo>
                  <a:pt x="13813" y="638"/>
                </a:lnTo>
                <a:lnTo>
                  <a:pt x="13772" y="540"/>
                </a:lnTo>
                <a:lnTo>
                  <a:pt x="13713" y="454"/>
                </a:lnTo>
                <a:lnTo>
                  <a:pt x="13640" y="380"/>
                </a:lnTo>
                <a:lnTo>
                  <a:pt x="13553" y="321"/>
                </a:lnTo>
                <a:lnTo>
                  <a:pt x="13456" y="280"/>
                </a:lnTo>
                <a:lnTo>
                  <a:pt x="13349" y="258"/>
                </a:lnTo>
                <a:lnTo>
                  <a:pt x="13294" y="257"/>
                </a:lnTo>
                <a:lnTo>
                  <a:pt x="2543" y="257"/>
                </a:lnTo>
                <a:lnTo>
                  <a:pt x="2494" y="227"/>
                </a:lnTo>
                <a:lnTo>
                  <a:pt x="2394" y="172"/>
                </a:lnTo>
                <a:lnTo>
                  <a:pt x="2291" y="124"/>
                </a:lnTo>
                <a:lnTo>
                  <a:pt x="2182" y="84"/>
                </a:lnTo>
                <a:lnTo>
                  <a:pt x="2070" y="52"/>
                </a:lnTo>
                <a:lnTo>
                  <a:pt x="1956" y="26"/>
                </a:lnTo>
                <a:lnTo>
                  <a:pt x="1838" y="9"/>
                </a:lnTo>
                <a:lnTo>
                  <a:pt x="1719" y="0"/>
                </a:lnTo>
                <a:lnTo>
                  <a:pt x="1658" y="0"/>
                </a:lnTo>
                <a:lnTo>
                  <a:pt x="1573" y="1"/>
                </a:lnTo>
                <a:lnTo>
                  <a:pt x="1405" y="18"/>
                </a:lnTo>
                <a:lnTo>
                  <a:pt x="1243" y="52"/>
                </a:lnTo>
                <a:lnTo>
                  <a:pt x="1088" y="100"/>
                </a:lnTo>
                <a:lnTo>
                  <a:pt x="939" y="163"/>
                </a:lnTo>
                <a:lnTo>
                  <a:pt x="798" y="240"/>
                </a:lnTo>
                <a:lnTo>
                  <a:pt x="665" y="329"/>
                </a:lnTo>
                <a:lnTo>
                  <a:pt x="542" y="430"/>
                </a:lnTo>
                <a:lnTo>
                  <a:pt x="431" y="543"/>
                </a:lnTo>
                <a:lnTo>
                  <a:pt x="328" y="665"/>
                </a:lnTo>
                <a:lnTo>
                  <a:pt x="239" y="797"/>
                </a:lnTo>
                <a:lnTo>
                  <a:pt x="162" y="938"/>
                </a:lnTo>
                <a:lnTo>
                  <a:pt x="100" y="1087"/>
                </a:lnTo>
                <a:lnTo>
                  <a:pt x="51" y="1243"/>
                </a:lnTo>
                <a:lnTo>
                  <a:pt x="19" y="1405"/>
                </a:lnTo>
                <a:lnTo>
                  <a:pt x="2" y="1572"/>
                </a:lnTo>
                <a:lnTo>
                  <a:pt x="0" y="1658"/>
                </a:lnTo>
                <a:lnTo>
                  <a:pt x="0" y="1720"/>
                </a:lnTo>
                <a:lnTo>
                  <a:pt x="10" y="1842"/>
                </a:lnTo>
                <a:lnTo>
                  <a:pt x="28" y="1961"/>
                </a:lnTo>
                <a:lnTo>
                  <a:pt x="54" y="2076"/>
                </a:lnTo>
                <a:lnTo>
                  <a:pt x="87" y="2190"/>
                </a:lnTo>
                <a:lnTo>
                  <a:pt x="129" y="2299"/>
                </a:lnTo>
                <a:lnTo>
                  <a:pt x="177" y="2404"/>
                </a:lnTo>
                <a:lnTo>
                  <a:pt x="234" y="2507"/>
                </a:lnTo>
                <a:lnTo>
                  <a:pt x="296" y="2604"/>
                </a:lnTo>
                <a:lnTo>
                  <a:pt x="365" y="2696"/>
                </a:lnTo>
                <a:lnTo>
                  <a:pt x="440" y="2783"/>
                </a:lnTo>
                <a:lnTo>
                  <a:pt x="520" y="2864"/>
                </a:lnTo>
                <a:lnTo>
                  <a:pt x="607" y="2941"/>
                </a:lnTo>
                <a:lnTo>
                  <a:pt x="699" y="3010"/>
                </a:lnTo>
                <a:lnTo>
                  <a:pt x="795" y="3073"/>
                </a:lnTo>
                <a:lnTo>
                  <a:pt x="896" y="3130"/>
                </a:lnTo>
                <a:lnTo>
                  <a:pt x="948" y="3156"/>
                </a:lnTo>
                <a:lnTo>
                  <a:pt x="1030" y="3192"/>
                </a:lnTo>
                <a:lnTo>
                  <a:pt x="1199" y="3252"/>
                </a:lnTo>
                <a:lnTo>
                  <a:pt x="1378" y="3293"/>
                </a:lnTo>
                <a:lnTo>
                  <a:pt x="1564" y="3314"/>
                </a:lnTo>
                <a:lnTo>
                  <a:pt x="1658" y="3315"/>
                </a:lnTo>
                <a:lnTo>
                  <a:pt x="1658" y="3315"/>
                </a:lnTo>
                <a:lnTo>
                  <a:pt x="1659" y="3315"/>
                </a:lnTo>
                <a:lnTo>
                  <a:pt x="1700" y="3315"/>
                </a:lnTo>
                <a:lnTo>
                  <a:pt x="1740" y="3313"/>
                </a:lnTo>
                <a:lnTo>
                  <a:pt x="1753" y="3313"/>
                </a:lnTo>
                <a:lnTo>
                  <a:pt x="1766" y="3312"/>
                </a:lnTo>
                <a:lnTo>
                  <a:pt x="1793" y="3310"/>
                </a:lnTo>
                <a:lnTo>
                  <a:pt x="1820" y="3308"/>
                </a:lnTo>
                <a:lnTo>
                  <a:pt x="1834" y="3306"/>
                </a:lnTo>
                <a:lnTo>
                  <a:pt x="1850" y="3304"/>
                </a:lnTo>
                <a:lnTo>
                  <a:pt x="1875" y="3301"/>
                </a:lnTo>
                <a:lnTo>
                  <a:pt x="1899" y="3297"/>
                </a:lnTo>
                <a:lnTo>
                  <a:pt x="1915" y="3296"/>
                </a:lnTo>
                <a:lnTo>
                  <a:pt x="1932" y="3292"/>
                </a:lnTo>
                <a:lnTo>
                  <a:pt x="1954" y="3288"/>
                </a:lnTo>
                <a:lnTo>
                  <a:pt x="1977" y="3284"/>
                </a:lnTo>
                <a:lnTo>
                  <a:pt x="1994" y="3282"/>
                </a:lnTo>
                <a:lnTo>
                  <a:pt x="2011" y="3278"/>
                </a:lnTo>
                <a:lnTo>
                  <a:pt x="2031" y="3273"/>
                </a:lnTo>
                <a:lnTo>
                  <a:pt x="2052" y="3268"/>
                </a:lnTo>
                <a:lnTo>
                  <a:pt x="2070" y="3264"/>
                </a:lnTo>
                <a:lnTo>
                  <a:pt x="2089" y="3258"/>
                </a:lnTo>
                <a:lnTo>
                  <a:pt x="2107" y="3253"/>
                </a:lnTo>
                <a:lnTo>
                  <a:pt x="2125" y="3248"/>
                </a:lnTo>
                <a:lnTo>
                  <a:pt x="2146" y="3243"/>
                </a:lnTo>
                <a:lnTo>
                  <a:pt x="2165" y="3236"/>
                </a:lnTo>
                <a:lnTo>
                  <a:pt x="2178" y="3231"/>
                </a:lnTo>
                <a:lnTo>
                  <a:pt x="2191" y="3227"/>
                </a:lnTo>
                <a:lnTo>
                  <a:pt x="2217" y="3218"/>
                </a:lnTo>
                <a:lnTo>
                  <a:pt x="2241" y="3209"/>
                </a:lnTo>
                <a:lnTo>
                  <a:pt x="2241" y="3209"/>
                </a:lnTo>
                <a:lnTo>
                  <a:pt x="2241" y="3209"/>
                </a:lnTo>
                <a:lnTo>
                  <a:pt x="2328" y="3174"/>
                </a:lnTo>
                <a:lnTo>
                  <a:pt x="2494" y="3090"/>
                </a:lnTo>
                <a:lnTo>
                  <a:pt x="2648" y="2989"/>
                </a:lnTo>
                <a:lnTo>
                  <a:pt x="2790" y="2870"/>
                </a:lnTo>
                <a:lnTo>
                  <a:pt x="2855" y="2805"/>
                </a:lnTo>
                <a:lnTo>
                  <a:pt x="2855" y="2805"/>
                </a:lnTo>
                <a:lnTo>
                  <a:pt x="2855" y="2805"/>
                </a:lnTo>
                <a:lnTo>
                  <a:pt x="2858" y="2801"/>
                </a:lnTo>
                <a:lnTo>
                  <a:pt x="2862" y="2797"/>
                </a:lnTo>
                <a:lnTo>
                  <a:pt x="2869" y="2789"/>
                </a:lnTo>
                <a:lnTo>
                  <a:pt x="2875" y="2783"/>
                </a:lnTo>
                <a:lnTo>
                  <a:pt x="2886" y="2771"/>
                </a:lnTo>
                <a:lnTo>
                  <a:pt x="2896" y="2759"/>
                </a:lnTo>
                <a:lnTo>
                  <a:pt x="2896" y="2759"/>
                </a:lnTo>
                <a:lnTo>
                  <a:pt x="2896" y="2759"/>
                </a:lnTo>
                <a:lnTo>
                  <a:pt x="2901" y="2754"/>
                </a:lnTo>
                <a:lnTo>
                  <a:pt x="2906" y="2748"/>
                </a:lnTo>
                <a:lnTo>
                  <a:pt x="2919" y="2734"/>
                </a:lnTo>
                <a:lnTo>
                  <a:pt x="2931" y="2719"/>
                </a:lnTo>
                <a:lnTo>
                  <a:pt x="2931" y="2719"/>
                </a:lnTo>
                <a:lnTo>
                  <a:pt x="2932" y="2718"/>
                </a:lnTo>
                <a:lnTo>
                  <a:pt x="2934" y="2717"/>
                </a:lnTo>
                <a:lnTo>
                  <a:pt x="2935" y="2715"/>
                </a:lnTo>
                <a:lnTo>
                  <a:pt x="2939" y="2710"/>
                </a:lnTo>
                <a:lnTo>
                  <a:pt x="2943" y="2706"/>
                </a:lnTo>
                <a:lnTo>
                  <a:pt x="2947" y="2701"/>
                </a:lnTo>
                <a:lnTo>
                  <a:pt x="2950" y="2696"/>
                </a:lnTo>
                <a:lnTo>
                  <a:pt x="2966" y="2676"/>
                </a:lnTo>
                <a:lnTo>
                  <a:pt x="2980" y="2658"/>
                </a:lnTo>
                <a:lnTo>
                  <a:pt x="2983" y="2654"/>
                </a:lnTo>
                <a:lnTo>
                  <a:pt x="2985" y="2651"/>
                </a:lnTo>
                <a:lnTo>
                  <a:pt x="3044" y="2726"/>
                </a:lnTo>
                <a:lnTo>
                  <a:pt x="3173" y="2863"/>
                </a:lnTo>
                <a:lnTo>
                  <a:pt x="3317" y="2985"/>
                </a:lnTo>
                <a:lnTo>
                  <a:pt x="3475" y="3090"/>
                </a:lnTo>
                <a:lnTo>
                  <a:pt x="3645" y="3177"/>
                </a:lnTo>
                <a:lnTo>
                  <a:pt x="3825" y="3244"/>
                </a:lnTo>
                <a:lnTo>
                  <a:pt x="4015" y="3290"/>
                </a:lnTo>
                <a:lnTo>
                  <a:pt x="4212" y="3313"/>
                </a:lnTo>
                <a:lnTo>
                  <a:pt x="4313" y="3315"/>
                </a:lnTo>
                <a:lnTo>
                  <a:pt x="13535" y="3315"/>
                </a:lnTo>
                <a:lnTo>
                  <a:pt x="13589" y="3314"/>
                </a:lnTo>
                <a:lnTo>
                  <a:pt x="13693" y="3292"/>
                </a:lnTo>
                <a:lnTo>
                  <a:pt x="13741" y="3274"/>
                </a:lnTo>
                <a:lnTo>
                  <a:pt x="13743" y="3273"/>
                </a:lnTo>
                <a:lnTo>
                  <a:pt x="13745" y="3273"/>
                </a:lnTo>
                <a:lnTo>
                  <a:pt x="13755" y="3268"/>
                </a:lnTo>
                <a:lnTo>
                  <a:pt x="13765" y="3264"/>
                </a:lnTo>
                <a:lnTo>
                  <a:pt x="13804" y="3243"/>
                </a:lnTo>
                <a:lnTo>
                  <a:pt x="13877" y="3192"/>
                </a:lnTo>
                <a:lnTo>
                  <a:pt x="13908" y="3161"/>
                </a:lnTo>
                <a:lnTo>
                  <a:pt x="13909" y="3161"/>
                </a:lnTo>
                <a:lnTo>
                  <a:pt x="13910" y="3160"/>
                </a:lnTo>
                <a:lnTo>
                  <a:pt x="13945" y="3122"/>
                </a:lnTo>
                <a:lnTo>
                  <a:pt x="14003" y="3038"/>
                </a:lnTo>
                <a:lnTo>
                  <a:pt x="14043" y="2942"/>
                </a:lnTo>
                <a:lnTo>
                  <a:pt x="14063" y="2839"/>
                </a:lnTo>
                <a:lnTo>
                  <a:pt x="14066" y="2784"/>
                </a:lnTo>
                <a:lnTo>
                  <a:pt x="14066" y="2784"/>
                </a:lnTo>
                <a:lnTo>
                  <a:pt x="14066" y="2654"/>
                </a:lnTo>
                <a:lnTo>
                  <a:pt x="14066" y="2654"/>
                </a:lnTo>
                <a:lnTo>
                  <a:pt x="13837" y="2654"/>
                </a:lnTo>
                <a:close/>
              </a:path>
            </a:pathLst>
          </a:custGeom>
          <a:solidFill>
            <a:srgbClr val="191C2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05" name="Freeform 586">
            <a:extLst>
              <a:ext uri="{FF2B5EF4-FFF2-40B4-BE49-F238E27FC236}">
                <a16:creationId xmlns:a16="http://schemas.microsoft.com/office/drawing/2014/main" id="{273836A9-246A-4F25-B656-C2547F42D19E}"/>
              </a:ext>
            </a:extLst>
          </p:cNvPr>
          <p:cNvSpPr>
            <a:spLocks/>
          </p:cNvSpPr>
          <p:nvPr/>
        </p:nvSpPr>
        <p:spPr bwMode="auto">
          <a:xfrm>
            <a:off x="1378710" y="3184789"/>
            <a:ext cx="2925273" cy="674585"/>
          </a:xfrm>
          <a:custGeom>
            <a:avLst/>
            <a:gdLst>
              <a:gd name="T0" fmla="*/ 0 w 11294"/>
              <a:gd name="T1" fmla="*/ 0 h 2604"/>
              <a:gd name="T2" fmla="*/ 86 w 11294"/>
              <a:gd name="T3" fmla="*/ 56 h 2604"/>
              <a:gd name="T4" fmla="*/ 244 w 11294"/>
              <a:gd name="T5" fmla="*/ 187 h 2604"/>
              <a:gd name="T6" fmla="*/ 385 w 11294"/>
              <a:gd name="T7" fmla="*/ 336 h 2604"/>
              <a:gd name="T8" fmla="*/ 509 w 11294"/>
              <a:gd name="T9" fmla="*/ 500 h 2604"/>
              <a:gd name="T10" fmla="*/ 585 w 11294"/>
              <a:gd name="T11" fmla="*/ 634 h 2604"/>
              <a:gd name="T12" fmla="*/ 630 w 11294"/>
              <a:gd name="T13" fmla="*/ 727 h 2604"/>
              <a:gd name="T14" fmla="*/ 671 w 11294"/>
              <a:gd name="T15" fmla="*/ 824 h 2604"/>
              <a:gd name="T16" fmla="*/ 703 w 11294"/>
              <a:gd name="T17" fmla="*/ 923 h 2604"/>
              <a:gd name="T18" fmla="*/ 730 w 11294"/>
              <a:gd name="T19" fmla="*/ 1025 h 2604"/>
              <a:gd name="T20" fmla="*/ 751 w 11294"/>
              <a:gd name="T21" fmla="*/ 1130 h 2604"/>
              <a:gd name="T22" fmla="*/ 765 w 11294"/>
              <a:gd name="T23" fmla="*/ 1236 h 2604"/>
              <a:gd name="T24" fmla="*/ 772 w 11294"/>
              <a:gd name="T25" fmla="*/ 1345 h 2604"/>
              <a:gd name="T26" fmla="*/ 773 w 11294"/>
              <a:gd name="T27" fmla="*/ 1401 h 2604"/>
              <a:gd name="T28" fmla="*/ 773 w 11294"/>
              <a:gd name="T29" fmla="*/ 1407 h 2604"/>
              <a:gd name="T30" fmla="*/ 773 w 11294"/>
              <a:gd name="T31" fmla="*/ 1414 h 2604"/>
              <a:gd name="T32" fmla="*/ 774 w 11294"/>
              <a:gd name="T33" fmla="*/ 1466 h 2604"/>
              <a:gd name="T34" fmla="*/ 786 w 11294"/>
              <a:gd name="T35" fmla="*/ 1564 h 2604"/>
              <a:gd name="T36" fmla="*/ 807 w 11294"/>
              <a:gd name="T37" fmla="*/ 1660 h 2604"/>
              <a:gd name="T38" fmla="*/ 836 w 11294"/>
              <a:gd name="T39" fmla="*/ 1754 h 2604"/>
              <a:gd name="T40" fmla="*/ 874 w 11294"/>
              <a:gd name="T41" fmla="*/ 1842 h 2604"/>
              <a:gd name="T42" fmla="*/ 921 w 11294"/>
              <a:gd name="T43" fmla="*/ 1925 h 2604"/>
              <a:gd name="T44" fmla="*/ 975 w 11294"/>
              <a:gd name="T45" fmla="*/ 2004 h 2604"/>
              <a:gd name="T46" fmla="*/ 1036 w 11294"/>
              <a:gd name="T47" fmla="*/ 2076 h 2604"/>
              <a:gd name="T48" fmla="*/ 1103 w 11294"/>
              <a:gd name="T49" fmla="*/ 2144 h 2604"/>
              <a:gd name="T50" fmla="*/ 1177 w 11294"/>
              <a:gd name="T51" fmla="*/ 2203 h 2604"/>
              <a:gd name="T52" fmla="*/ 1256 w 11294"/>
              <a:gd name="T53" fmla="*/ 2256 h 2604"/>
              <a:gd name="T54" fmla="*/ 1341 w 11294"/>
              <a:gd name="T55" fmla="*/ 2302 h 2604"/>
              <a:gd name="T56" fmla="*/ 1429 w 11294"/>
              <a:gd name="T57" fmla="*/ 2338 h 2604"/>
              <a:gd name="T58" fmla="*/ 1522 w 11294"/>
              <a:gd name="T59" fmla="*/ 2368 h 2604"/>
              <a:gd name="T60" fmla="*/ 1619 w 11294"/>
              <a:gd name="T61" fmla="*/ 2387 h 2604"/>
              <a:gd name="T62" fmla="*/ 1719 w 11294"/>
              <a:gd name="T63" fmla="*/ 2396 h 2604"/>
              <a:gd name="T64" fmla="*/ 1770 w 11294"/>
              <a:gd name="T65" fmla="*/ 2398 h 2604"/>
              <a:gd name="T66" fmla="*/ 1770 w 11294"/>
              <a:gd name="T67" fmla="*/ 2604 h 2604"/>
              <a:gd name="T68" fmla="*/ 11294 w 11294"/>
              <a:gd name="T69" fmla="*/ 2604 h 2604"/>
              <a:gd name="T70" fmla="*/ 11294 w 11294"/>
              <a:gd name="T71" fmla="*/ 543 h 2604"/>
              <a:gd name="T72" fmla="*/ 11292 w 11294"/>
              <a:gd name="T73" fmla="*/ 487 h 2604"/>
              <a:gd name="T74" fmla="*/ 11270 w 11294"/>
              <a:gd name="T75" fmla="*/ 381 h 2604"/>
              <a:gd name="T76" fmla="*/ 11229 w 11294"/>
              <a:gd name="T77" fmla="*/ 284 h 2604"/>
              <a:gd name="T78" fmla="*/ 11170 w 11294"/>
              <a:gd name="T79" fmla="*/ 197 h 2604"/>
              <a:gd name="T80" fmla="*/ 11097 w 11294"/>
              <a:gd name="T81" fmla="*/ 123 h 2604"/>
              <a:gd name="T82" fmla="*/ 11010 w 11294"/>
              <a:gd name="T83" fmla="*/ 65 h 2604"/>
              <a:gd name="T84" fmla="*/ 10913 w 11294"/>
              <a:gd name="T85" fmla="*/ 23 h 2604"/>
              <a:gd name="T86" fmla="*/ 10806 w 11294"/>
              <a:gd name="T87" fmla="*/ 1 h 2604"/>
              <a:gd name="T88" fmla="*/ 10751 w 11294"/>
              <a:gd name="T89" fmla="*/ 0 h 2604"/>
              <a:gd name="T90" fmla="*/ 0 w 11294"/>
              <a:gd name="T91" fmla="*/ 0 h 26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1294" h="2604">
                <a:moveTo>
                  <a:pt x="0" y="0"/>
                </a:moveTo>
                <a:lnTo>
                  <a:pt x="86" y="56"/>
                </a:lnTo>
                <a:lnTo>
                  <a:pt x="244" y="187"/>
                </a:lnTo>
                <a:lnTo>
                  <a:pt x="385" y="336"/>
                </a:lnTo>
                <a:lnTo>
                  <a:pt x="509" y="500"/>
                </a:lnTo>
                <a:lnTo>
                  <a:pt x="585" y="634"/>
                </a:lnTo>
                <a:lnTo>
                  <a:pt x="630" y="727"/>
                </a:lnTo>
                <a:lnTo>
                  <a:pt x="671" y="824"/>
                </a:lnTo>
                <a:lnTo>
                  <a:pt x="703" y="923"/>
                </a:lnTo>
                <a:lnTo>
                  <a:pt x="730" y="1025"/>
                </a:lnTo>
                <a:lnTo>
                  <a:pt x="751" y="1130"/>
                </a:lnTo>
                <a:lnTo>
                  <a:pt x="765" y="1236"/>
                </a:lnTo>
                <a:lnTo>
                  <a:pt x="772" y="1345"/>
                </a:lnTo>
                <a:lnTo>
                  <a:pt x="773" y="1401"/>
                </a:lnTo>
                <a:lnTo>
                  <a:pt x="773" y="1407"/>
                </a:lnTo>
                <a:lnTo>
                  <a:pt x="773" y="1414"/>
                </a:lnTo>
                <a:lnTo>
                  <a:pt x="774" y="1466"/>
                </a:lnTo>
                <a:lnTo>
                  <a:pt x="786" y="1564"/>
                </a:lnTo>
                <a:lnTo>
                  <a:pt x="807" y="1660"/>
                </a:lnTo>
                <a:lnTo>
                  <a:pt x="836" y="1754"/>
                </a:lnTo>
                <a:lnTo>
                  <a:pt x="874" y="1842"/>
                </a:lnTo>
                <a:lnTo>
                  <a:pt x="921" y="1925"/>
                </a:lnTo>
                <a:lnTo>
                  <a:pt x="975" y="2004"/>
                </a:lnTo>
                <a:lnTo>
                  <a:pt x="1036" y="2076"/>
                </a:lnTo>
                <a:lnTo>
                  <a:pt x="1103" y="2144"/>
                </a:lnTo>
                <a:lnTo>
                  <a:pt x="1177" y="2203"/>
                </a:lnTo>
                <a:lnTo>
                  <a:pt x="1256" y="2256"/>
                </a:lnTo>
                <a:lnTo>
                  <a:pt x="1341" y="2302"/>
                </a:lnTo>
                <a:lnTo>
                  <a:pt x="1429" y="2338"/>
                </a:lnTo>
                <a:lnTo>
                  <a:pt x="1522" y="2368"/>
                </a:lnTo>
                <a:lnTo>
                  <a:pt x="1619" y="2387"/>
                </a:lnTo>
                <a:lnTo>
                  <a:pt x="1719" y="2396"/>
                </a:lnTo>
                <a:lnTo>
                  <a:pt x="1770" y="2398"/>
                </a:lnTo>
                <a:lnTo>
                  <a:pt x="1770" y="2604"/>
                </a:lnTo>
                <a:lnTo>
                  <a:pt x="11294" y="2604"/>
                </a:lnTo>
                <a:lnTo>
                  <a:pt x="11294" y="543"/>
                </a:lnTo>
                <a:lnTo>
                  <a:pt x="11292" y="487"/>
                </a:lnTo>
                <a:lnTo>
                  <a:pt x="11270" y="381"/>
                </a:lnTo>
                <a:lnTo>
                  <a:pt x="11229" y="284"/>
                </a:lnTo>
                <a:lnTo>
                  <a:pt x="11170" y="197"/>
                </a:lnTo>
                <a:lnTo>
                  <a:pt x="11097" y="123"/>
                </a:lnTo>
                <a:lnTo>
                  <a:pt x="11010" y="65"/>
                </a:lnTo>
                <a:lnTo>
                  <a:pt x="10913" y="23"/>
                </a:lnTo>
                <a:lnTo>
                  <a:pt x="10806" y="1"/>
                </a:lnTo>
                <a:lnTo>
                  <a:pt x="10751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11" name="Freeform 584">
            <a:extLst>
              <a:ext uri="{FF2B5EF4-FFF2-40B4-BE49-F238E27FC236}">
                <a16:creationId xmlns:a16="http://schemas.microsoft.com/office/drawing/2014/main" id="{F59B11A5-F833-4E68-B9D4-F69CCE1E337F}"/>
              </a:ext>
            </a:extLst>
          </p:cNvPr>
          <p:cNvSpPr>
            <a:spLocks/>
          </p:cNvSpPr>
          <p:nvPr/>
        </p:nvSpPr>
        <p:spPr bwMode="auto">
          <a:xfrm>
            <a:off x="733956" y="4432024"/>
            <a:ext cx="3644416" cy="859034"/>
          </a:xfrm>
          <a:custGeom>
            <a:avLst/>
            <a:gdLst>
              <a:gd name="T0" fmla="*/ 13835 w 14066"/>
              <a:gd name="T1" fmla="*/ 744 h 3315"/>
              <a:gd name="T2" fmla="*/ 13713 w 14066"/>
              <a:gd name="T3" fmla="*/ 454 h 3315"/>
              <a:gd name="T4" fmla="*/ 13456 w 14066"/>
              <a:gd name="T5" fmla="*/ 280 h 3315"/>
              <a:gd name="T6" fmla="*/ 2543 w 14066"/>
              <a:gd name="T7" fmla="*/ 257 h 3315"/>
              <a:gd name="T8" fmla="*/ 2291 w 14066"/>
              <a:gd name="T9" fmla="*/ 124 h 3315"/>
              <a:gd name="T10" fmla="*/ 1956 w 14066"/>
              <a:gd name="T11" fmla="*/ 26 h 3315"/>
              <a:gd name="T12" fmla="*/ 1658 w 14066"/>
              <a:gd name="T13" fmla="*/ 0 h 3315"/>
              <a:gd name="T14" fmla="*/ 1243 w 14066"/>
              <a:gd name="T15" fmla="*/ 52 h 3315"/>
              <a:gd name="T16" fmla="*/ 798 w 14066"/>
              <a:gd name="T17" fmla="*/ 240 h 3315"/>
              <a:gd name="T18" fmla="*/ 431 w 14066"/>
              <a:gd name="T19" fmla="*/ 543 h 3315"/>
              <a:gd name="T20" fmla="*/ 162 w 14066"/>
              <a:gd name="T21" fmla="*/ 938 h 3315"/>
              <a:gd name="T22" fmla="*/ 19 w 14066"/>
              <a:gd name="T23" fmla="*/ 1405 h 3315"/>
              <a:gd name="T24" fmla="*/ 0 w 14066"/>
              <a:gd name="T25" fmla="*/ 1720 h 3315"/>
              <a:gd name="T26" fmla="*/ 54 w 14066"/>
              <a:gd name="T27" fmla="*/ 2076 h 3315"/>
              <a:gd name="T28" fmla="*/ 177 w 14066"/>
              <a:gd name="T29" fmla="*/ 2404 h 3315"/>
              <a:gd name="T30" fmla="*/ 365 w 14066"/>
              <a:gd name="T31" fmla="*/ 2696 h 3315"/>
              <a:gd name="T32" fmla="*/ 607 w 14066"/>
              <a:gd name="T33" fmla="*/ 2941 h 3315"/>
              <a:gd name="T34" fmla="*/ 896 w 14066"/>
              <a:gd name="T35" fmla="*/ 3130 h 3315"/>
              <a:gd name="T36" fmla="*/ 1199 w 14066"/>
              <a:gd name="T37" fmla="*/ 3252 h 3315"/>
              <a:gd name="T38" fmla="*/ 1658 w 14066"/>
              <a:gd name="T39" fmla="*/ 3315 h 3315"/>
              <a:gd name="T40" fmla="*/ 1700 w 14066"/>
              <a:gd name="T41" fmla="*/ 3315 h 3315"/>
              <a:gd name="T42" fmla="*/ 1766 w 14066"/>
              <a:gd name="T43" fmla="*/ 3312 h 3315"/>
              <a:gd name="T44" fmla="*/ 1834 w 14066"/>
              <a:gd name="T45" fmla="*/ 3306 h 3315"/>
              <a:gd name="T46" fmla="*/ 1899 w 14066"/>
              <a:gd name="T47" fmla="*/ 3297 h 3315"/>
              <a:gd name="T48" fmla="*/ 1954 w 14066"/>
              <a:gd name="T49" fmla="*/ 3288 h 3315"/>
              <a:gd name="T50" fmla="*/ 2011 w 14066"/>
              <a:gd name="T51" fmla="*/ 3278 h 3315"/>
              <a:gd name="T52" fmla="*/ 2070 w 14066"/>
              <a:gd name="T53" fmla="*/ 3264 h 3315"/>
              <a:gd name="T54" fmla="*/ 2125 w 14066"/>
              <a:gd name="T55" fmla="*/ 3248 h 3315"/>
              <a:gd name="T56" fmla="*/ 2178 w 14066"/>
              <a:gd name="T57" fmla="*/ 3231 h 3315"/>
              <a:gd name="T58" fmla="*/ 2241 w 14066"/>
              <a:gd name="T59" fmla="*/ 3209 h 3315"/>
              <a:gd name="T60" fmla="*/ 2328 w 14066"/>
              <a:gd name="T61" fmla="*/ 3174 h 3315"/>
              <a:gd name="T62" fmla="*/ 2790 w 14066"/>
              <a:gd name="T63" fmla="*/ 2870 h 3315"/>
              <a:gd name="T64" fmla="*/ 2855 w 14066"/>
              <a:gd name="T65" fmla="*/ 2805 h 3315"/>
              <a:gd name="T66" fmla="*/ 2869 w 14066"/>
              <a:gd name="T67" fmla="*/ 2789 h 3315"/>
              <a:gd name="T68" fmla="*/ 2896 w 14066"/>
              <a:gd name="T69" fmla="*/ 2759 h 3315"/>
              <a:gd name="T70" fmla="*/ 2901 w 14066"/>
              <a:gd name="T71" fmla="*/ 2754 h 3315"/>
              <a:gd name="T72" fmla="*/ 2931 w 14066"/>
              <a:gd name="T73" fmla="*/ 2719 h 3315"/>
              <a:gd name="T74" fmla="*/ 2934 w 14066"/>
              <a:gd name="T75" fmla="*/ 2717 h 3315"/>
              <a:gd name="T76" fmla="*/ 2943 w 14066"/>
              <a:gd name="T77" fmla="*/ 2706 h 3315"/>
              <a:gd name="T78" fmla="*/ 2966 w 14066"/>
              <a:gd name="T79" fmla="*/ 2676 h 3315"/>
              <a:gd name="T80" fmla="*/ 2985 w 14066"/>
              <a:gd name="T81" fmla="*/ 2651 h 3315"/>
              <a:gd name="T82" fmla="*/ 3317 w 14066"/>
              <a:gd name="T83" fmla="*/ 2985 h 3315"/>
              <a:gd name="T84" fmla="*/ 3825 w 14066"/>
              <a:gd name="T85" fmla="*/ 3244 h 3315"/>
              <a:gd name="T86" fmla="*/ 4313 w 14066"/>
              <a:gd name="T87" fmla="*/ 3315 h 3315"/>
              <a:gd name="T88" fmla="*/ 13693 w 14066"/>
              <a:gd name="T89" fmla="*/ 3292 h 3315"/>
              <a:gd name="T90" fmla="*/ 13745 w 14066"/>
              <a:gd name="T91" fmla="*/ 3273 h 3315"/>
              <a:gd name="T92" fmla="*/ 13804 w 14066"/>
              <a:gd name="T93" fmla="*/ 3243 h 3315"/>
              <a:gd name="T94" fmla="*/ 13909 w 14066"/>
              <a:gd name="T95" fmla="*/ 3161 h 3315"/>
              <a:gd name="T96" fmla="*/ 14003 w 14066"/>
              <a:gd name="T97" fmla="*/ 3038 h 3315"/>
              <a:gd name="T98" fmla="*/ 14066 w 14066"/>
              <a:gd name="T99" fmla="*/ 2784 h 3315"/>
              <a:gd name="T100" fmla="*/ 14066 w 14066"/>
              <a:gd name="T101" fmla="*/ 2654 h 33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4066" h="3315">
                <a:moveTo>
                  <a:pt x="13837" y="2654"/>
                </a:moveTo>
                <a:lnTo>
                  <a:pt x="13837" y="800"/>
                </a:lnTo>
                <a:lnTo>
                  <a:pt x="13835" y="744"/>
                </a:lnTo>
                <a:lnTo>
                  <a:pt x="13813" y="638"/>
                </a:lnTo>
                <a:lnTo>
                  <a:pt x="13772" y="540"/>
                </a:lnTo>
                <a:lnTo>
                  <a:pt x="13713" y="454"/>
                </a:lnTo>
                <a:lnTo>
                  <a:pt x="13640" y="380"/>
                </a:lnTo>
                <a:lnTo>
                  <a:pt x="13553" y="321"/>
                </a:lnTo>
                <a:lnTo>
                  <a:pt x="13456" y="280"/>
                </a:lnTo>
                <a:lnTo>
                  <a:pt x="13349" y="258"/>
                </a:lnTo>
                <a:lnTo>
                  <a:pt x="13294" y="257"/>
                </a:lnTo>
                <a:lnTo>
                  <a:pt x="2543" y="257"/>
                </a:lnTo>
                <a:lnTo>
                  <a:pt x="2494" y="227"/>
                </a:lnTo>
                <a:lnTo>
                  <a:pt x="2394" y="172"/>
                </a:lnTo>
                <a:lnTo>
                  <a:pt x="2291" y="124"/>
                </a:lnTo>
                <a:lnTo>
                  <a:pt x="2182" y="84"/>
                </a:lnTo>
                <a:lnTo>
                  <a:pt x="2070" y="52"/>
                </a:lnTo>
                <a:lnTo>
                  <a:pt x="1956" y="26"/>
                </a:lnTo>
                <a:lnTo>
                  <a:pt x="1838" y="9"/>
                </a:lnTo>
                <a:lnTo>
                  <a:pt x="1719" y="0"/>
                </a:lnTo>
                <a:lnTo>
                  <a:pt x="1658" y="0"/>
                </a:lnTo>
                <a:lnTo>
                  <a:pt x="1573" y="1"/>
                </a:lnTo>
                <a:lnTo>
                  <a:pt x="1405" y="18"/>
                </a:lnTo>
                <a:lnTo>
                  <a:pt x="1243" y="52"/>
                </a:lnTo>
                <a:lnTo>
                  <a:pt x="1088" y="100"/>
                </a:lnTo>
                <a:lnTo>
                  <a:pt x="939" y="163"/>
                </a:lnTo>
                <a:lnTo>
                  <a:pt x="798" y="240"/>
                </a:lnTo>
                <a:lnTo>
                  <a:pt x="665" y="329"/>
                </a:lnTo>
                <a:lnTo>
                  <a:pt x="542" y="430"/>
                </a:lnTo>
                <a:lnTo>
                  <a:pt x="431" y="543"/>
                </a:lnTo>
                <a:lnTo>
                  <a:pt x="328" y="665"/>
                </a:lnTo>
                <a:lnTo>
                  <a:pt x="239" y="797"/>
                </a:lnTo>
                <a:lnTo>
                  <a:pt x="162" y="938"/>
                </a:lnTo>
                <a:lnTo>
                  <a:pt x="100" y="1087"/>
                </a:lnTo>
                <a:lnTo>
                  <a:pt x="51" y="1243"/>
                </a:lnTo>
                <a:lnTo>
                  <a:pt x="19" y="1405"/>
                </a:lnTo>
                <a:lnTo>
                  <a:pt x="2" y="1572"/>
                </a:lnTo>
                <a:lnTo>
                  <a:pt x="0" y="1658"/>
                </a:lnTo>
                <a:lnTo>
                  <a:pt x="0" y="1720"/>
                </a:lnTo>
                <a:lnTo>
                  <a:pt x="10" y="1842"/>
                </a:lnTo>
                <a:lnTo>
                  <a:pt x="28" y="1961"/>
                </a:lnTo>
                <a:lnTo>
                  <a:pt x="54" y="2076"/>
                </a:lnTo>
                <a:lnTo>
                  <a:pt x="87" y="2190"/>
                </a:lnTo>
                <a:lnTo>
                  <a:pt x="129" y="2299"/>
                </a:lnTo>
                <a:lnTo>
                  <a:pt x="177" y="2404"/>
                </a:lnTo>
                <a:lnTo>
                  <a:pt x="234" y="2507"/>
                </a:lnTo>
                <a:lnTo>
                  <a:pt x="296" y="2604"/>
                </a:lnTo>
                <a:lnTo>
                  <a:pt x="365" y="2696"/>
                </a:lnTo>
                <a:lnTo>
                  <a:pt x="440" y="2783"/>
                </a:lnTo>
                <a:lnTo>
                  <a:pt x="520" y="2864"/>
                </a:lnTo>
                <a:lnTo>
                  <a:pt x="607" y="2941"/>
                </a:lnTo>
                <a:lnTo>
                  <a:pt x="699" y="3010"/>
                </a:lnTo>
                <a:lnTo>
                  <a:pt x="795" y="3073"/>
                </a:lnTo>
                <a:lnTo>
                  <a:pt x="896" y="3130"/>
                </a:lnTo>
                <a:lnTo>
                  <a:pt x="948" y="3156"/>
                </a:lnTo>
                <a:lnTo>
                  <a:pt x="1030" y="3192"/>
                </a:lnTo>
                <a:lnTo>
                  <a:pt x="1199" y="3252"/>
                </a:lnTo>
                <a:lnTo>
                  <a:pt x="1378" y="3293"/>
                </a:lnTo>
                <a:lnTo>
                  <a:pt x="1564" y="3314"/>
                </a:lnTo>
                <a:lnTo>
                  <a:pt x="1658" y="3315"/>
                </a:lnTo>
                <a:lnTo>
                  <a:pt x="1658" y="3315"/>
                </a:lnTo>
                <a:lnTo>
                  <a:pt x="1659" y="3315"/>
                </a:lnTo>
                <a:lnTo>
                  <a:pt x="1700" y="3315"/>
                </a:lnTo>
                <a:lnTo>
                  <a:pt x="1740" y="3313"/>
                </a:lnTo>
                <a:lnTo>
                  <a:pt x="1753" y="3313"/>
                </a:lnTo>
                <a:lnTo>
                  <a:pt x="1766" y="3312"/>
                </a:lnTo>
                <a:lnTo>
                  <a:pt x="1793" y="3310"/>
                </a:lnTo>
                <a:lnTo>
                  <a:pt x="1820" y="3308"/>
                </a:lnTo>
                <a:lnTo>
                  <a:pt x="1834" y="3306"/>
                </a:lnTo>
                <a:lnTo>
                  <a:pt x="1850" y="3304"/>
                </a:lnTo>
                <a:lnTo>
                  <a:pt x="1875" y="3301"/>
                </a:lnTo>
                <a:lnTo>
                  <a:pt x="1899" y="3297"/>
                </a:lnTo>
                <a:lnTo>
                  <a:pt x="1915" y="3296"/>
                </a:lnTo>
                <a:lnTo>
                  <a:pt x="1932" y="3292"/>
                </a:lnTo>
                <a:lnTo>
                  <a:pt x="1954" y="3288"/>
                </a:lnTo>
                <a:lnTo>
                  <a:pt x="1977" y="3284"/>
                </a:lnTo>
                <a:lnTo>
                  <a:pt x="1994" y="3282"/>
                </a:lnTo>
                <a:lnTo>
                  <a:pt x="2011" y="3278"/>
                </a:lnTo>
                <a:lnTo>
                  <a:pt x="2031" y="3273"/>
                </a:lnTo>
                <a:lnTo>
                  <a:pt x="2052" y="3268"/>
                </a:lnTo>
                <a:lnTo>
                  <a:pt x="2070" y="3264"/>
                </a:lnTo>
                <a:lnTo>
                  <a:pt x="2089" y="3258"/>
                </a:lnTo>
                <a:lnTo>
                  <a:pt x="2107" y="3253"/>
                </a:lnTo>
                <a:lnTo>
                  <a:pt x="2125" y="3248"/>
                </a:lnTo>
                <a:lnTo>
                  <a:pt x="2146" y="3243"/>
                </a:lnTo>
                <a:lnTo>
                  <a:pt x="2165" y="3236"/>
                </a:lnTo>
                <a:lnTo>
                  <a:pt x="2178" y="3231"/>
                </a:lnTo>
                <a:lnTo>
                  <a:pt x="2191" y="3227"/>
                </a:lnTo>
                <a:lnTo>
                  <a:pt x="2217" y="3218"/>
                </a:lnTo>
                <a:lnTo>
                  <a:pt x="2241" y="3209"/>
                </a:lnTo>
                <a:lnTo>
                  <a:pt x="2241" y="3209"/>
                </a:lnTo>
                <a:lnTo>
                  <a:pt x="2241" y="3209"/>
                </a:lnTo>
                <a:lnTo>
                  <a:pt x="2328" y="3174"/>
                </a:lnTo>
                <a:lnTo>
                  <a:pt x="2494" y="3090"/>
                </a:lnTo>
                <a:lnTo>
                  <a:pt x="2648" y="2989"/>
                </a:lnTo>
                <a:lnTo>
                  <a:pt x="2790" y="2870"/>
                </a:lnTo>
                <a:lnTo>
                  <a:pt x="2855" y="2805"/>
                </a:lnTo>
                <a:lnTo>
                  <a:pt x="2855" y="2805"/>
                </a:lnTo>
                <a:lnTo>
                  <a:pt x="2855" y="2805"/>
                </a:lnTo>
                <a:lnTo>
                  <a:pt x="2858" y="2801"/>
                </a:lnTo>
                <a:lnTo>
                  <a:pt x="2862" y="2797"/>
                </a:lnTo>
                <a:lnTo>
                  <a:pt x="2869" y="2789"/>
                </a:lnTo>
                <a:lnTo>
                  <a:pt x="2875" y="2783"/>
                </a:lnTo>
                <a:lnTo>
                  <a:pt x="2886" y="2771"/>
                </a:lnTo>
                <a:lnTo>
                  <a:pt x="2896" y="2759"/>
                </a:lnTo>
                <a:lnTo>
                  <a:pt x="2896" y="2759"/>
                </a:lnTo>
                <a:lnTo>
                  <a:pt x="2896" y="2759"/>
                </a:lnTo>
                <a:lnTo>
                  <a:pt x="2901" y="2754"/>
                </a:lnTo>
                <a:lnTo>
                  <a:pt x="2906" y="2748"/>
                </a:lnTo>
                <a:lnTo>
                  <a:pt x="2919" y="2734"/>
                </a:lnTo>
                <a:lnTo>
                  <a:pt x="2931" y="2719"/>
                </a:lnTo>
                <a:lnTo>
                  <a:pt x="2931" y="2719"/>
                </a:lnTo>
                <a:lnTo>
                  <a:pt x="2932" y="2718"/>
                </a:lnTo>
                <a:lnTo>
                  <a:pt x="2934" y="2717"/>
                </a:lnTo>
                <a:lnTo>
                  <a:pt x="2935" y="2715"/>
                </a:lnTo>
                <a:lnTo>
                  <a:pt x="2939" y="2710"/>
                </a:lnTo>
                <a:lnTo>
                  <a:pt x="2943" y="2706"/>
                </a:lnTo>
                <a:lnTo>
                  <a:pt x="2947" y="2701"/>
                </a:lnTo>
                <a:lnTo>
                  <a:pt x="2950" y="2696"/>
                </a:lnTo>
                <a:lnTo>
                  <a:pt x="2966" y="2676"/>
                </a:lnTo>
                <a:lnTo>
                  <a:pt x="2980" y="2658"/>
                </a:lnTo>
                <a:lnTo>
                  <a:pt x="2983" y="2654"/>
                </a:lnTo>
                <a:lnTo>
                  <a:pt x="2985" y="2651"/>
                </a:lnTo>
                <a:lnTo>
                  <a:pt x="3044" y="2726"/>
                </a:lnTo>
                <a:lnTo>
                  <a:pt x="3173" y="2863"/>
                </a:lnTo>
                <a:lnTo>
                  <a:pt x="3317" y="2985"/>
                </a:lnTo>
                <a:lnTo>
                  <a:pt x="3475" y="3090"/>
                </a:lnTo>
                <a:lnTo>
                  <a:pt x="3645" y="3177"/>
                </a:lnTo>
                <a:lnTo>
                  <a:pt x="3825" y="3244"/>
                </a:lnTo>
                <a:lnTo>
                  <a:pt x="4015" y="3290"/>
                </a:lnTo>
                <a:lnTo>
                  <a:pt x="4212" y="3313"/>
                </a:lnTo>
                <a:lnTo>
                  <a:pt x="4313" y="3315"/>
                </a:lnTo>
                <a:lnTo>
                  <a:pt x="13535" y="3315"/>
                </a:lnTo>
                <a:lnTo>
                  <a:pt x="13589" y="3314"/>
                </a:lnTo>
                <a:lnTo>
                  <a:pt x="13693" y="3292"/>
                </a:lnTo>
                <a:lnTo>
                  <a:pt x="13741" y="3274"/>
                </a:lnTo>
                <a:lnTo>
                  <a:pt x="13743" y="3273"/>
                </a:lnTo>
                <a:lnTo>
                  <a:pt x="13745" y="3273"/>
                </a:lnTo>
                <a:lnTo>
                  <a:pt x="13755" y="3268"/>
                </a:lnTo>
                <a:lnTo>
                  <a:pt x="13765" y="3264"/>
                </a:lnTo>
                <a:lnTo>
                  <a:pt x="13804" y="3243"/>
                </a:lnTo>
                <a:lnTo>
                  <a:pt x="13877" y="3192"/>
                </a:lnTo>
                <a:lnTo>
                  <a:pt x="13908" y="3161"/>
                </a:lnTo>
                <a:lnTo>
                  <a:pt x="13909" y="3161"/>
                </a:lnTo>
                <a:lnTo>
                  <a:pt x="13910" y="3160"/>
                </a:lnTo>
                <a:lnTo>
                  <a:pt x="13945" y="3122"/>
                </a:lnTo>
                <a:lnTo>
                  <a:pt x="14003" y="3038"/>
                </a:lnTo>
                <a:lnTo>
                  <a:pt x="14043" y="2942"/>
                </a:lnTo>
                <a:lnTo>
                  <a:pt x="14063" y="2839"/>
                </a:lnTo>
                <a:lnTo>
                  <a:pt x="14066" y="2784"/>
                </a:lnTo>
                <a:lnTo>
                  <a:pt x="14066" y="2784"/>
                </a:lnTo>
                <a:lnTo>
                  <a:pt x="14066" y="2654"/>
                </a:lnTo>
                <a:lnTo>
                  <a:pt x="14066" y="2654"/>
                </a:lnTo>
                <a:lnTo>
                  <a:pt x="13837" y="2654"/>
                </a:lnTo>
                <a:close/>
              </a:path>
            </a:pathLst>
          </a:custGeom>
          <a:solidFill>
            <a:srgbClr val="191C2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14" name="Freeform 586">
            <a:extLst>
              <a:ext uri="{FF2B5EF4-FFF2-40B4-BE49-F238E27FC236}">
                <a16:creationId xmlns:a16="http://schemas.microsoft.com/office/drawing/2014/main" id="{9BB3BD6D-A343-471D-B97F-8483ABDF1F41}"/>
              </a:ext>
            </a:extLst>
          </p:cNvPr>
          <p:cNvSpPr>
            <a:spLocks/>
          </p:cNvSpPr>
          <p:nvPr/>
        </p:nvSpPr>
        <p:spPr bwMode="auto">
          <a:xfrm>
            <a:off x="1378710" y="4424770"/>
            <a:ext cx="2925273" cy="674585"/>
          </a:xfrm>
          <a:custGeom>
            <a:avLst/>
            <a:gdLst>
              <a:gd name="T0" fmla="*/ 0 w 11294"/>
              <a:gd name="T1" fmla="*/ 0 h 2604"/>
              <a:gd name="T2" fmla="*/ 86 w 11294"/>
              <a:gd name="T3" fmla="*/ 56 h 2604"/>
              <a:gd name="T4" fmla="*/ 244 w 11294"/>
              <a:gd name="T5" fmla="*/ 187 h 2604"/>
              <a:gd name="T6" fmla="*/ 385 w 11294"/>
              <a:gd name="T7" fmla="*/ 336 h 2604"/>
              <a:gd name="T8" fmla="*/ 509 w 11294"/>
              <a:gd name="T9" fmla="*/ 500 h 2604"/>
              <a:gd name="T10" fmla="*/ 585 w 11294"/>
              <a:gd name="T11" fmla="*/ 634 h 2604"/>
              <a:gd name="T12" fmla="*/ 630 w 11294"/>
              <a:gd name="T13" fmla="*/ 727 h 2604"/>
              <a:gd name="T14" fmla="*/ 671 w 11294"/>
              <a:gd name="T15" fmla="*/ 824 h 2604"/>
              <a:gd name="T16" fmla="*/ 703 w 11294"/>
              <a:gd name="T17" fmla="*/ 923 h 2604"/>
              <a:gd name="T18" fmla="*/ 730 w 11294"/>
              <a:gd name="T19" fmla="*/ 1025 h 2604"/>
              <a:gd name="T20" fmla="*/ 751 w 11294"/>
              <a:gd name="T21" fmla="*/ 1130 h 2604"/>
              <a:gd name="T22" fmla="*/ 765 w 11294"/>
              <a:gd name="T23" fmla="*/ 1236 h 2604"/>
              <a:gd name="T24" fmla="*/ 772 w 11294"/>
              <a:gd name="T25" fmla="*/ 1345 h 2604"/>
              <a:gd name="T26" fmla="*/ 773 w 11294"/>
              <a:gd name="T27" fmla="*/ 1401 h 2604"/>
              <a:gd name="T28" fmla="*/ 773 w 11294"/>
              <a:gd name="T29" fmla="*/ 1407 h 2604"/>
              <a:gd name="T30" fmla="*/ 773 w 11294"/>
              <a:gd name="T31" fmla="*/ 1414 h 2604"/>
              <a:gd name="T32" fmla="*/ 774 w 11294"/>
              <a:gd name="T33" fmla="*/ 1466 h 2604"/>
              <a:gd name="T34" fmla="*/ 786 w 11294"/>
              <a:gd name="T35" fmla="*/ 1564 h 2604"/>
              <a:gd name="T36" fmla="*/ 807 w 11294"/>
              <a:gd name="T37" fmla="*/ 1660 h 2604"/>
              <a:gd name="T38" fmla="*/ 836 w 11294"/>
              <a:gd name="T39" fmla="*/ 1754 h 2604"/>
              <a:gd name="T40" fmla="*/ 874 w 11294"/>
              <a:gd name="T41" fmla="*/ 1842 h 2604"/>
              <a:gd name="T42" fmla="*/ 921 w 11294"/>
              <a:gd name="T43" fmla="*/ 1925 h 2604"/>
              <a:gd name="T44" fmla="*/ 975 w 11294"/>
              <a:gd name="T45" fmla="*/ 2004 h 2604"/>
              <a:gd name="T46" fmla="*/ 1036 w 11294"/>
              <a:gd name="T47" fmla="*/ 2076 h 2604"/>
              <a:gd name="T48" fmla="*/ 1103 w 11294"/>
              <a:gd name="T49" fmla="*/ 2144 h 2604"/>
              <a:gd name="T50" fmla="*/ 1177 w 11294"/>
              <a:gd name="T51" fmla="*/ 2203 h 2604"/>
              <a:gd name="T52" fmla="*/ 1256 w 11294"/>
              <a:gd name="T53" fmla="*/ 2256 h 2604"/>
              <a:gd name="T54" fmla="*/ 1341 w 11294"/>
              <a:gd name="T55" fmla="*/ 2302 h 2604"/>
              <a:gd name="T56" fmla="*/ 1429 w 11294"/>
              <a:gd name="T57" fmla="*/ 2338 h 2604"/>
              <a:gd name="T58" fmla="*/ 1522 w 11294"/>
              <a:gd name="T59" fmla="*/ 2368 h 2604"/>
              <a:gd name="T60" fmla="*/ 1619 w 11294"/>
              <a:gd name="T61" fmla="*/ 2387 h 2604"/>
              <a:gd name="T62" fmla="*/ 1719 w 11294"/>
              <a:gd name="T63" fmla="*/ 2396 h 2604"/>
              <a:gd name="T64" fmla="*/ 1770 w 11294"/>
              <a:gd name="T65" fmla="*/ 2398 h 2604"/>
              <a:gd name="T66" fmla="*/ 1770 w 11294"/>
              <a:gd name="T67" fmla="*/ 2604 h 2604"/>
              <a:gd name="T68" fmla="*/ 11294 w 11294"/>
              <a:gd name="T69" fmla="*/ 2604 h 2604"/>
              <a:gd name="T70" fmla="*/ 11294 w 11294"/>
              <a:gd name="T71" fmla="*/ 543 h 2604"/>
              <a:gd name="T72" fmla="*/ 11292 w 11294"/>
              <a:gd name="T73" fmla="*/ 487 h 2604"/>
              <a:gd name="T74" fmla="*/ 11270 w 11294"/>
              <a:gd name="T75" fmla="*/ 381 h 2604"/>
              <a:gd name="T76" fmla="*/ 11229 w 11294"/>
              <a:gd name="T77" fmla="*/ 284 h 2604"/>
              <a:gd name="T78" fmla="*/ 11170 w 11294"/>
              <a:gd name="T79" fmla="*/ 197 h 2604"/>
              <a:gd name="T80" fmla="*/ 11097 w 11294"/>
              <a:gd name="T81" fmla="*/ 123 h 2604"/>
              <a:gd name="T82" fmla="*/ 11010 w 11294"/>
              <a:gd name="T83" fmla="*/ 65 h 2604"/>
              <a:gd name="T84" fmla="*/ 10913 w 11294"/>
              <a:gd name="T85" fmla="*/ 23 h 2604"/>
              <a:gd name="T86" fmla="*/ 10806 w 11294"/>
              <a:gd name="T87" fmla="*/ 1 h 2604"/>
              <a:gd name="T88" fmla="*/ 10751 w 11294"/>
              <a:gd name="T89" fmla="*/ 0 h 2604"/>
              <a:gd name="T90" fmla="*/ 0 w 11294"/>
              <a:gd name="T91" fmla="*/ 0 h 26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1294" h="2604">
                <a:moveTo>
                  <a:pt x="0" y="0"/>
                </a:moveTo>
                <a:lnTo>
                  <a:pt x="86" y="56"/>
                </a:lnTo>
                <a:lnTo>
                  <a:pt x="244" y="187"/>
                </a:lnTo>
                <a:lnTo>
                  <a:pt x="385" y="336"/>
                </a:lnTo>
                <a:lnTo>
                  <a:pt x="509" y="500"/>
                </a:lnTo>
                <a:lnTo>
                  <a:pt x="585" y="634"/>
                </a:lnTo>
                <a:lnTo>
                  <a:pt x="630" y="727"/>
                </a:lnTo>
                <a:lnTo>
                  <a:pt x="671" y="824"/>
                </a:lnTo>
                <a:lnTo>
                  <a:pt x="703" y="923"/>
                </a:lnTo>
                <a:lnTo>
                  <a:pt x="730" y="1025"/>
                </a:lnTo>
                <a:lnTo>
                  <a:pt x="751" y="1130"/>
                </a:lnTo>
                <a:lnTo>
                  <a:pt x="765" y="1236"/>
                </a:lnTo>
                <a:lnTo>
                  <a:pt x="772" y="1345"/>
                </a:lnTo>
                <a:lnTo>
                  <a:pt x="773" y="1401"/>
                </a:lnTo>
                <a:lnTo>
                  <a:pt x="773" y="1407"/>
                </a:lnTo>
                <a:lnTo>
                  <a:pt x="773" y="1414"/>
                </a:lnTo>
                <a:lnTo>
                  <a:pt x="774" y="1466"/>
                </a:lnTo>
                <a:lnTo>
                  <a:pt x="786" y="1564"/>
                </a:lnTo>
                <a:lnTo>
                  <a:pt x="807" y="1660"/>
                </a:lnTo>
                <a:lnTo>
                  <a:pt x="836" y="1754"/>
                </a:lnTo>
                <a:lnTo>
                  <a:pt x="874" y="1842"/>
                </a:lnTo>
                <a:lnTo>
                  <a:pt x="921" y="1925"/>
                </a:lnTo>
                <a:lnTo>
                  <a:pt x="975" y="2004"/>
                </a:lnTo>
                <a:lnTo>
                  <a:pt x="1036" y="2076"/>
                </a:lnTo>
                <a:lnTo>
                  <a:pt x="1103" y="2144"/>
                </a:lnTo>
                <a:lnTo>
                  <a:pt x="1177" y="2203"/>
                </a:lnTo>
                <a:lnTo>
                  <a:pt x="1256" y="2256"/>
                </a:lnTo>
                <a:lnTo>
                  <a:pt x="1341" y="2302"/>
                </a:lnTo>
                <a:lnTo>
                  <a:pt x="1429" y="2338"/>
                </a:lnTo>
                <a:lnTo>
                  <a:pt x="1522" y="2368"/>
                </a:lnTo>
                <a:lnTo>
                  <a:pt x="1619" y="2387"/>
                </a:lnTo>
                <a:lnTo>
                  <a:pt x="1719" y="2396"/>
                </a:lnTo>
                <a:lnTo>
                  <a:pt x="1770" y="2398"/>
                </a:lnTo>
                <a:lnTo>
                  <a:pt x="1770" y="2604"/>
                </a:lnTo>
                <a:lnTo>
                  <a:pt x="11294" y="2604"/>
                </a:lnTo>
                <a:lnTo>
                  <a:pt x="11294" y="543"/>
                </a:lnTo>
                <a:lnTo>
                  <a:pt x="11292" y="487"/>
                </a:lnTo>
                <a:lnTo>
                  <a:pt x="11270" y="381"/>
                </a:lnTo>
                <a:lnTo>
                  <a:pt x="11229" y="284"/>
                </a:lnTo>
                <a:lnTo>
                  <a:pt x="11170" y="197"/>
                </a:lnTo>
                <a:lnTo>
                  <a:pt x="11097" y="123"/>
                </a:lnTo>
                <a:lnTo>
                  <a:pt x="11010" y="65"/>
                </a:lnTo>
                <a:lnTo>
                  <a:pt x="10913" y="23"/>
                </a:lnTo>
                <a:lnTo>
                  <a:pt x="10806" y="1"/>
                </a:lnTo>
                <a:lnTo>
                  <a:pt x="10751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77" name="Freeform 584">
            <a:extLst>
              <a:ext uri="{FF2B5EF4-FFF2-40B4-BE49-F238E27FC236}">
                <a16:creationId xmlns:a16="http://schemas.microsoft.com/office/drawing/2014/main" id="{5E4E7BAF-F468-475D-A88E-B6CCD4FE3541}"/>
              </a:ext>
            </a:extLst>
          </p:cNvPr>
          <p:cNvSpPr>
            <a:spLocks/>
          </p:cNvSpPr>
          <p:nvPr/>
        </p:nvSpPr>
        <p:spPr bwMode="auto">
          <a:xfrm>
            <a:off x="4765629" y="1952060"/>
            <a:ext cx="3644416" cy="859034"/>
          </a:xfrm>
          <a:custGeom>
            <a:avLst/>
            <a:gdLst>
              <a:gd name="T0" fmla="*/ 13835 w 14066"/>
              <a:gd name="T1" fmla="*/ 744 h 3315"/>
              <a:gd name="T2" fmla="*/ 13713 w 14066"/>
              <a:gd name="T3" fmla="*/ 454 h 3315"/>
              <a:gd name="T4" fmla="*/ 13456 w 14066"/>
              <a:gd name="T5" fmla="*/ 280 h 3315"/>
              <a:gd name="T6" fmla="*/ 2543 w 14066"/>
              <a:gd name="T7" fmla="*/ 257 h 3315"/>
              <a:gd name="T8" fmla="*/ 2291 w 14066"/>
              <a:gd name="T9" fmla="*/ 124 h 3315"/>
              <a:gd name="T10" fmla="*/ 1956 w 14066"/>
              <a:gd name="T11" fmla="*/ 26 h 3315"/>
              <a:gd name="T12" fmla="*/ 1658 w 14066"/>
              <a:gd name="T13" fmla="*/ 0 h 3315"/>
              <a:gd name="T14" fmla="*/ 1243 w 14066"/>
              <a:gd name="T15" fmla="*/ 52 h 3315"/>
              <a:gd name="T16" fmla="*/ 798 w 14066"/>
              <a:gd name="T17" fmla="*/ 240 h 3315"/>
              <a:gd name="T18" fmla="*/ 431 w 14066"/>
              <a:gd name="T19" fmla="*/ 543 h 3315"/>
              <a:gd name="T20" fmla="*/ 162 w 14066"/>
              <a:gd name="T21" fmla="*/ 938 h 3315"/>
              <a:gd name="T22" fmla="*/ 19 w 14066"/>
              <a:gd name="T23" fmla="*/ 1405 h 3315"/>
              <a:gd name="T24" fmla="*/ 0 w 14066"/>
              <a:gd name="T25" fmla="*/ 1720 h 3315"/>
              <a:gd name="T26" fmla="*/ 54 w 14066"/>
              <a:gd name="T27" fmla="*/ 2076 h 3315"/>
              <a:gd name="T28" fmla="*/ 177 w 14066"/>
              <a:gd name="T29" fmla="*/ 2404 h 3315"/>
              <a:gd name="T30" fmla="*/ 365 w 14066"/>
              <a:gd name="T31" fmla="*/ 2696 h 3315"/>
              <a:gd name="T32" fmla="*/ 607 w 14066"/>
              <a:gd name="T33" fmla="*/ 2941 h 3315"/>
              <a:gd name="T34" fmla="*/ 896 w 14066"/>
              <a:gd name="T35" fmla="*/ 3130 h 3315"/>
              <a:gd name="T36" fmla="*/ 1199 w 14066"/>
              <a:gd name="T37" fmla="*/ 3252 h 3315"/>
              <a:gd name="T38" fmla="*/ 1658 w 14066"/>
              <a:gd name="T39" fmla="*/ 3315 h 3315"/>
              <a:gd name="T40" fmla="*/ 1700 w 14066"/>
              <a:gd name="T41" fmla="*/ 3315 h 3315"/>
              <a:gd name="T42" fmla="*/ 1766 w 14066"/>
              <a:gd name="T43" fmla="*/ 3312 h 3315"/>
              <a:gd name="T44" fmla="*/ 1834 w 14066"/>
              <a:gd name="T45" fmla="*/ 3306 h 3315"/>
              <a:gd name="T46" fmla="*/ 1899 w 14066"/>
              <a:gd name="T47" fmla="*/ 3297 h 3315"/>
              <a:gd name="T48" fmla="*/ 1954 w 14066"/>
              <a:gd name="T49" fmla="*/ 3288 h 3315"/>
              <a:gd name="T50" fmla="*/ 2011 w 14066"/>
              <a:gd name="T51" fmla="*/ 3278 h 3315"/>
              <a:gd name="T52" fmla="*/ 2070 w 14066"/>
              <a:gd name="T53" fmla="*/ 3264 h 3315"/>
              <a:gd name="T54" fmla="*/ 2125 w 14066"/>
              <a:gd name="T55" fmla="*/ 3248 h 3315"/>
              <a:gd name="T56" fmla="*/ 2178 w 14066"/>
              <a:gd name="T57" fmla="*/ 3231 h 3315"/>
              <a:gd name="T58" fmla="*/ 2241 w 14066"/>
              <a:gd name="T59" fmla="*/ 3209 h 3315"/>
              <a:gd name="T60" fmla="*/ 2328 w 14066"/>
              <a:gd name="T61" fmla="*/ 3174 h 3315"/>
              <a:gd name="T62" fmla="*/ 2790 w 14066"/>
              <a:gd name="T63" fmla="*/ 2870 h 3315"/>
              <a:gd name="T64" fmla="*/ 2855 w 14066"/>
              <a:gd name="T65" fmla="*/ 2805 h 3315"/>
              <a:gd name="T66" fmla="*/ 2869 w 14066"/>
              <a:gd name="T67" fmla="*/ 2789 h 3315"/>
              <a:gd name="T68" fmla="*/ 2896 w 14066"/>
              <a:gd name="T69" fmla="*/ 2759 h 3315"/>
              <a:gd name="T70" fmla="*/ 2901 w 14066"/>
              <a:gd name="T71" fmla="*/ 2754 h 3315"/>
              <a:gd name="T72" fmla="*/ 2931 w 14066"/>
              <a:gd name="T73" fmla="*/ 2719 h 3315"/>
              <a:gd name="T74" fmla="*/ 2934 w 14066"/>
              <a:gd name="T75" fmla="*/ 2717 h 3315"/>
              <a:gd name="T76" fmla="*/ 2943 w 14066"/>
              <a:gd name="T77" fmla="*/ 2706 h 3315"/>
              <a:gd name="T78" fmla="*/ 2966 w 14066"/>
              <a:gd name="T79" fmla="*/ 2676 h 3315"/>
              <a:gd name="T80" fmla="*/ 2985 w 14066"/>
              <a:gd name="T81" fmla="*/ 2651 h 3315"/>
              <a:gd name="T82" fmla="*/ 3317 w 14066"/>
              <a:gd name="T83" fmla="*/ 2985 h 3315"/>
              <a:gd name="T84" fmla="*/ 3825 w 14066"/>
              <a:gd name="T85" fmla="*/ 3244 h 3315"/>
              <a:gd name="T86" fmla="*/ 4313 w 14066"/>
              <a:gd name="T87" fmla="*/ 3315 h 3315"/>
              <a:gd name="T88" fmla="*/ 13693 w 14066"/>
              <a:gd name="T89" fmla="*/ 3292 h 3315"/>
              <a:gd name="T90" fmla="*/ 13745 w 14066"/>
              <a:gd name="T91" fmla="*/ 3273 h 3315"/>
              <a:gd name="T92" fmla="*/ 13804 w 14066"/>
              <a:gd name="T93" fmla="*/ 3243 h 3315"/>
              <a:gd name="T94" fmla="*/ 13909 w 14066"/>
              <a:gd name="T95" fmla="*/ 3161 h 3315"/>
              <a:gd name="T96" fmla="*/ 14003 w 14066"/>
              <a:gd name="T97" fmla="*/ 3038 h 3315"/>
              <a:gd name="T98" fmla="*/ 14066 w 14066"/>
              <a:gd name="T99" fmla="*/ 2784 h 3315"/>
              <a:gd name="T100" fmla="*/ 14066 w 14066"/>
              <a:gd name="T101" fmla="*/ 2654 h 33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4066" h="3315">
                <a:moveTo>
                  <a:pt x="13837" y="2654"/>
                </a:moveTo>
                <a:lnTo>
                  <a:pt x="13837" y="800"/>
                </a:lnTo>
                <a:lnTo>
                  <a:pt x="13835" y="744"/>
                </a:lnTo>
                <a:lnTo>
                  <a:pt x="13813" y="638"/>
                </a:lnTo>
                <a:lnTo>
                  <a:pt x="13772" y="540"/>
                </a:lnTo>
                <a:lnTo>
                  <a:pt x="13713" y="454"/>
                </a:lnTo>
                <a:lnTo>
                  <a:pt x="13640" y="380"/>
                </a:lnTo>
                <a:lnTo>
                  <a:pt x="13553" y="321"/>
                </a:lnTo>
                <a:lnTo>
                  <a:pt x="13456" y="280"/>
                </a:lnTo>
                <a:lnTo>
                  <a:pt x="13349" y="258"/>
                </a:lnTo>
                <a:lnTo>
                  <a:pt x="13294" y="257"/>
                </a:lnTo>
                <a:lnTo>
                  <a:pt x="2543" y="257"/>
                </a:lnTo>
                <a:lnTo>
                  <a:pt x="2494" y="227"/>
                </a:lnTo>
                <a:lnTo>
                  <a:pt x="2394" y="172"/>
                </a:lnTo>
                <a:lnTo>
                  <a:pt x="2291" y="124"/>
                </a:lnTo>
                <a:lnTo>
                  <a:pt x="2182" y="84"/>
                </a:lnTo>
                <a:lnTo>
                  <a:pt x="2070" y="52"/>
                </a:lnTo>
                <a:lnTo>
                  <a:pt x="1956" y="26"/>
                </a:lnTo>
                <a:lnTo>
                  <a:pt x="1838" y="9"/>
                </a:lnTo>
                <a:lnTo>
                  <a:pt x="1719" y="0"/>
                </a:lnTo>
                <a:lnTo>
                  <a:pt x="1658" y="0"/>
                </a:lnTo>
                <a:lnTo>
                  <a:pt x="1573" y="1"/>
                </a:lnTo>
                <a:lnTo>
                  <a:pt x="1405" y="18"/>
                </a:lnTo>
                <a:lnTo>
                  <a:pt x="1243" y="52"/>
                </a:lnTo>
                <a:lnTo>
                  <a:pt x="1088" y="100"/>
                </a:lnTo>
                <a:lnTo>
                  <a:pt x="939" y="163"/>
                </a:lnTo>
                <a:lnTo>
                  <a:pt x="798" y="240"/>
                </a:lnTo>
                <a:lnTo>
                  <a:pt x="665" y="329"/>
                </a:lnTo>
                <a:lnTo>
                  <a:pt x="542" y="430"/>
                </a:lnTo>
                <a:lnTo>
                  <a:pt x="431" y="543"/>
                </a:lnTo>
                <a:lnTo>
                  <a:pt x="328" y="665"/>
                </a:lnTo>
                <a:lnTo>
                  <a:pt x="239" y="797"/>
                </a:lnTo>
                <a:lnTo>
                  <a:pt x="162" y="938"/>
                </a:lnTo>
                <a:lnTo>
                  <a:pt x="100" y="1087"/>
                </a:lnTo>
                <a:lnTo>
                  <a:pt x="51" y="1243"/>
                </a:lnTo>
                <a:lnTo>
                  <a:pt x="19" y="1405"/>
                </a:lnTo>
                <a:lnTo>
                  <a:pt x="2" y="1572"/>
                </a:lnTo>
                <a:lnTo>
                  <a:pt x="0" y="1658"/>
                </a:lnTo>
                <a:lnTo>
                  <a:pt x="0" y="1720"/>
                </a:lnTo>
                <a:lnTo>
                  <a:pt x="10" y="1842"/>
                </a:lnTo>
                <a:lnTo>
                  <a:pt x="28" y="1961"/>
                </a:lnTo>
                <a:lnTo>
                  <a:pt x="54" y="2076"/>
                </a:lnTo>
                <a:lnTo>
                  <a:pt x="87" y="2190"/>
                </a:lnTo>
                <a:lnTo>
                  <a:pt x="129" y="2299"/>
                </a:lnTo>
                <a:lnTo>
                  <a:pt x="177" y="2404"/>
                </a:lnTo>
                <a:lnTo>
                  <a:pt x="234" y="2507"/>
                </a:lnTo>
                <a:lnTo>
                  <a:pt x="296" y="2604"/>
                </a:lnTo>
                <a:lnTo>
                  <a:pt x="365" y="2696"/>
                </a:lnTo>
                <a:lnTo>
                  <a:pt x="440" y="2783"/>
                </a:lnTo>
                <a:lnTo>
                  <a:pt x="520" y="2864"/>
                </a:lnTo>
                <a:lnTo>
                  <a:pt x="607" y="2941"/>
                </a:lnTo>
                <a:lnTo>
                  <a:pt x="699" y="3010"/>
                </a:lnTo>
                <a:lnTo>
                  <a:pt x="795" y="3073"/>
                </a:lnTo>
                <a:lnTo>
                  <a:pt x="896" y="3130"/>
                </a:lnTo>
                <a:lnTo>
                  <a:pt x="948" y="3156"/>
                </a:lnTo>
                <a:lnTo>
                  <a:pt x="1030" y="3192"/>
                </a:lnTo>
                <a:lnTo>
                  <a:pt x="1199" y="3252"/>
                </a:lnTo>
                <a:lnTo>
                  <a:pt x="1378" y="3293"/>
                </a:lnTo>
                <a:lnTo>
                  <a:pt x="1564" y="3314"/>
                </a:lnTo>
                <a:lnTo>
                  <a:pt x="1658" y="3315"/>
                </a:lnTo>
                <a:lnTo>
                  <a:pt x="1658" y="3315"/>
                </a:lnTo>
                <a:lnTo>
                  <a:pt x="1659" y="3315"/>
                </a:lnTo>
                <a:lnTo>
                  <a:pt x="1700" y="3315"/>
                </a:lnTo>
                <a:lnTo>
                  <a:pt x="1740" y="3313"/>
                </a:lnTo>
                <a:lnTo>
                  <a:pt x="1753" y="3313"/>
                </a:lnTo>
                <a:lnTo>
                  <a:pt x="1766" y="3312"/>
                </a:lnTo>
                <a:lnTo>
                  <a:pt x="1793" y="3310"/>
                </a:lnTo>
                <a:lnTo>
                  <a:pt x="1820" y="3308"/>
                </a:lnTo>
                <a:lnTo>
                  <a:pt x="1834" y="3306"/>
                </a:lnTo>
                <a:lnTo>
                  <a:pt x="1850" y="3304"/>
                </a:lnTo>
                <a:lnTo>
                  <a:pt x="1875" y="3301"/>
                </a:lnTo>
                <a:lnTo>
                  <a:pt x="1899" y="3297"/>
                </a:lnTo>
                <a:lnTo>
                  <a:pt x="1915" y="3296"/>
                </a:lnTo>
                <a:lnTo>
                  <a:pt x="1932" y="3292"/>
                </a:lnTo>
                <a:lnTo>
                  <a:pt x="1954" y="3288"/>
                </a:lnTo>
                <a:lnTo>
                  <a:pt x="1977" y="3284"/>
                </a:lnTo>
                <a:lnTo>
                  <a:pt x="1994" y="3282"/>
                </a:lnTo>
                <a:lnTo>
                  <a:pt x="2011" y="3278"/>
                </a:lnTo>
                <a:lnTo>
                  <a:pt x="2031" y="3273"/>
                </a:lnTo>
                <a:lnTo>
                  <a:pt x="2052" y="3268"/>
                </a:lnTo>
                <a:lnTo>
                  <a:pt x="2070" y="3264"/>
                </a:lnTo>
                <a:lnTo>
                  <a:pt x="2089" y="3258"/>
                </a:lnTo>
                <a:lnTo>
                  <a:pt x="2107" y="3253"/>
                </a:lnTo>
                <a:lnTo>
                  <a:pt x="2125" y="3248"/>
                </a:lnTo>
                <a:lnTo>
                  <a:pt x="2146" y="3243"/>
                </a:lnTo>
                <a:lnTo>
                  <a:pt x="2165" y="3236"/>
                </a:lnTo>
                <a:lnTo>
                  <a:pt x="2178" y="3231"/>
                </a:lnTo>
                <a:lnTo>
                  <a:pt x="2191" y="3227"/>
                </a:lnTo>
                <a:lnTo>
                  <a:pt x="2217" y="3218"/>
                </a:lnTo>
                <a:lnTo>
                  <a:pt x="2241" y="3209"/>
                </a:lnTo>
                <a:lnTo>
                  <a:pt x="2241" y="3209"/>
                </a:lnTo>
                <a:lnTo>
                  <a:pt x="2241" y="3209"/>
                </a:lnTo>
                <a:lnTo>
                  <a:pt x="2328" y="3174"/>
                </a:lnTo>
                <a:lnTo>
                  <a:pt x="2494" y="3090"/>
                </a:lnTo>
                <a:lnTo>
                  <a:pt x="2648" y="2989"/>
                </a:lnTo>
                <a:lnTo>
                  <a:pt x="2790" y="2870"/>
                </a:lnTo>
                <a:lnTo>
                  <a:pt x="2855" y="2805"/>
                </a:lnTo>
                <a:lnTo>
                  <a:pt x="2855" y="2805"/>
                </a:lnTo>
                <a:lnTo>
                  <a:pt x="2855" y="2805"/>
                </a:lnTo>
                <a:lnTo>
                  <a:pt x="2858" y="2801"/>
                </a:lnTo>
                <a:lnTo>
                  <a:pt x="2862" y="2797"/>
                </a:lnTo>
                <a:lnTo>
                  <a:pt x="2869" y="2789"/>
                </a:lnTo>
                <a:lnTo>
                  <a:pt x="2875" y="2783"/>
                </a:lnTo>
                <a:lnTo>
                  <a:pt x="2886" y="2771"/>
                </a:lnTo>
                <a:lnTo>
                  <a:pt x="2896" y="2759"/>
                </a:lnTo>
                <a:lnTo>
                  <a:pt x="2896" y="2759"/>
                </a:lnTo>
                <a:lnTo>
                  <a:pt x="2896" y="2759"/>
                </a:lnTo>
                <a:lnTo>
                  <a:pt x="2901" y="2754"/>
                </a:lnTo>
                <a:lnTo>
                  <a:pt x="2906" y="2748"/>
                </a:lnTo>
                <a:lnTo>
                  <a:pt x="2919" y="2734"/>
                </a:lnTo>
                <a:lnTo>
                  <a:pt x="2931" y="2719"/>
                </a:lnTo>
                <a:lnTo>
                  <a:pt x="2931" y="2719"/>
                </a:lnTo>
                <a:lnTo>
                  <a:pt x="2932" y="2718"/>
                </a:lnTo>
                <a:lnTo>
                  <a:pt x="2934" y="2717"/>
                </a:lnTo>
                <a:lnTo>
                  <a:pt x="2935" y="2715"/>
                </a:lnTo>
                <a:lnTo>
                  <a:pt x="2939" y="2710"/>
                </a:lnTo>
                <a:lnTo>
                  <a:pt x="2943" y="2706"/>
                </a:lnTo>
                <a:lnTo>
                  <a:pt x="2947" y="2701"/>
                </a:lnTo>
                <a:lnTo>
                  <a:pt x="2950" y="2696"/>
                </a:lnTo>
                <a:lnTo>
                  <a:pt x="2966" y="2676"/>
                </a:lnTo>
                <a:lnTo>
                  <a:pt x="2980" y="2658"/>
                </a:lnTo>
                <a:lnTo>
                  <a:pt x="2983" y="2654"/>
                </a:lnTo>
                <a:lnTo>
                  <a:pt x="2985" y="2651"/>
                </a:lnTo>
                <a:lnTo>
                  <a:pt x="3044" y="2726"/>
                </a:lnTo>
                <a:lnTo>
                  <a:pt x="3173" y="2863"/>
                </a:lnTo>
                <a:lnTo>
                  <a:pt x="3317" y="2985"/>
                </a:lnTo>
                <a:lnTo>
                  <a:pt x="3475" y="3090"/>
                </a:lnTo>
                <a:lnTo>
                  <a:pt x="3645" y="3177"/>
                </a:lnTo>
                <a:lnTo>
                  <a:pt x="3825" y="3244"/>
                </a:lnTo>
                <a:lnTo>
                  <a:pt x="4015" y="3290"/>
                </a:lnTo>
                <a:lnTo>
                  <a:pt x="4212" y="3313"/>
                </a:lnTo>
                <a:lnTo>
                  <a:pt x="4313" y="3315"/>
                </a:lnTo>
                <a:lnTo>
                  <a:pt x="13535" y="3315"/>
                </a:lnTo>
                <a:lnTo>
                  <a:pt x="13589" y="3314"/>
                </a:lnTo>
                <a:lnTo>
                  <a:pt x="13693" y="3292"/>
                </a:lnTo>
                <a:lnTo>
                  <a:pt x="13741" y="3274"/>
                </a:lnTo>
                <a:lnTo>
                  <a:pt x="13743" y="3273"/>
                </a:lnTo>
                <a:lnTo>
                  <a:pt x="13745" y="3273"/>
                </a:lnTo>
                <a:lnTo>
                  <a:pt x="13755" y="3268"/>
                </a:lnTo>
                <a:lnTo>
                  <a:pt x="13765" y="3264"/>
                </a:lnTo>
                <a:lnTo>
                  <a:pt x="13804" y="3243"/>
                </a:lnTo>
                <a:lnTo>
                  <a:pt x="13877" y="3192"/>
                </a:lnTo>
                <a:lnTo>
                  <a:pt x="13908" y="3161"/>
                </a:lnTo>
                <a:lnTo>
                  <a:pt x="13909" y="3161"/>
                </a:lnTo>
                <a:lnTo>
                  <a:pt x="13910" y="3160"/>
                </a:lnTo>
                <a:lnTo>
                  <a:pt x="13945" y="3122"/>
                </a:lnTo>
                <a:lnTo>
                  <a:pt x="14003" y="3038"/>
                </a:lnTo>
                <a:lnTo>
                  <a:pt x="14043" y="2942"/>
                </a:lnTo>
                <a:lnTo>
                  <a:pt x="14063" y="2839"/>
                </a:lnTo>
                <a:lnTo>
                  <a:pt x="14066" y="2784"/>
                </a:lnTo>
                <a:lnTo>
                  <a:pt x="14066" y="2784"/>
                </a:lnTo>
                <a:lnTo>
                  <a:pt x="14066" y="2654"/>
                </a:lnTo>
                <a:lnTo>
                  <a:pt x="14066" y="2654"/>
                </a:lnTo>
                <a:lnTo>
                  <a:pt x="13837" y="2654"/>
                </a:lnTo>
                <a:close/>
              </a:path>
            </a:pathLst>
          </a:custGeom>
          <a:solidFill>
            <a:srgbClr val="191C2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81" name="Freeform 586">
            <a:extLst>
              <a:ext uri="{FF2B5EF4-FFF2-40B4-BE49-F238E27FC236}">
                <a16:creationId xmlns:a16="http://schemas.microsoft.com/office/drawing/2014/main" id="{9BB3709E-BFF9-4B77-BB32-19702AEB6607}"/>
              </a:ext>
            </a:extLst>
          </p:cNvPr>
          <p:cNvSpPr>
            <a:spLocks/>
          </p:cNvSpPr>
          <p:nvPr/>
        </p:nvSpPr>
        <p:spPr bwMode="auto">
          <a:xfrm>
            <a:off x="5410382" y="1944807"/>
            <a:ext cx="2925273" cy="674585"/>
          </a:xfrm>
          <a:custGeom>
            <a:avLst/>
            <a:gdLst>
              <a:gd name="T0" fmla="*/ 0 w 11294"/>
              <a:gd name="T1" fmla="*/ 0 h 2604"/>
              <a:gd name="T2" fmla="*/ 86 w 11294"/>
              <a:gd name="T3" fmla="*/ 56 h 2604"/>
              <a:gd name="T4" fmla="*/ 244 w 11294"/>
              <a:gd name="T5" fmla="*/ 187 h 2604"/>
              <a:gd name="T6" fmla="*/ 385 w 11294"/>
              <a:gd name="T7" fmla="*/ 336 h 2604"/>
              <a:gd name="T8" fmla="*/ 509 w 11294"/>
              <a:gd name="T9" fmla="*/ 500 h 2604"/>
              <a:gd name="T10" fmla="*/ 585 w 11294"/>
              <a:gd name="T11" fmla="*/ 634 h 2604"/>
              <a:gd name="T12" fmla="*/ 630 w 11294"/>
              <a:gd name="T13" fmla="*/ 727 h 2604"/>
              <a:gd name="T14" fmla="*/ 671 w 11294"/>
              <a:gd name="T15" fmla="*/ 824 h 2604"/>
              <a:gd name="T16" fmla="*/ 703 w 11294"/>
              <a:gd name="T17" fmla="*/ 923 h 2604"/>
              <a:gd name="T18" fmla="*/ 730 w 11294"/>
              <a:gd name="T19" fmla="*/ 1025 h 2604"/>
              <a:gd name="T20" fmla="*/ 751 w 11294"/>
              <a:gd name="T21" fmla="*/ 1130 h 2604"/>
              <a:gd name="T22" fmla="*/ 765 w 11294"/>
              <a:gd name="T23" fmla="*/ 1236 h 2604"/>
              <a:gd name="T24" fmla="*/ 772 w 11294"/>
              <a:gd name="T25" fmla="*/ 1345 h 2604"/>
              <a:gd name="T26" fmla="*/ 773 w 11294"/>
              <a:gd name="T27" fmla="*/ 1401 h 2604"/>
              <a:gd name="T28" fmla="*/ 773 w 11294"/>
              <a:gd name="T29" fmla="*/ 1407 h 2604"/>
              <a:gd name="T30" fmla="*/ 773 w 11294"/>
              <a:gd name="T31" fmla="*/ 1414 h 2604"/>
              <a:gd name="T32" fmla="*/ 774 w 11294"/>
              <a:gd name="T33" fmla="*/ 1466 h 2604"/>
              <a:gd name="T34" fmla="*/ 786 w 11294"/>
              <a:gd name="T35" fmla="*/ 1564 h 2604"/>
              <a:gd name="T36" fmla="*/ 807 w 11294"/>
              <a:gd name="T37" fmla="*/ 1660 h 2604"/>
              <a:gd name="T38" fmla="*/ 836 w 11294"/>
              <a:gd name="T39" fmla="*/ 1754 h 2604"/>
              <a:gd name="T40" fmla="*/ 874 w 11294"/>
              <a:gd name="T41" fmla="*/ 1842 h 2604"/>
              <a:gd name="T42" fmla="*/ 921 w 11294"/>
              <a:gd name="T43" fmla="*/ 1925 h 2604"/>
              <a:gd name="T44" fmla="*/ 975 w 11294"/>
              <a:gd name="T45" fmla="*/ 2004 h 2604"/>
              <a:gd name="T46" fmla="*/ 1036 w 11294"/>
              <a:gd name="T47" fmla="*/ 2076 h 2604"/>
              <a:gd name="T48" fmla="*/ 1103 w 11294"/>
              <a:gd name="T49" fmla="*/ 2144 h 2604"/>
              <a:gd name="T50" fmla="*/ 1177 w 11294"/>
              <a:gd name="T51" fmla="*/ 2203 h 2604"/>
              <a:gd name="T52" fmla="*/ 1256 w 11294"/>
              <a:gd name="T53" fmla="*/ 2256 h 2604"/>
              <a:gd name="T54" fmla="*/ 1341 w 11294"/>
              <a:gd name="T55" fmla="*/ 2302 h 2604"/>
              <a:gd name="T56" fmla="*/ 1429 w 11294"/>
              <a:gd name="T57" fmla="*/ 2338 h 2604"/>
              <a:gd name="T58" fmla="*/ 1522 w 11294"/>
              <a:gd name="T59" fmla="*/ 2368 h 2604"/>
              <a:gd name="T60" fmla="*/ 1619 w 11294"/>
              <a:gd name="T61" fmla="*/ 2387 h 2604"/>
              <a:gd name="T62" fmla="*/ 1719 w 11294"/>
              <a:gd name="T63" fmla="*/ 2396 h 2604"/>
              <a:gd name="T64" fmla="*/ 1770 w 11294"/>
              <a:gd name="T65" fmla="*/ 2398 h 2604"/>
              <a:gd name="T66" fmla="*/ 1770 w 11294"/>
              <a:gd name="T67" fmla="*/ 2604 h 2604"/>
              <a:gd name="T68" fmla="*/ 11294 w 11294"/>
              <a:gd name="T69" fmla="*/ 2604 h 2604"/>
              <a:gd name="T70" fmla="*/ 11294 w 11294"/>
              <a:gd name="T71" fmla="*/ 543 h 2604"/>
              <a:gd name="T72" fmla="*/ 11292 w 11294"/>
              <a:gd name="T73" fmla="*/ 487 h 2604"/>
              <a:gd name="T74" fmla="*/ 11270 w 11294"/>
              <a:gd name="T75" fmla="*/ 381 h 2604"/>
              <a:gd name="T76" fmla="*/ 11229 w 11294"/>
              <a:gd name="T77" fmla="*/ 284 h 2604"/>
              <a:gd name="T78" fmla="*/ 11170 w 11294"/>
              <a:gd name="T79" fmla="*/ 197 h 2604"/>
              <a:gd name="T80" fmla="*/ 11097 w 11294"/>
              <a:gd name="T81" fmla="*/ 123 h 2604"/>
              <a:gd name="T82" fmla="*/ 11010 w 11294"/>
              <a:gd name="T83" fmla="*/ 65 h 2604"/>
              <a:gd name="T84" fmla="*/ 10913 w 11294"/>
              <a:gd name="T85" fmla="*/ 23 h 2604"/>
              <a:gd name="T86" fmla="*/ 10806 w 11294"/>
              <a:gd name="T87" fmla="*/ 1 h 2604"/>
              <a:gd name="T88" fmla="*/ 10751 w 11294"/>
              <a:gd name="T89" fmla="*/ 0 h 2604"/>
              <a:gd name="T90" fmla="*/ 0 w 11294"/>
              <a:gd name="T91" fmla="*/ 0 h 26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1294" h="2604">
                <a:moveTo>
                  <a:pt x="0" y="0"/>
                </a:moveTo>
                <a:lnTo>
                  <a:pt x="86" y="56"/>
                </a:lnTo>
                <a:lnTo>
                  <a:pt x="244" y="187"/>
                </a:lnTo>
                <a:lnTo>
                  <a:pt x="385" y="336"/>
                </a:lnTo>
                <a:lnTo>
                  <a:pt x="509" y="500"/>
                </a:lnTo>
                <a:lnTo>
                  <a:pt x="585" y="634"/>
                </a:lnTo>
                <a:lnTo>
                  <a:pt x="630" y="727"/>
                </a:lnTo>
                <a:lnTo>
                  <a:pt x="671" y="824"/>
                </a:lnTo>
                <a:lnTo>
                  <a:pt x="703" y="923"/>
                </a:lnTo>
                <a:lnTo>
                  <a:pt x="730" y="1025"/>
                </a:lnTo>
                <a:lnTo>
                  <a:pt x="751" y="1130"/>
                </a:lnTo>
                <a:lnTo>
                  <a:pt x="765" y="1236"/>
                </a:lnTo>
                <a:lnTo>
                  <a:pt x="772" y="1345"/>
                </a:lnTo>
                <a:lnTo>
                  <a:pt x="773" y="1401"/>
                </a:lnTo>
                <a:lnTo>
                  <a:pt x="773" y="1407"/>
                </a:lnTo>
                <a:lnTo>
                  <a:pt x="773" y="1414"/>
                </a:lnTo>
                <a:lnTo>
                  <a:pt x="774" y="1466"/>
                </a:lnTo>
                <a:lnTo>
                  <a:pt x="786" y="1564"/>
                </a:lnTo>
                <a:lnTo>
                  <a:pt x="807" y="1660"/>
                </a:lnTo>
                <a:lnTo>
                  <a:pt x="836" y="1754"/>
                </a:lnTo>
                <a:lnTo>
                  <a:pt x="874" y="1842"/>
                </a:lnTo>
                <a:lnTo>
                  <a:pt x="921" y="1925"/>
                </a:lnTo>
                <a:lnTo>
                  <a:pt x="975" y="2004"/>
                </a:lnTo>
                <a:lnTo>
                  <a:pt x="1036" y="2076"/>
                </a:lnTo>
                <a:lnTo>
                  <a:pt x="1103" y="2144"/>
                </a:lnTo>
                <a:lnTo>
                  <a:pt x="1177" y="2203"/>
                </a:lnTo>
                <a:lnTo>
                  <a:pt x="1256" y="2256"/>
                </a:lnTo>
                <a:lnTo>
                  <a:pt x="1341" y="2302"/>
                </a:lnTo>
                <a:lnTo>
                  <a:pt x="1429" y="2338"/>
                </a:lnTo>
                <a:lnTo>
                  <a:pt x="1522" y="2368"/>
                </a:lnTo>
                <a:lnTo>
                  <a:pt x="1619" y="2387"/>
                </a:lnTo>
                <a:lnTo>
                  <a:pt x="1719" y="2396"/>
                </a:lnTo>
                <a:lnTo>
                  <a:pt x="1770" y="2398"/>
                </a:lnTo>
                <a:lnTo>
                  <a:pt x="1770" y="2604"/>
                </a:lnTo>
                <a:lnTo>
                  <a:pt x="11294" y="2604"/>
                </a:lnTo>
                <a:lnTo>
                  <a:pt x="11294" y="543"/>
                </a:lnTo>
                <a:lnTo>
                  <a:pt x="11292" y="487"/>
                </a:lnTo>
                <a:lnTo>
                  <a:pt x="11270" y="381"/>
                </a:lnTo>
                <a:lnTo>
                  <a:pt x="11229" y="284"/>
                </a:lnTo>
                <a:lnTo>
                  <a:pt x="11170" y="197"/>
                </a:lnTo>
                <a:lnTo>
                  <a:pt x="11097" y="123"/>
                </a:lnTo>
                <a:lnTo>
                  <a:pt x="11010" y="65"/>
                </a:lnTo>
                <a:lnTo>
                  <a:pt x="10913" y="23"/>
                </a:lnTo>
                <a:lnTo>
                  <a:pt x="10806" y="1"/>
                </a:lnTo>
                <a:lnTo>
                  <a:pt x="10751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41" name="Freeform 584">
            <a:extLst>
              <a:ext uri="{FF2B5EF4-FFF2-40B4-BE49-F238E27FC236}">
                <a16:creationId xmlns:a16="http://schemas.microsoft.com/office/drawing/2014/main" id="{85D07358-42F8-4E20-8004-DE5429FD3CD5}"/>
              </a:ext>
            </a:extLst>
          </p:cNvPr>
          <p:cNvSpPr>
            <a:spLocks/>
          </p:cNvSpPr>
          <p:nvPr/>
        </p:nvSpPr>
        <p:spPr bwMode="auto">
          <a:xfrm>
            <a:off x="4765629" y="3192042"/>
            <a:ext cx="3644416" cy="859034"/>
          </a:xfrm>
          <a:custGeom>
            <a:avLst/>
            <a:gdLst>
              <a:gd name="T0" fmla="*/ 13835 w 14066"/>
              <a:gd name="T1" fmla="*/ 744 h 3315"/>
              <a:gd name="T2" fmla="*/ 13713 w 14066"/>
              <a:gd name="T3" fmla="*/ 454 h 3315"/>
              <a:gd name="T4" fmla="*/ 13456 w 14066"/>
              <a:gd name="T5" fmla="*/ 280 h 3315"/>
              <a:gd name="T6" fmla="*/ 2543 w 14066"/>
              <a:gd name="T7" fmla="*/ 257 h 3315"/>
              <a:gd name="T8" fmla="*/ 2291 w 14066"/>
              <a:gd name="T9" fmla="*/ 124 h 3315"/>
              <a:gd name="T10" fmla="*/ 1956 w 14066"/>
              <a:gd name="T11" fmla="*/ 26 h 3315"/>
              <a:gd name="T12" fmla="*/ 1658 w 14066"/>
              <a:gd name="T13" fmla="*/ 0 h 3315"/>
              <a:gd name="T14" fmla="*/ 1243 w 14066"/>
              <a:gd name="T15" fmla="*/ 52 h 3315"/>
              <a:gd name="T16" fmla="*/ 798 w 14066"/>
              <a:gd name="T17" fmla="*/ 240 h 3315"/>
              <a:gd name="T18" fmla="*/ 431 w 14066"/>
              <a:gd name="T19" fmla="*/ 543 h 3315"/>
              <a:gd name="T20" fmla="*/ 162 w 14066"/>
              <a:gd name="T21" fmla="*/ 938 h 3315"/>
              <a:gd name="T22" fmla="*/ 19 w 14066"/>
              <a:gd name="T23" fmla="*/ 1405 h 3315"/>
              <a:gd name="T24" fmla="*/ 0 w 14066"/>
              <a:gd name="T25" fmla="*/ 1720 h 3315"/>
              <a:gd name="T26" fmla="*/ 54 w 14066"/>
              <a:gd name="T27" fmla="*/ 2076 h 3315"/>
              <a:gd name="T28" fmla="*/ 177 w 14066"/>
              <a:gd name="T29" fmla="*/ 2404 h 3315"/>
              <a:gd name="T30" fmla="*/ 365 w 14066"/>
              <a:gd name="T31" fmla="*/ 2696 h 3315"/>
              <a:gd name="T32" fmla="*/ 607 w 14066"/>
              <a:gd name="T33" fmla="*/ 2941 h 3315"/>
              <a:gd name="T34" fmla="*/ 896 w 14066"/>
              <a:gd name="T35" fmla="*/ 3130 h 3315"/>
              <a:gd name="T36" fmla="*/ 1199 w 14066"/>
              <a:gd name="T37" fmla="*/ 3252 h 3315"/>
              <a:gd name="T38" fmla="*/ 1658 w 14066"/>
              <a:gd name="T39" fmla="*/ 3315 h 3315"/>
              <a:gd name="T40" fmla="*/ 1700 w 14066"/>
              <a:gd name="T41" fmla="*/ 3315 h 3315"/>
              <a:gd name="T42" fmla="*/ 1766 w 14066"/>
              <a:gd name="T43" fmla="*/ 3312 h 3315"/>
              <a:gd name="T44" fmla="*/ 1834 w 14066"/>
              <a:gd name="T45" fmla="*/ 3306 h 3315"/>
              <a:gd name="T46" fmla="*/ 1899 w 14066"/>
              <a:gd name="T47" fmla="*/ 3297 h 3315"/>
              <a:gd name="T48" fmla="*/ 1954 w 14066"/>
              <a:gd name="T49" fmla="*/ 3288 h 3315"/>
              <a:gd name="T50" fmla="*/ 2011 w 14066"/>
              <a:gd name="T51" fmla="*/ 3278 h 3315"/>
              <a:gd name="T52" fmla="*/ 2070 w 14066"/>
              <a:gd name="T53" fmla="*/ 3264 h 3315"/>
              <a:gd name="T54" fmla="*/ 2125 w 14066"/>
              <a:gd name="T55" fmla="*/ 3248 h 3315"/>
              <a:gd name="T56" fmla="*/ 2178 w 14066"/>
              <a:gd name="T57" fmla="*/ 3231 h 3315"/>
              <a:gd name="T58" fmla="*/ 2241 w 14066"/>
              <a:gd name="T59" fmla="*/ 3209 h 3315"/>
              <a:gd name="T60" fmla="*/ 2328 w 14066"/>
              <a:gd name="T61" fmla="*/ 3174 h 3315"/>
              <a:gd name="T62" fmla="*/ 2790 w 14066"/>
              <a:gd name="T63" fmla="*/ 2870 h 3315"/>
              <a:gd name="T64" fmla="*/ 2855 w 14066"/>
              <a:gd name="T65" fmla="*/ 2805 h 3315"/>
              <a:gd name="T66" fmla="*/ 2869 w 14066"/>
              <a:gd name="T67" fmla="*/ 2789 h 3315"/>
              <a:gd name="T68" fmla="*/ 2896 w 14066"/>
              <a:gd name="T69" fmla="*/ 2759 h 3315"/>
              <a:gd name="T70" fmla="*/ 2901 w 14066"/>
              <a:gd name="T71" fmla="*/ 2754 h 3315"/>
              <a:gd name="T72" fmla="*/ 2931 w 14066"/>
              <a:gd name="T73" fmla="*/ 2719 h 3315"/>
              <a:gd name="T74" fmla="*/ 2934 w 14066"/>
              <a:gd name="T75" fmla="*/ 2717 h 3315"/>
              <a:gd name="T76" fmla="*/ 2943 w 14066"/>
              <a:gd name="T77" fmla="*/ 2706 h 3315"/>
              <a:gd name="T78" fmla="*/ 2966 w 14066"/>
              <a:gd name="T79" fmla="*/ 2676 h 3315"/>
              <a:gd name="T80" fmla="*/ 2985 w 14066"/>
              <a:gd name="T81" fmla="*/ 2651 h 3315"/>
              <a:gd name="T82" fmla="*/ 3317 w 14066"/>
              <a:gd name="T83" fmla="*/ 2985 h 3315"/>
              <a:gd name="T84" fmla="*/ 3825 w 14066"/>
              <a:gd name="T85" fmla="*/ 3244 h 3315"/>
              <a:gd name="T86" fmla="*/ 4313 w 14066"/>
              <a:gd name="T87" fmla="*/ 3315 h 3315"/>
              <a:gd name="T88" fmla="*/ 13693 w 14066"/>
              <a:gd name="T89" fmla="*/ 3292 h 3315"/>
              <a:gd name="T90" fmla="*/ 13745 w 14066"/>
              <a:gd name="T91" fmla="*/ 3273 h 3315"/>
              <a:gd name="T92" fmla="*/ 13804 w 14066"/>
              <a:gd name="T93" fmla="*/ 3243 h 3315"/>
              <a:gd name="T94" fmla="*/ 13909 w 14066"/>
              <a:gd name="T95" fmla="*/ 3161 h 3315"/>
              <a:gd name="T96" fmla="*/ 14003 w 14066"/>
              <a:gd name="T97" fmla="*/ 3038 h 3315"/>
              <a:gd name="T98" fmla="*/ 14066 w 14066"/>
              <a:gd name="T99" fmla="*/ 2784 h 3315"/>
              <a:gd name="T100" fmla="*/ 14066 w 14066"/>
              <a:gd name="T101" fmla="*/ 2654 h 33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4066" h="3315">
                <a:moveTo>
                  <a:pt x="13837" y="2654"/>
                </a:moveTo>
                <a:lnTo>
                  <a:pt x="13837" y="800"/>
                </a:lnTo>
                <a:lnTo>
                  <a:pt x="13835" y="744"/>
                </a:lnTo>
                <a:lnTo>
                  <a:pt x="13813" y="638"/>
                </a:lnTo>
                <a:lnTo>
                  <a:pt x="13772" y="540"/>
                </a:lnTo>
                <a:lnTo>
                  <a:pt x="13713" y="454"/>
                </a:lnTo>
                <a:lnTo>
                  <a:pt x="13640" y="380"/>
                </a:lnTo>
                <a:lnTo>
                  <a:pt x="13553" y="321"/>
                </a:lnTo>
                <a:lnTo>
                  <a:pt x="13456" y="280"/>
                </a:lnTo>
                <a:lnTo>
                  <a:pt x="13349" y="258"/>
                </a:lnTo>
                <a:lnTo>
                  <a:pt x="13294" y="257"/>
                </a:lnTo>
                <a:lnTo>
                  <a:pt x="2543" y="257"/>
                </a:lnTo>
                <a:lnTo>
                  <a:pt x="2494" y="227"/>
                </a:lnTo>
                <a:lnTo>
                  <a:pt x="2394" y="172"/>
                </a:lnTo>
                <a:lnTo>
                  <a:pt x="2291" y="124"/>
                </a:lnTo>
                <a:lnTo>
                  <a:pt x="2182" y="84"/>
                </a:lnTo>
                <a:lnTo>
                  <a:pt x="2070" y="52"/>
                </a:lnTo>
                <a:lnTo>
                  <a:pt x="1956" y="26"/>
                </a:lnTo>
                <a:lnTo>
                  <a:pt x="1838" y="9"/>
                </a:lnTo>
                <a:lnTo>
                  <a:pt x="1719" y="0"/>
                </a:lnTo>
                <a:lnTo>
                  <a:pt x="1658" y="0"/>
                </a:lnTo>
                <a:lnTo>
                  <a:pt x="1573" y="1"/>
                </a:lnTo>
                <a:lnTo>
                  <a:pt x="1405" y="18"/>
                </a:lnTo>
                <a:lnTo>
                  <a:pt x="1243" y="52"/>
                </a:lnTo>
                <a:lnTo>
                  <a:pt x="1088" y="100"/>
                </a:lnTo>
                <a:lnTo>
                  <a:pt x="939" y="163"/>
                </a:lnTo>
                <a:lnTo>
                  <a:pt x="798" y="240"/>
                </a:lnTo>
                <a:lnTo>
                  <a:pt x="665" y="329"/>
                </a:lnTo>
                <a:lnTo>
                  <a:pt x="542" y="430"/>
                </a:lnTo>
                <a:lnTo>
                  <a:pt x="431" y="543"/>
                </a:lnTo>
                <a:lnTo>
                  <a:pt x="328" y="665"/>
                </a:lnTo>
                <a:lnTo>
                  <a:pt x="239" y="797"/>
                </a:lnTo>
                <a:lnTo>
                  <a:pt x="162" y="938"/>
                </a:lnTo>
                <a:lnTo>
                  <a:pt x="100" y="1087"/>
                </a:lnTo>
                <a:lnTo>
                  <a:pt x="51" y="1243"/>
                </a:lnTo>
                <a:lnTo>
                  <a:pt x="19" y="1405"/>
                </a:lnTo>
                <a:lnTo>
                  <a:pt x="2" y="1572"/>
                </a:lnTo>
                <a:lnTo>
                  <a:pt x="0" y="1658"/>
                </a:lnTo>
                <a:lnTo>
                  <a:pt x="0" y="1720"/>
                </a:lnTo>
                <a:lnTo>
                  <a:pt x="10" y="1842"/>
                </a:lnTo>
                <a:lnTo>
                  <a:pt x="28" y="1961"/>
                </a:lnTo>
                <a:lnTo>
                  <a:pt x="54" y="2076"/>
                </a:lnTo>
                <a:lnTo>
                  <a:pt x="87" y="2190"/>
                </a:lnTo>
                <a:lnTo>
                  <a:pt x="129" y="2299"/>
                </a:lnTo>
                <a:lnTo>
                  <a:pt x="177" y="2404"/>
                </a:lnTo>
                <a:lnTo>
                  <a:pt x="234" y="2507"/>
                </a:lnTo>
                <a:lnTo>
                  <a:pt x="296" y="2604"/>
                </a:lnTo>
                <a:lnTo>
                  <a:pt x="365" y="2696"/>
                </a:lnTo>
                <a:lnTo>
                  <a:pt x="440" y="2783"/>
                </a:lnTo>
                <a:lnTo>
                  <a:pt x="520" y="2864"/>
                </a:lnTo>
                <a:lnTo>
                  <a:pt x="607" y="2941"/>
                </a:lnTo>
                <a:lnTo>
                  <a:pt x="699" y="3010"/>
                </a:lnTo>
                <a:lnTo>
                  <a:pt x="795" y="3073"/>
                </a:lnTo>
                <a:lnTo>
                  <a:pt x="896" y="3130"/>
                </a:lnTo>
                <a:lnTo>
                  <a:pt x="948" y="3156"/>
                </a:lnTo>
                <a:lnTo>
                  <a:pt x="1030" y="3192"/>
                </a:lnTo>
                <a:lnTo>
                  <a:pt x="1199" y="3252"/>
                </a:lnTo>
                <a:lnTo>
                  <a:pt x="1378" y="3293"/>
                </a:lnTo>
                <a:lnTo>
                  <a:pt x="1564" y="3314"/>
                </a:lnTo>
                <a:lnTo>
                  <a:pt x="1658" y="3315"/>
                </a:lnTo>
                <a:lnTo>
                  <a:pt x="1658" y="3315"/>
                </a:lnTo>
                <a:lnTo>
                  <a:pt x="1659" y="3315"/>
                </a:lnTo>
                <a:lnTo>
                  <a:pt x="1700" y="3315"/>
                </a:lnTo>
                <a:lnTo>
                  <a:pt x="1740" y="3313"/>
                </a:lnTo>
                <a:lnTo>
                  <a:pt x="1753" y="3313"/>
                </a:lnTo>
                <a:lnTo>
                  <a:pt x="1766" y="3312"/>
                </a:lnTo>
                <a:lnTo>
                  <a:pt x="1793" y="3310"/>
                </a:lnTo>
                <a:lnTo>
                  <a:pt x="1820" y="3308"/>
                </a:lnTo>
                <a:lnTo>
                  <a:pt x="1834" y="3306"/>
                </a:lnTo>
                <a:lnTo>
                  <a:pt x="1850" y="3304"/>
                </a:lnTo>
                <a:lnTo>
                  <a:pt x="1875" y="3301"/>
                </a:lnTo>
                <a:lnTo>
                  <a:pt x="1899" y="3297"/>
                </a:lnTo>
                <a:lnTo>
                  <a:pt x="1915" y="3296"/>
                </a:lnTo>
                <a:lnTo>
                  <a:pt x="1932" y="3292"/>
                </a:lnTo>
                <a:lnTo>
                  <a:pt x="1954" y="3288"/>
                </a:lnTo>
                <a:lnTo>
                  <a:pt x="1977" y="3284"/>
                </a:lnTo>
                <a:lnTo>
                  <a:pt x="1994" y="3282"/>
                </a:lnTo>
                <a:lnTo>
                  <a:pt x="2011" y="3278"/>
                </a:lnTo>
                <a:lnTo>
                  <a:pt x="2031" y="3273"/>
                </a:lnTo>
                <a:lnTo>
                  <a:pt x="2052" y="3268"/>
                </a:lnTo>
                <a:lnTo>
                  <a:pt x="2070" y="3264"/>
                </a:lnTo>
                <a:lnTo>
                  <a:pt x="2089" y="3258"/>
                </a:lnTo>
                <a:lnTo>
                  <a:pt x="2107" y="3253"/>
                </a:lnTo>
                <a:lnTo>
                  <a:pt x="2125" y="3248"/>
                </a:lnTo>
                <a:lnTo>
                  <a:pt x="2146" y="3243"/>
                </a:lnTo>
                <a:lnTo>
                  <a:pt x="2165" y="3236"/>
                </a:lnTo>
                <a:lnTo>
                  <a:pt x="2178" y="3231"/>
                </a:lnTo>
                <a:lnTo>
                  <a:pt x="2191" y="3227"/>
                </a:lnTo>
                <a:lnTo>
                  <a:pt x="2217" y="3218"/>
                </a:lnTo>
                <a:lnTo>
                  <a:pt x="2241" y="3209"/>
                </a:lnTo>
                <a:lnTo>
                  <a:pt x="2241" y="3209"/>
                </a:lnTo>
                <a:lnTo>
                  <a:pt x="2241" y="3209"/>
                </a:lnTo>
                <a:lnTo>
                  <a:pt x="2328" y="3174"/>
                </a:lnTo>
                <a:lnTo>
                  <a:pt x="2494" y="3090"/>
                </a:lnTo>
                <a:lnTo>
                  <a:pt x="2648" y="2989"/>
                </a:lnTo>
                <a:lnTo>
                  <a:pt x="2790" y="2870"/>
                </a:lnTo>
                <a:lnTo>
                  <a:pt x="2855" y="2805"/>
                </a:lnTo>
                <a:lnTo>
                  <a:pt x="2855" y="2805"/>
                </a:lnTo>
                <a:lnTo>
                  <a:pt x="2855" y="2805"/>
                </a:lnTo>
                <a:lnTo>
                  <a:pt x="2858" y="2801"/>
                </a:lnTo>
                <a:lnTo>
                  <a:pt x="2862" y="2797"/>
                </a:lnTo>
                <a:lnTo>
                  <a:pt x="2869" y="2789"/>
                </a:lnTo>
                <a:lnTo>
                  <a:pt x="2875" y="2783"/>
                </a:lnTo>
                <a:lnTo>
                  <a:pt x="2886" y="2771"/>
                </a:lnTo>
                <a:lnTo>
                  <a:pt x="2896" y="2759"/>
                </a:lnTo>
                <a:lnTo>
                  <a:pt x="2896" y="2759"/>
                </a:lnTo>
                <a:lnTo>
                  <a:pt x="2896" y="2759"/>
                </a:lnTo>
                <a:lnTo>
                  <a:pt x="2901" y="2754"/>
                </a:lnTo>
                <a:lnTo>
                  <a:pt x="2906" y="2748"/>
                </a:lnTo>
                <a:lnTo>
                  <a:pt x="2919" y="2734"/>
                </a:lnTo>
                <a:lnTo>
                  <a:pt x="2931" y="2719"/>
                </a:lnTo>
                <a:lnTo>
                  <a:pt x="2931" y="2719"/>
                </a:lnTo>
                <a:lnTo>
                  <a:pt x="2932" y="2718"/>
                </a:lnTo>
                <a:lnTo>
                  <a:pt x="2934" y="2717"/>
                </a:lnTo>
                <a:lnTo>
                  <a:pt x="2935" y="2715"/>
                </a:lnTo>
                <a:lnTo>
                  <a:pt x="2939" y="2710"/>
                </a:lnTo>
                <a:lnTo>
                  <a:pt x="2943" y="2706"/>
                </a:lnTo>
                <a:lnTo>
                  <a:pt x="2947" y="2701"/>
                </a:lnTo>
                <a:lnTo>
                  <a:pt x="2950" y="2696"/>
                </a:lnTo>
                <a:lnTo>
                  <a:pt x="2966" y="2676"/>
                </a:lnTo>
                <a:lnTo>
                  <a:pt x="2980" y="2658"/>
                </a:lnTo>
                <a:lnTo>
                  <a:pt x="2983" y="2654"/>
                </a:lnTo>
                <a:lnTo>
                  <a:pt x="2985" y="2651"/>
                </a:lnTo>
                <a:lnTo>
                  <a:pt x="3044" y="2726"/>
                </a:lnTo>
                <a:lnTo>
                  <a:pt x="3173" y="2863"/>
                </a:lnTo>
                <a:lnTo>
                  <a:pt x="3317" y="2985"/>
                </a:lnTo>
                <a:lnTo>
                  <a:pt x="3475" y="3090"/>
                </a:lnTo>
                <a:lnTo>
                  <a:pt x="3645" y="3177"/>
                </a:lnTo>
                <a:lnTo>
                  <a:pt x="3825" y="3244"/>
                </a:lnTo>
                <a:lnTo>
                  <a:pt x="4015" y="3290"/>
                </a:lnTo>
                <a:lnTo>
                  <a:pt x="4212" y="3313"/>
                </a:lnTo>
                <a:lnTo>
                  <a:pt x="4313" y="3315"/>
                </a:lnTo>
                <a:lnTo>
                  <a:pt x="13535" y="3315"/>
                </a:lnTo>
                <a:lnTo>
                  <a:pt x="13589" y="3314"/>
                </a:lnTo>
                <a:lnTo>
                  <a:pt x="13693" y="3292"/>
                </a:lnTo>
                <a:lnTo>
                  <a:pt x="13741" y="3274"/>
                </a:lnTo>
                <a:lnTo>
                  <a:pt x="13743" y="3273"/>
                </a:lnTo>
                <a:lnTo>
                  <a:pt x="13745" y="3273"/>
                </a:lnTo>
                <a:lnTo>
                  <a:pt x="13755" y="3268"/>
                </a:lnTo>
                <a:lnTo>
                  <a:pt x="13765" y="3264"/>
                </a:lnTo>
                <a:lnTo>
                  <a:pt x="13804" y="3243"/>
                </a:lnTo>
                <a:lnTo>
                  <a:pt x="13877" y="3192"/>
                </a:lnTo>
                <a:lnTo>
                  <a:pt x="13908" y="3161"/>
                </a:lnTo>
                <a:lnTo>
                  <a:pt x="13909" y="3161"/>
                </a:lnTo>
                <a:lnTo>
                  <a:pt x="13910" y="3160"/>
                </a:lnTo>
                <a:lnTo>
                  <a:pt x="13945" y="3122"/>
                </a:lnTo>
                <a:lnTo>
                  <a:pt x="14003" y="3038"/>
                </a:lnTo>
                <a:lnTo>
                  <a:pt x="14043" y="2942"/>
                </a:lnTo>
                <a:lnTo>
                  <a:pt x="14063" y="2839"/>
                </a:lnTo>
                <a:lnTo>
                  <a:pt x="14066" y="2784"/>
                </a:lnTo>
                <a:lnTo>
                  <a:pt x="14066" y="2784"/>
                </a:lnTo>
                <a:lnTo>
                  <a:pt x="14066" y="2654"/>
                </a:lnTo>
                <a:lnTo>
                  <a:pt x="14066" y="2654"/>
                </a:lnTo>
                <a:lnTo>
                  <a:pt x="13837" y="2654"/>
                </a:lnTo>
                <a:close/>
              </a:path>
            </a:pathLst>
          </a:custGeom>
          <a:solidFill>
            <a:srgbClr val="191C2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44" name="Freeform 586">
            <a:extLst>
              <a:ext uri="{FF2B5EF4-FFF2-40B4-BE49-F238E27FC236}">
                <a16:creationId xmlns:a16="http://schemas.microsoft.com/office/drawing/2014/main" id="{A9C78BEC-7E18-451D-90D7-B5EE2EE7D2BE}"/>
              </a:ext>
            </a:extLst>
          </p:cNvPr>
          <p:cNvSpPr>
            <a:spLocks/>
          </p:cNvSpPr>
          <p:nvPr/>
        </p:nvSpPr>
        <p:spPr bwMode="auto">
          <a:xfrm>
            <a:off x="5410382" y="3184789"/>
            <a:ext cx="2925273" cy="674585"/>
          </a:xfrm>
          <a:custGeom>
            <a:avLst/>
            <a:gdLst>
              <a:gd name="T0" fmla="*/ 0 w 11294"/>
              <a:gd name="T1" fmla="*/ 0 h 2604"/>
              <a:gd name="T2" fmla="*/ 86 w 11294"/>
              <a:gd name="T3" fmla="*/ 56 h 2604"/>
              <a:gd name="T4" fmla="*/ 244 w 11294"/>
              <a:gd name="T5" fmla="*/ 187 h 2604"/>
              <a:gd name="T6" fmla="*/ 385 w 11294"/>
              <a:gd name="T7" fmla="*/ 336 h 2604"/>
              <a:gd name="T8" fmla="*/ 509 w 11294"/>
              <a:gd name="T9" fmla="*/ 500 h 2604"/>
              <a:gd name="T10" fmla="*/ 585 w 11294"/>
              <a:gd name="T11" fmla="*/ 634 h 2604"/>
              <a:gd name="T12" fmla="*/ 630 w 11294"/>
              <a:gd name="T13" fmla="*/ 727 h 2604"/>
              <a:gd name="T14" fmla="*/ 671 w 11294"/>
              <a:gd name="T15" fmla="*/ 824 h 2604"/>
              <a:gd name="T16" fmla="*/ 703 w 11294"/>
              <a:gd name="T17" fmla="*/ 923 h 2604"/>
              <a:gd name="T18" fmla="*/ 730 w 11294"/>
              <a:gd name="T19" fmla="*/ 1025 h 2604"/>
              <a:gd name="T20" fmla="*/ 751 w 11294"/>
              <a:gd name="T21" fmla="*/ 1130 h 2604"/>
              <a:gd name="T22" fmla="*/ 765 w 11294"/>
              <a:gd name="T23" fmla="*/ 1236 h 2604"/>
              <a:gd name="T24" fmla="*/ 772 w 11294"/>
              <a:gd name="T25" fmla="*/ 1345 h 2604"/>
              <a:gd name="T26" fmla="*/ 773 w 11294"/>
              <a:gd name="T27" fmla="*/ 1401 h 2604"/>
              <a:gd name="T28" fmla="*/ 773 w 11294"/>
              <a:gd name="T29" fmla="*/ 1407 h 2604"/>
              <a:gd name="T30" fmla="*/ 773 w 11294"/>
              <a:gd name="T31" fmla="*/ 1414 h 2604"/>
              <a:gd name="T32" fmla="*/ 774 w 11294"/>
              <a:gd name="T33" fmla="*/ 1466 h 2604"/>
              <a:gd name="T34" fmla="*/ 786 w 11294"/>
              <a:gd name="T35" fmla="*/ 1564 h 2604"/>
              <a:gd name="T36" fmla="*/ 807 w 11294"/>
              <a:gd name="T37" fmla="*/ 1660 h 2604"/>
              <a:gd name="T38" fmla="*/ 836 w 11294"/>
              <a:gd name="T39" fmla="*/ 1754 h 2604"/>
              <a:gd name="T40" fmla="*/ 874 w 11294"/>
              <a:gd name="T41" fmla="*/ 1842 h 2604"/>
              <a:gd name="T42" fmla="*/ 921 w 11294"/>
              <a:gd name="T43" fmla="*/ 1925 h 2604"/>
              <a:gd name="T44" fmla="*/ 975 w 11294"/>
              <a:gd name="T45" fmla="*/ 2004 h 2604"/>
              <a:gd name="T46" fmla="*/ 1036 w 11294"/>
              <a:gd name="T47" fmla="*/ 2076 h 2604"/>
              <a:gd name="T48" fmla="*/ 1103 w 11294"/>
              <a:gd name="T49" fmla="*/ 2144 h 2604"/>
              <a:gd name="T50" fmla="*/ 1177 w 11294"/>
              <a:gd name="T51" fmla="*/ 2203 h 2604"/>
              <a:gd name="T52" fmla="*/ 1256 w 11294"/>
              <a:gd name="T53" fmla="*/ 2256 h 2604"/>
              <a:gd name="T54" fmla="*/ 1341 w 11294"/>
              <a:gd name="T55" fmla="*/ 2302 h 2604"/>
              <a:gd name="T56" fmla="*/ 1429 w 11294"/>
              <a:gd name="T57" fmla="*/ 2338 h 2604"/>
              <a:gd name="T58" fmla="*/ 1522 w 11294"/>
              <a:gd name="T59" fmla="*/ 2368 h 2604"/>
              <a:gd name="T60" fmla="*/ 1619 w 11294"/>
              <a:gd name="T61" fmla="*/ 2387 h 2604"/>
              <a:gd name="T62" fmla="*/ 1719 w 11294"/>
              <a:gd name="T63" fmla="*/ 2396 h 2604"/>
              <a:gd name="T64" fmla="*/ 1770 w 11294"/>
              <a:gd name="T65" fmla="*/ 2398 h 2604"/>
              <a:gd name="T66" fmla="*/ 1770 w 11294"/>
              <a:gd name="T67" fmla="*/ 2604 h 2604"/>
              <a:gd name="T68" fmla="*/ 11294 w 11294"/>
              <a:gd name="T69" fmla="*/ 2604 h 2604"/>
              <a:gd name="T70" fmla="*/ 11294 w 11294"/>
              <a:gd name="T71" fmla="*/ 543 h 2604"/>
              <a:gd name="T72" fmla="*/ 11292 w 11294"/>
              <a:gd name="T73" fmla="*/ 487 h 2604"/>
              <a:gd name="T74" fmla="*/ 11270 w 11294"/>
              <a:gd name="T75" fmla="*/ 381 h 2604"/>
              <a:gd name="T76" fmla="*/ 11229 w 11294"/>
              <a:gd name="T77" fmla="*/ 284 h 2604"/>
              <a:gd name="T78" fmla="*/ 11170 w 11294"/>
              <a:gd name="T79" fmla="*/ 197 h 2604"/>
              <a:gd name="T80" fmla="*/ 11097 w 11294"/>
              <a:gd name="T81" fmla="*/ 123 h 2604"/>
              <a:gd name="T82" fmla="*/ 11010 w 11294"/>
              <a:gd name="T83" fmla="*/ 65 h 2604"/>
              <a:gd name="T84" fmla="*/ 10913 w 11294"/>
              <a:gd name="T85" fmla="*/ 23 h 2604"/>
              <a:gd name="T86" fmla="*/ 10806 w 11294"/>
              <a:gd name="T87" fmla="*/ 1 h 2604"/>
              <a:gd name="T88" fmla="*/ 10751 w 11294"/>
              <a:gd name="T89" fmla="*/ 0 h 2604"/>
              <a:gd name="T90" fmla="*/ 0 w 11294"/>
              <a:gd name="T91" fmla="*/ 0 h 26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1294" h="2604">
                <a:moveTo>
                  <a:pt x="0" y="0"/>
                </a:moveTo>
                <a:lnTo>
                  <a:pt x="86" y="56"/>
                </a:lnTo>
                <a:lnTo>
                  <a:pt x="244" y="187"/>
                </a:lnTo>
                <a:lnTo>
                  <a:pt x="385" y="336"/>
                </a:lnTo>
                <a:lnTo>
                  <a:pt x="509" y="500"/>
                </a:lnTo>
                <a:lnTo>
                  <a:pt x="585" y="634"/>
                </a:lnTo>
                <a:lnTo>
                  <a:pt x="630" y="727"/>
                </a:lnTo>
                <a:lnTo>
                  <a:pt x="671" y="824"/>
                </a:lnTo>
                <a:lnTo>
                  <a:pt x="703" y="923"/>
                </a:lnTo>
                <a:lnTo>
                  <a:pt x="730" y="1025"/>
                </a:lnTo>
                <a:lnTo>
                  <a:pt x="751" y="1130"/>
                </a:lnTo>
                <a:lnTo>
                  <a:pt x="765" y="1236"/>
                </a:lnTo>
                <a:lnTo>
                  <a:pt x="772" y="1345"/>
                </a:lnTo>
                <a:lnTo>
                  <a:pt x="773" y="1401"/>
                </a:lnTo>
                <a:lnTo>
                  <a:pt x="773" y="1407"/>
                </a:lnTo>
                <a:lnTo>
                  <a:pt x="773" y="1414"/>
                </a:lnTo>
                <a:lnTo>
                  <a:pt x="774" y="1466"/>
                </a:lnTo>
                <a:lnTo>
                  <a:pt x="786" y="1564"/>
                </a:lnTo>
                <a:lnTo>
                  <a:pt x="807" y="1660"/>
                </a:lnTo>
                <a:lnTo>
                  <a:pt x="836" y="1754"/>
                </a:lnTo>
                <a:lnTo>
                  <a:pt x="874" y="1842"/>
                </a:lnTo>
                <a:lnTo>
                  <a:pt x="921" y="1925"/>
                </a:lnTo>
                <a:lnTo>
                  <a:pt x="975" y="2004"/>
                </a:lnTo>
                <a:lnTo>
                  <a:pt x="1036" y="2076"/>
                </a:lnTo>
                <a:lnTo>
                  <a:pt x="1103" y="2144"/>
                </a:lnTo>
                <a:lnTo>
                  <a:pt x="1177" y="2203"/>
                </a:lnTo>
                <a:lnTo>
                  <a:pt x="1256" y="2256"/>
                </a:lnTo>
                <a:lnTo>
                  <a:pt x="1341" y="2302"/>
                </a:lnTo>
                <a:lnTo>
                  <a:pt x="1429" y="2338"/>
                </a:lnTo>
                <a:lnTo>
                  <a:pt x="1522" y="2368"/>
                </a:lnTo>
                <a:lnTo>
                  <a:pt x="1619" y="2387"/>
                </a:lnTo>
                <a:lnTo>
                  <a:pt x="1719" y="2396"/>
                </a:lnTo>
                <a:lnTo>
                  <a:pt x="1770" y="2398"/>
                </a:lnTo>
                <a:lnTo>
                  <a:pt x="1770" y="2604"/>
                </a:lnTo>
                <a:lnTo>
                  <a:pt x="11294" y="2604"/>
                </a:lnTo>
                <a:lnTo>
                  <a:pt x="11294" y="543"/>
                </a:lnTo>
                <a:lnTo>
                  <a:pt x="11292" y="487"/>
                </a:lnTo>
                <a:lnTo>
                  <a:pt x="11270" y="381"/>
                </a:lnTo>
                <a:lnTo>
                  <a:pt x="11229" y="284"/>
                </a:lnTo>
                <a:lnTo>
                  <a:pt x="11170" y="197"/>
                </a:lnTo>
                <a:lnTo>
                  <a:pt x="11097" y="123"/>
                </a:lnTo>
                <a:lnTo>
                  <a:pt x="11010" y="65"/>
                </a:lnTo>
                <a:lnTo>
                  <a:pt x="10913" y="23"/>
                </a:lnTo>
                <a:lnTo>
                  <a:pt x="10806" y="1"/>
                </a:lnTo>
                <a:lnTo>
                  <a:pt x="10751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33" name="Freeform 584">
            <a:extLst>
              <a:ext uri="{FF2B5EF4-FFF2-40B4-BE49-F238E27FC236}">
                <a16:creationId xmlns:a16="http://schemas.microsoft.com/office/drawing/2014/main" id="{31994175-1018-4D52-9EF8-2FB5805EEE60}"/>
              </a:ext>
            </a:extLst>
          </p:cNvPr>
          <p:cNvSpPr>
            <a:spLocks/>
          </p:cNvSpPr>
          <p:nvPr/>
        </p:nvSpPr>
        <p:spPr bwMode="auto">
          <a:xfrm>
            <a:off x="4765629" y="4432024"/>
            <a:ext cx="3644416" cy="859034"/>
          </a:xfrm>
          <a:custGeom>
            <a:avLst/>
            <a:gdLst>
              <a:gd name="T0" fmla="*/ 13835 w 14066"/>
              <a:gd name="T1" fmla="*/ 744 h 3315"/>
              <a:gd name="T2" fmla="*/ 13713 w 14066"/>
              <a:gd name="T3" fmla="*/ 454 h 3315"/>
              <a:gd name="T4" fmla="*/ 13456 w 14066"/>
              <a:gd name="T5" fmla="*/ 280 h 3315"/>
              <a:gd name="T6" fmla="*/ 2543 w 14066"/>
              <a:gd name="T7" fmla="*/ 257 h 3315"/>
              <a:gd name="T8" fmla="*/ 2291 w 14066"/>
              <a:gd name="T9" fmla="*/ 124 h 3315"/>
              <a:gd name="T10" fmla="*/ 1956 w 14066"/>
              <a:gd name="T11" fmla="*/ 26 h 3315"/>
              <a:gd name="T12" fmla="*/ 1658 w 14066"/>
              <a:gd name="T13" fmla="*/ 0 h 3315"/>
              <a:gd name="T14" fmla="*/ 1243 w 14066"/>
              <a:gd name="T15" fmla="*/ 52 h 3315"/>
              <a:gd name="T16" fmla="*/ 798 w 14066"/>
              <a:gd name="T17" fmla="*/ 240 h 3315"/>
              <a:gd name="T18" fmla="*/ 431 w 14066"/>
              <a:gd name="T19" fmla="*/ 543 h 3315"/>
              <a:gd name="T20" fmla="*/ 162 w 14066"/>
              <a:gd name="T21" fmla="*/ 938 h 3315"/>
              <a:gd name="T22" fmla="*/ 19 w 14066"/>
              <a:gd name="T23" fmla="*/ 1405 h 3315"/>
              <a:gd name="T24" fmla="*/ 0 w 14066"/>
              <a:gd name="T25" fmla="*/ 1720 h 3315"/>
              <a:gd name="T26" fmla="*/ 54 w 14066"/>
              <a:gd name="T27" fmla="*/ 2076 h 3315"/>
              <a:gd name="T28" fmla="*/ 177 w 14066"/>
              <a:gd name="T29" fmla="*/ 2404 h 3315"/>
              <a:gd name="T30" fmla="*/ 365 w 14066"/>
              <a:gd name="T31" fmla="*/ 2696 h 3315"/>
              <a:gd name="T32" fmla="*/ 607 w 14066"/>
              <a:gd name="T33" fmla="*/ 2941 h 3315"/>
              <a:gd name="T34" fmla="*/ 896 w 14066"/>
              <a:gd name="T35" fmla="*/ 3130 h 3315"/>
              <a:gd name="T36" fmla="*/ 1199 w 14066"/>
              <a:gd name="T37" fmla="*/ 3252 h 3315"/>
              <a:gd name="T38" fmla="*/ 1658 w 14066"/>
              <a:gd name="T39" fmla="*/ 3315 h 3315"/>
              <a:gd name="T40" fmla="*/ 1700 w 14066"/>
              <a:gd name="T41" fmla="*/ 3315 h 3315"/>
              <a:gd name="T42" fmla="*/ 1766 w 14066"/>
              <a:gd name="T43" fmla="*/ 3312 h 3315"/>
              <a:gd name="T44" fmla="*/ 1834 w 14066"/>
              <a:gd name="T45" fmla="*/ 3306 h 3315"/>
              <a:gd name="T46" fmla="*/ 1899 w 14066"/>
              <a:gd name="T47" fmla="*/ 3297 h 3315"/>
              <a:gd name="T48" fmla="*/ 1954 w 14066"/>
              <a:gd name="T49" fmla="*/ 3288 h 3315"/>
              <a:gd name="T50" fmla="*/ 2011 w 14066"/>
              <a:gd name="T51" fmla="*/ 3278 h 3315"/>
              <a:gd name="T52" fmla="*/ 2070 w 14066"/>
              <a:gd name="T53" fmla="*/ 3264 h 3315"/>
              <a:gd name="T54" fmla="*/ 2125 w 14066"/>
              <a:gd name="T55" fmla="*/ 3248 h 3315"/>
              <a:gd name="T56" fmla="*/ 2178 w 14066"/>
              <a:gd name="T57" fmla="*/ 3231 h 3315"/>
              <a:gd name="T58" fmla="*/ 2241 w 14066"/>
              <a:gd name="T59" fmla="*/ 3209 h 3315"/>
              <a:gd name="T60" fmla="*/ 2328 w 14066"/>
              <a:gd name="T61" fmla="*/ 3174 h 3315"/>
              <a:gd name="T62" fmla="*/ 2790 w 14066"/>
              <a:gd name="T63" fmla="*/ 2870 h 3315"/>
              <a:gd name="T64" fmla="*/ 2855 w 14066"/>
              <a:gd name="T65" fmla="*/ 2805 h 3315"/>
              <a:gd name="T66" fmla="*/ 2869 w 14066"/>
              <a:gd name="T67" fmla="*/ 2789 h 3315"/>
              <a:gd name="T68" fmla="*/ 2896 w 14066"/>
              <a:gd name="T69" fmla="*/ 2759 h 3315"/>
              <a:gd name="T70" fmla="*/ 2901 w 14066"/>
              <a:gd name="T71" fmla="*/ 2754 h 3315"/>
              <a:gd name="T72" fmla="*/ 2931 w 14066"/>
              <a:gd name="T73" fmla="*/ 2719 h 3315"/>
              <a:gd name="T74" fmla="*/ 2934 w 14066"/>
              <a:gd name="T75" fmla="*/ 2717 h 3315"/>
              <a:gd name="T76" fmla="*/ 2943 w 14066"/>
              <a:gd name="T77" fmla="*/ 2706 h 3315"/>
              <a:gd name="T78" fmla="*/ 2966 w 14066"/>
              <a:gd name="T79" fmla="*/ 2676 h 3315"/>
              <a:gd name="T80" fmla="*/ 2985 w 14066"/>
              <a:gd name="T81" fmla="*/ 2651 h 3315"/>
              <a:gd name="T82" fmla="*/ 3317 w 14066"/>
              <a:gd name="T83" fmla="*/ 2985 h 3315"/>
              <a:gd name="T84" fmla="*/ 3825 w 14066"/>
              <a:gd name="T85" fmla="*/ 3244 h 3315"/>
              <a:gd name="T86" fmla="*/ 4313 w 14066"/>
              <a:gd name="T87" fmla="*/ 3315 h 3315"/>
              <a:gd name="T88" fmla="*/ 13693 w 14066"/>
              <a:gd name="T89" fmla="*/ 3292 h 3315"/>
              <a:gd name="T90" fmla="*/ 13745 w 14066"/>
              <a:gd name="T91" fmla="*/ 3273 h 3315"/>
              <a:gd name="T92" fmla="*/ 13804 w 14066"/>
              <a:gd name="T93" fmla="*/ 3243 h 3315"/>
              <a:gd name="T94" fmla="*/ 13909 w 14066"/>
              <a:gd name="T95" fmla="*/ 3161 h 3315"/>
              <a:gd name="T96" fmla="*/ 14003 w 14066"/>
              <a:gd name="T97" fmla="*/ 3038 h 3315"/>
              <a:gd name="T98" fmla="*/ 14066 w 14066"/>
              <a:gd name="T99" fmla="*/ 2784 h 3315"/>
              <a:gd name="T100" fmla="*/ 14066 w 14066"/>
              <a:gd name="T101" fmla="*/ 2654 h 33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4066" h="3315">
                <a:moveTo>
                  <a:pt x="13837" y="2654"/>
                </a:moveTo>
                <a:lnTo>
                  <a:pt x="13837" y="800"/>
                </a:lnTo>
                <a:lnTo>
                  <a:pt x="13835" y="744"/>
                </a:lnTo>
                <a:lnTo>
                  <a:pt x="13813" y="638"/>
                </a:lnTo>
                <a:lnTo>
                  <a:pt x="13772" y="540"/>
                </a:lnTo>
                <a:lnTo>
                  <a:pt x="13713" y="454"/>
                </a:lnTo>
                <a:lnTo>
                  <a:pt x="13640" y="380"/>
                </a:lnTo>
                <a:lnTo>
                  <a:pt x="13553" y="321"/>
                </a:lnTo>
                <a:lnTo>
                  <a:pt x="13456" y="280"/>
                </a:lnTo>
                <a:lnTo>
                  <a:pt x="13349" y="258"/>
                </a:lnTo>
                <a:lnTo>
                  <a:pt x="13294" y="257"/>
                </a:lnTo>
                <a:lnTo>
                  <a:pt x="2543" y="257"/>
                </a:lnTo>
                <a:lnTo>
                  <a:pt x="2494" y="227"/>
                </a:lnTo>
                <a:lnTo>
                  <a:pt x="2394" y="172"/>
                </a:lnTo>
                <a:lnTo>
                  <a:pt x="2291" y="124"/>
                </a:lnTo>
                <a:lnTo>
                  <a:pt x="2182" y="84"/>
                </a:lnTo>
                <a:lnTo>
                  <a:pt x="2070" y="52"/>
                </a:lnTo>
                <a:lnTo>
                  <a:pt x="1956" y="26"/>
                </a:lnTo>
                <a:lnTo>
                  <a:pt x="1838" y="9"/>
                </a:lnTo>
                <a:lnTo>
                  <a:pt x="1719" y="0"/>
                </a:lnTo>
                <a:lnTo>
                  <a:pt x="1658" y="0"/>
                </a:lnTo>
                <a:lnTo>
                  <a:pt x="1573" y="1"/>
                </a:lnTo>
                <a:lnTo>
                  <a:pt x="1405" y="18"/>
                </a:lnTo>
                <a:lnTo>
                  <a:pt x="1243" y="52"/>
                </a:lnTo>
                <a:lnTo>
                  <a:pt x="1088" y="100"/>
                </a:lnTo>
                <a:lnTo>
                  <a:pt x="939" y="163"/>
                </a:lnTo>
                <a:lnTo>
                  <a:pt x="798" y="240"/>
                </a:lnTo>
                <a:lnTo>
                  <a:pt x="665" y="329"/>
                </a:lnTo>
                <a:lnTo>
                  <a:pt x="542" y="430"/>
                </a:lnTo>
                <a:lnTo>
                  <a:pt x="431" y="543"/>
                </a:lnTo>
                <a:lnTo>
                  <a:pt x="328" y="665"/>
                </a:lnTo>
                <a:lnTo>
                  <a:pt x="239" y="797"/>
                </a:lnTo>
                <a:lnTo>
                  <a:pt x="162" y="938"/>
                </a:lnTo>
                <a:lnTo>
                  <a:pt x="100" y="1087"/>
                </a:lnTo>
                <a:lnTo>
                  <a:pt x="51" y="1243"/>
                </a:lnTo>
                <a:lnTo>
                  <a:pt x="19" y="1405"/>
                </a:lnTo>
                <a:lnTo>
                  <a:pt x="2" y="1572"/>
                </a:lnTo>
                <a:lnTo>
                  <a:pt x="0" y="1658"/>
                </a:lnTo>
                <a:lnTo>
                  <a:pt x="0" y="1720"/>
                </a:lnTo>
                <a:lnTo>
                  <a:pt x="10" y="1842"/>
                </a:lnTo>
                <a:lnTo>
                  <a:pt x="28" y="1961"/>
                </a:lnTo>
                <a:lnTo>
                  <a:pt x="54" y="2076"/>
                </a:lnTo>
                <a:lnTo>
                  <a:pt x="87" y="2190"/>
                </a:lnTo>
                <a:lnTo>
                  <a:pt x="129" y="2299"/>
                </a:lnTo>
                <a:lnTo>
                  <a:pt x="177" y="2404"/>
                </a:lnTo>
                <a:lnTo>
                  <a:pt x="234" y="2507"/>
                </a:lnTo>
                <a:lnTo>
                  <a:pt x="296" y="2604"/>
                </a:lnTo>
                <a:lnTo>
                  <a:pt x="365" y="2696"/>
                </a:lnTo>
                <a:lnTo>
                  <a:pt x="440" y="2783"/>
                </a:lnTo>
                <a:lnTo>
                  <a:pt x="520" y="2864"/>
                </a:lnTo>
                <a:lnTo>
                  <a:pt x="607" y="2941"/>
                </a:lnTo>
                <a:lnTo>
                  <a:pt x="699" y="3010"/>
                </a:lnTo>
                <a:lnTo>
                  <a:pt x="795" y="3073"/>
                </a:lnTo>
                <a:lnTo>
                  <a:pt x="896" y="3130"/>
                </a:lnTo>
                <a:lnTo>
                  <a:pt x="948" y="3156"/>
                </a:lnTo>
                <a:lnTo>
                  <a:pt x="1030" y="3192"/>
                </a:lnTo>
                <a:lnTo>
                  <a:pt x="1199" y="3252"/>
                </a:lnTo>
                <a:lnTo>
                  <a:pt x="1378" y="3293"/>
                </a:lnTo>
                <a:lnTo>
                  <a:pt x="1564" y="3314"/>
                </a:lnTo>
                <a:lnTo>
                  <a:pt x="1658" y="3315"/>
                </a:lnTo>
                <a:lnTo>
                  <a:pt x="1658" y="3315"/>
                </a:lnTo>
                <a:lnTo>
                  <a:pt x="1659" y="3315"/>
                </a:lnTo>
                <a:lnTo>
                  <a:pt x="1700" y="3315"/>
                </a:lnTo>
                <a:lnTo>
                  <a:pt x="1740" y="3313"/>
                </a:lnTo>
                <a:lnTo>
                  <a:pt x="1753" y="3313"/>
                </a:lnTo>
                <a:lnTo>
                  <a:pt x="1766" y="3312"/>
                </a:lnTo>
                <a:lnTo>
                  <a:pt x="1793" y="3310"/>
                </a:lnTo>
                <a:lnTo>
                  <a:pt x="1820" y="3308"/>
                </a:lnTo>
                <a:lnTo>
                  <a:pt x="1834" y="3306"/>
                </a:lnTo>
                <a:lnTo>
                  <a:pt x="1850" y="3304"/>
                </a:lnTo>
                <a:lnTo>
                  <a:pt x="1875" y="3301"/>
                </a:lnTo>
                <a:lnTo>
                  <a:pt x="1899" y="3297"/>
                </a:lnTo>
                <a:lnTo>
                  <a:pt x="1915" y="3296"/>
                </a:lnTo>
                <a:lnTo>
                  <a:pt x="1932" y="3292"/>
                </a:lnTo>
                <a:lnTo>
                  <a:pt x="1954" y="3288"/>
                </a:lnTo>
                <a:lnTo>
                  <a:pt x="1977" y="3284"/>
                </a:lnTo>
                <a:lnTo>
                  <a:pt x="1994" y="3282"/>
                </a:lnTo>
                <a:lnTo>
                  <a:pt x="2011" y="3278"/>
                </a:lnTo>
                <a:lnTo>
                  <a:pt x="2031" y="3273"/>
                </a:lnTo>
                <a:lnTo>
                  <a:pt x="2052" y="3268"/>
                </a:lnTo>
                <a:lnTo>
                  <a:pt x="2070" y="3264"/>
                </a:lnTo>
                <a:lnTo>
                  <a:pt x="2089" y="3258"/>
                </a:lnTo>
                <a:lnTo>
                  <a:pt x="2107" y="3253"/>
                </a:lnTo>
                <a:lnTo>
                  <a:pt x="2125" y="3248"/>
                </a:lnTo>
                <a:lnTo>
                  <a:pt x="2146" y="3243"/>
                </a:lnTo>
                <a:lnTo>
                  <a:pt x="2165" y="3236"/>
                </a:lnTo>
                <a:lnTo>
                  <a:pt x="2178" y="3231"/>
                </a:lnTo>
                <a:lnTo>
                  <a:pt x="2191" y="3227"/>
                </a:lnTo>
                <a:lnTo>
                  <a:pt x="2217" y="3218"/>
                </a:lnTo>
                <a:lnTo>
                  <a:pt x="2241" y="3209"/>
                </a:lnTo>
                <a:lnTo>
                  <a:pt x="2241" y="3209"/>
                </a:lnTo>
                <a:lnTo>
                  <a:pt x="2241" y="3209"/>
                </a:lnTo>
                <a:lnTo>
                  <a:pt x="2328" y="3174"/>
                </a:lnTo>
                <a:lnTo>
                  <a:pt x="2494" y="3090"/>
                </a:lnTo>
                <a:lnTo>
                  <a:pt x="2648" y="2989"/>
                </a:lnTo>
                <a:lnTo>
                  <a:pt x="2790" y="2870"/>
                </a:lnTo>
                <a:lnTo>
                  <a:pt x="2855" y="2805"/>
                </a:lnTo>
                <a:lnTo>
                  <a:pt x="2855" y="2805"/>
                </a:lnTo>
                <a:lnTo>
                  <a:pt x="2855" y="2805"/>
                </a:lnTo>
                <a:lnTo>
                  <a:pt x="2858" y="2801"/>
                </a:lnTo>
                <a:lnTo>
                  <a:pt x="2862" y="2797"/>
                </a:lnTo>
                <a:lnTo>
                  <a:pt x="2869" y="2789"/>
                </a:lnTo>
                <a:lnTo>
                  <a:pt x="2875" y="2783"/>
                </a:lnTo>
                <a:lnTo>
                  <a:pt x="2886" y="2771"/>
                </a:lnTo>
                <a:lnTo>
                  <a:pt x="2896" y="2759"/>
                </a:lnTo>
                <a:lnTo>
                  <a:pt x="2896" y="2759"/>
                </a:lnTo>
                <a:lnTo>
                  <a:pt x="2896" y="2759"/>
                </a:lnTo>
                <a:lnTo>
                  <a:pt x="2901" y="2754"/>
                </a:lnTo>
                <a:lnTo>
                  <a:pt x="2906" y="2748"/>
                </a:lnTo>
                <a:lnTo>
                  <a:pt x="2919" y="2734"/>
                </a:lnTo>
                <a:lnTo>
                  <a:pt x="2931" y="2719"/>
                </a:lnTo>
                <a:lnTo>
                  <a:pt x="2931" y="2719"/>
                </a:lnTo>
                <a:lnTo>
                  <a:pt x="2932" y="2718"/>
                </a:lnTo>
                <a:lnTo>
                  <a:pt x="2934" y="2717"/>
                </a:lnTo>
                <a:lnTo>
                  <a:pt x="2935" y="2715"/>
                </a:lnTo>
                <a:lnTo>
                  <a:pt x="2939" y="2710"/>
                </a:lnTo>
                <a:lnTo>
                  <a:pt x="2943" y="2706"/>
                </a:lnTo>
                <a:lnTo>
                  <a:pt x="2947" y="2701"/>
                </a:lnTo>
                <a:lnTo>
                  <a:pt x="2950" y="2696"/>
                </a:lnTo>
                <a:lnTo>
                  <a:pt x="2966" y="2676"/>
                </a:lnTo>
                <a:lnTo>
                  <a:pt x="2980" y="2658"/>
                </a:lnTo>
                <a:lnTo>
                  <a:pt x="2983" y="2654"/>
                </a:lnTo>
                <a:lnTo>
                  <a:pt x="2985" y="2651"/>
                </a:lnTo>
                <a:lnTo>
                  <a:pt x="3044" y="2726"/>
                </a:lnTo>
                <a:lnTo>
                  <a:pt x="3173" y="2863"/>
                </a:lnTo>
                <a:lnTo>
                  <a:pt x="3317" y="2985"/>
                </a:lnTo>
                <a:lnTo>
                  <a:pt x="3475" y="3090"/>
                </a:lnTo>
                <a:lnTo>
                  <a:pt x="3645" y="3177"/>
                </a:lnTo>
                <a:lnTo>
                  <a:pt x="3825" y="3244"/>
                </a:lnTo>
                <a:lnTo>
                  <a:pt x="4015" y="3290"/>
                </a:lnTo>
                <a:lnTo>
                  <a:pt x="4212" y="3313"/>
                </a:lnTo>
                <a:lnTo>
                  <a:pt x="4313" y="3315"/>
                </a:lnTo>
                <a:lnTo>
                  <a:pt x="13535" y="3315"/>
                </a:lnTo>
                <a:lnTo>
                  <a:pt x="13589" y="3314"/>
                </a:lnTo>
                <a:lnTo>
                  <a:pt x="13693" y="3292"/>
                </a:lnTo>
                <a:lnTo>
                  <a:pt x="13741" y="3274"/>
                </a:lnTo>
                <a:lnTo>
                  <a:pt x="13743" y="3273"/>
                </a:lnTo>
                <a:lnTo>
                  <a:pt x="13745" y="3273"/>
                </a:lnTo>
                <a:lnTo>
                  <a:pt x="13755" y="3268"/>
                </a:lnTo>
                <a:lnTo>
                  <a:pt x="13765" y="3264"/>
                </a:lnTo>
                <a:lnTo>
                  <a:pt x="13804" y="3243"/>
                </a:lnTo>
                <a:lnTo>
                  <a:pt x="13877" y="3192"/>
                </a:lnTo>
                <a:lnTo>
                  <a:pt x="13908" y="3161"/>
                </a:lnTo>
                <a:lnTo>
                  <a:pt x="13909" y="3161"/>
                </a:lnTo>
                <a:lnTo>
                  <a:pt x="13910" y="3160"/>
                </a:lnTo>
                <a:lnTo>
                  <a:pt x="13945" y="3122"/>
                </a:lnTo>
                <a:lnTo>
                  <a:pt x="14003" y="3038"/>
                </a:lnTo>
                <a:lnTo>
                  <a:pt x="14043" y="2942"/>
                </a:lnTo>
                <a:lnTo>
                  <a:pt x="14063" y="2839"/>
                </a:lnTo>
                <a:lnTo>
                  <a:pt x="14066" y="2784"/>
                </a:lnTo>
                <a:lnTo>
                  <a:pt x="14066" y="2784"/>
                </a:lnTo>
                <a:lnTo>
                  <a:pt x="14066" y="2654"/>
                </a:lnTo>
                <a:lnTo>
                  <a:pt x="14066" y="2654"/>
                </a:lnTo>
                <a:lnTo>
                  <a:pt x="13837" y="2654"/>
                </a:lnTo>
                <a:close/>
              </a:path>
            </a:pathLst>
          </a:custGeom>
          <a:solidFill>
            <a:srgbClr val="191C2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36" name="Freeform 586">
            <a:extLst>
              <a:ext uri="{FF2B5EF4-FFF2-40B4-BE49-F238E27FC236}">
                <a16:creationId xmlns:a16="http://schemas.microsoft.com/office/drawing/2014/main" id="{9EC42FC2-9A5E-4E5F-BBBD-F5227F5ACA92}"/>
              </a:ext>
            </a:extLst>
          </p:cNvPr>
          <p:cNvSpPr>
            <a:spLocks/>
          </p:cNvSpPr>
          <p:nvPr/>
        </p:nvSpPr>
        <p:spPr bwMode="auto">
          <a:xfrm>
            <a:off x="5410382" y="4424770"/>
            <a:ext cx="2925273" cy="674585"/>
          </a:xfrm>
          <a:custGeom>
            <a:avLst/>
            <a:gdLst>
              <a:gd name="T0" fmla="*/ 0 w 11294"/>
              <a:gd name="T1" fmla="*/ 0 h 2604"/>
              <a:gd name="T2" fmla="*/ 86 w 11294"/>
              <a:gd name="T3" fmla="*/ 56 h 2604"/>
              <a:gd name="T4" fmla="*/ 244 w 11294"/>
              <a:gd name="T5" fmla="*/ 187 h 2604"/>
              <a:gd name="T6" fmla="*/ 385 w 11294"/>
              <a:gd name="T7" fmla="*/ 336 h 2604"/>
              <a:gd name="T8" fmla="*/ 509 w 11294"/>
              <a:gd name="T9" fmla="*/ 500 h 2604"/>
              <a:gd name="T10" fmla="*/ 585 w 11294"/>
              <a:gd name="T11" fmla="*/ 634 h 2604"/>
              <a:gd name="T12" fmla="*/ 630 w 11294"/>
              <a:gd name="T13" fmla="*/ 727 h 2604"/>
              <a:gd name="T14" fmla="*/ 671 w 11294"/>
              <a:gd name="T15" fmla="*/ 824 h 2604"/>
              <a:gd name="T16" fmla="*/ 703 w 11294"/>
              <a:gd name="T17" fmla="*/ 923 h 2604"/>
              <a:gd name="T18" fmla="*/ 730 w 11294"/>
              <a:gd name="T19" fmla="*/ 1025 h 2604"/>
              <a:gd name="T20" fmla="*/ 751 w 11294"/>
              <a:gd name="T21" fmla="*/ 1130 h 2604"/>
              <a:gd name="T22" fmla="*/ 765 w 11294"/>
              <a:gd name="T23" fmla="*/ 1236 h 2604"/>
              <a:gd name="T24" fmla="*/ 772 w 11294"/>
              <a:gd name="T25" fmla="*/ 1345 h 2604"/>
              <a:gd name="T26" fmla="*/ 773 w 11294"/>
              <a:gd name="T27" fmla="*/ 1401 h 2604"/>
              <a:gd name="T28" fmla="*/ 773 w 11294"/>
              <a:gd name="T29" fmla="*/ 1407 h 2604"/>
              <a:gd name="T30" fmla="*/ 773 w 11294"/>
              <a:gd name="T31" fmla="*/ 1414 h 2604"/>
              <a:gd name="T32" fmla="*/ 774 w 11294"/>
              <a:gd name="T33" fmla="*/ 1466 h 2604"/>
              <a:gd name="T34" fmla="*/ 786 w 11294"/>
              <a:gd name="T35" fmla="*/ 1564 h 2604"/>
              <a:gd name="T36" fmla="*/ 807 w 11294"/>
              <a:gd name="T37" fmla="*/ 1660 h 2604"/>
              <a:gd name="T38" fmla="*/ 836 w 11294"/>
              <a:gd name="T39" fmla="*/ 1754 h 2604"/>
              <a:gd name="T40" fmla="*/ 874 w 11294"/>
              <a:gd name="T41" fmla="*/ 1842 h 2604"/>
              <a:gd name="T42" fmla="*/ 921 w 11294"/>
              <a:gd name="T43" fmla="*/ 1925 h 2604"/>
              <a:gd name="T44" fmla="*/ 975 w 11294"/>
              <a:gd name="T45" fmla="*/ 2004 h 2604"/>
              <a:gd name="T46" fmla="*/ 1036 w 11294"/>
              <a:gd name="T47" fmla="*/ 2076 h 2604"/>
              <a:gd name="T48" fmla="*/ 1103 w 11294"/>
              <a:gd name="T49" fmla="*/ 2144 h 2604"/>
              <a:gd name="T50" fmla="*/ 1177 w 11294"/>
              <a:gd name="T51" fmla="*/ 2203 h 2604"/>
              <a:gd name="T52" fmla="*/ 1256 w 11294"/>
              <a:gd name="T53" fmla="*/ 2256 h 2604"/>
              <a:gd name="T54" fmla="*/ 1341 w 11294"/>
              <a:gd name="T55" fmla="*/ 2302 h 2604"/>
              <a:gd name="T56" fmla="*/ 1429 w 11294"/>
              <a:gd name="T57" fmla="*/ 2338 h 2604"/>
              <a:gd name="T58" fmla="*/ 1522 w 11294"/>
              <a:gd name="T59" fmla="*/ 2368 h 2604"/>
              <a:gd name="T60" fmla="*/ 1619 w 11294"/>
              <a:gd name="T61" fmla="*/ 2387 h 2604"/>
              <a:gd name="T62" fmla="*/ 1719 w 11294"/>
              <a:gd name="T63" fmla="*/ 2396 h 2604"/>
              <a:gd name="T64" fmla="*/ 1770 w 11294"/>
              <a:gd name="T65" fmla="*/ 2398 h 2604"/>
              <a:gd name="T66" fmla="*/ 1770 w 11294"/>
              <a:gd name="T67" fmla="*/ 2604 h 2604"/>
              <a:gd name="T68" fmla="*/ 11294 w 11294"/>
              <a:gd name="T69" fmla="*/ 2604 h 2604"/>
              <a:gd name="T70" fmla="*/ 11294 w 11294"/>
              <a:gd name="T71" fmla="*/ 543 h 2604"/>
              <a:gd name="T72" fmla="*/ 11292 w 11294"/>
              <a:gd name="T73" fmla="*/ 487 h 2604"/>
              <a:gd name="T74" fmla="*/ 11270 w 11294"/>
              <a:gd name="T75" fmla="*/ 381 h 2604"/>
              <a:gd name="T76" fmla="*/ 11229 w 11294"/>
              <a:gd name="T77" fmla="*/ 284 h 2604"/>
              <a:gd name="T78" fmla="*/ 11170 w 11294"/>
              <a:gd name="T79" fmla="*/ 197 h 2604"/>
              <a:gd name="T80" fmla="*/ 11097 w 11294"/>
              <a:gd name="T81" fmla="*/ 123 h 2604"/>
              <a:gd name="T82" fmla="*/ 11010 w 11294"/>
              <a:gd name="T83" fmla="*/ 65 h 2604"/>
              <a:gd name="T84" fmla="*/ 10913 w 11294"/>
              <a:gd name="T85" fmla="*/ 23 h 2604"/>
              <a:gd name="T86" fmla="*/ 10806 w 11294"/>
              <a:gd name="T87" fmla="*/ 1 h 2604"/>
              <a:gd name="T88" fmla="*/ 10751 w 11294"/>
              <a:gd name="T89" fmla="*/ 0 h 2604"/>
              <a:gd name="T90" fmla="*/ 0 w 11294"/>
              <a:gd name="T91" fmla="*/ 0 h 26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1294" h="2604">
                <a:moveTo>
                  <a:pt x="0" y="0"/>
                </a:moveTo>
                <a:lnTo>
                  <a:pt x="86" y="56"/>
                </a:lnTo>
                <a:lnTo>
                  <a:pt x="244" y="187"/>
                </a:lnTo>
                <a:lnTo>
                  <a:pt x="385" y="336"/>
                </a:lnTo>
                <a:lnTo>
                  <a:pt x="509" y="500"/>
                </a:lnTo>
                <a:lnTo>
                  <a:pt x="585" y="634"/>
                </a:lnTo>
                <a:lnTo>
                  <a:pt x="630" y="727"/>
                </a:lnTo>
                <a:lnTo>
                  <a:pt x="671" y="824"/>
                </a:lnTo>
                <a:lnTo>
                  <a:pt x="703" y="923"/>
                </a:lnTo>
                <a:lnTo>
                  <a:pt x="730" y="1025"/>
                </a:lnTo>
                <a:lnTo>
                  <a:pt x="751" y="1130"/>
                </a:lnTo>
                <a:lnTo>
                  <a:pt x="765" y="1236"/>
                </a:lnTo>
                <a:lnTo>
                  <a:pt x="772" y="1345"/>
                </a:lnTo>
                <a:lnTo>
                  <a:pt x="773" y="1401"/>
                </a:lnTo>
                <a:lnTo>
                  <a:pt x="773" y="1407"/>
                </a:lnTo>
                <a:lnTo>
                  <a:pt x="773" y="1414"/>
                </a:lnTo>
                <a:lnTo>
                  <a:pt x="774" y="1466"/>
                </a:lnTo>
                <a:lnTo>
                  <a:pt x="786" y="1564"/>
                </a:lnTo>
                <a:lnTo>
                  <a:pt x="807" y="1660"/>
                </a:lnTo>
                <a:lnTo>
                  <a:pt x="836" y="1754"/>
                </a:lnTo>
                <a:lnTo>
                  <a:pt x="874" y="1842"/>
                </a:lnTo>
                <a:lnTo>
                  <a:pt x="921" y="1925"/>
                </a:lnTo>
                <a:lnTo>
                  <a:pt x="975" y="2004"/>
                </a:lnTo>
                <a:lnTo>
                  <a:pt x="1036" y="2076"/>
                </a:lnTo>
                <a:lnTo>
                  <a:pt x="1103" y="2144"/>
                </a:lnTo>
                <a:lnTo>
                  <a:pt x="1177" y="2203"/>
                </a:lnTo>
                <a:lnTo>
                  <a:pt x="1256" y="2256"/>
                </a:lnTo>
                <a:lnTo>
                  <a:pt x="1341" y="2302"/>
                </a:lnTo>
                <a:lnTo>
                  <a:pt x="1429" y="2338"/>
                </a:lnTo>
                <a:lnTo>
                  <a:pt x="1522" y="2368"/>
                </a:lnTo>
                <a:lnTo>
                  <a:pt x="1619" y="2387"/>
                </a:lnTo>
                <a:lnTo>
                  <a:pt x="1719" y="2396"/>
                </a:lnTo>
                <a:lnTo>
                  <a:pt x="1770" y="2398"/>
                </a:lnTo>
                <a:lnTo>
                  <a:pt x="1770" y="2604"/>
                </a:lnTo>
                <a:lnTo>
                  <a:pt x="11294" y="2604"/>
                </a:lnTo>
                <a:lnTo>
                  <a:pt x="11294" y="543"/>
                </a:lnTo>
                <a:lnTo>
                  <a:pt x="11292" y="487"/>
                </a:lnTo>
                <a:lnTo>
                  <a:pt x="11270" y="381"/>
                </a:lnTo>
                <a:lnTo>
                  <a:pt x="11229" y="284"/>
                </a:lnTo>
                <a:lnTo>
                  <a:pt x="11170" y="197"/>
                </a:lnTo>
                <a:lnTo>
                  <a:pt x="11097" y="123"/>
                </a:lnTo>
                <a:lnTo>
                  <a:pt x="11010" y="65"/>
                </a:lnTo>
                <a:lnTo>
                  <a:pt x="10913" y="23"/>
                </a:lnTo>
                <a:lnTo>
                  <a:pt x="10806" y="1"/>
                </a:lnTo>
                <a:lnTo>
                  <a:pt x="10751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F8C2B70-2AE6-49CA-9B4C-86A24DA5D4A7}"/>
              </a:ext>
            </a:extLst>
          </p:cNvPr>
          <p:cNvGrpSpPr/>
          <p:nvPr/>
        </p:nvGrpSpPr>
        <p:grpSpPr>
          <a:xfrm>
            <a:off x="1707449" y="1872483"/>
            <a:ext cx="2202816" cy="687924"/>
            <a:chOff x="2276598" y="1352174"/>
            <a:chExt cx="2937088" cy="917233"/>
          </a:xfrm>
        </p:grpSpPr>
        <p:sp>
          <p:nvSpPr>
            <p:cNvPr id="195" name="TextBox 194">
              <a:extLst>
                <a:ext uri="{FF2B5EF4-FFF2-40B4-BE49-F238E27FC236}">
                  <a16:creationId xmlns:a16="http://schemas.microsoft.com/office/drawing/2014/main" id="{DF1AD114-8706-4265-B607-51FAB3D460A5}"/>
                </a:ext>
              </a:extLst>
            </p:cNvPr>
            <p:cNvSpPr txBox="1"/>
            <p:nvPr/>
          </p:nvSpPr>
          <p:spPr>
            <a:xfrm>
              <a:off x="2276598" y="1352174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dirty="0"/>
                <a:t>Lorem Ipsum</a:t>
              </a:r>
            </a:p>
          </p:txBody>
        </p:sp>
        <p:sp>
          <p:nvSpPr>
            <p:cNvPr id="196" name="TextBox 195">
              <a:extLst>
                <a:ext uri="{FF2B5EF4-FFF2-40B4-BE49-F238E27FC236}">
                  <a16:creationId xmlns:a16="http://schemas.microsoft.com/office/drawing/2014/main" id="{316B998E-908B-4626-81B8-C782E34FCB61}"/>
                </a:ext>
              </a:extLst>
            </p:cNvPr>
            <p:cNvSpPr txBox="1"/>
            <p:nvPr/>
          </p:nvSpPr>
          <p:spPr>
            <a:xfrm>
              <a:off x="2284393" y="1776964"/>
              <a:ext cx="2929293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97" name="Group 196">
            <a:extLst>
              <a:ext uri="{FF2B5EF4-FFF2-40B4-BE49-F238E27FC236}">
                <a16:creationId xmlns:a16="http://schemas.microsoft.com/office/drawing/2014/main" id="{887F3C55-92B8-4B53-8CF7-0889FB44AA6E}"/>
              </a:ext>
            </a:extLst>
          </p:cNvPr>
          <p:cNvGrpSpPr/>
          <p:nvPr/>
        </p:nvGrpSpPr>
        <p:grpSpPr>
          <a:xfrm>
            <a:off x="1707449" y="3120680"/>
            <a:ext cx="2202816" cy="687924"/>
            <a:chOff x="2276598" y="1352174"/>
            <a:chExt cx="2937088" cy="917233"/>
          </a:xfrm>
        </p:grpSpPr>
        <p:sp>
          <p:nvSpPr>
            <p:cNvPr id="198" name="TextBox 197">
              <a:extLst>
                <a:ext uri="{FF2B5EF4-FFF2-40B4-BE49-F238E27FC236}">
                  <a16:creationId xmlns:a16="http://schemas.microsoft.com/office/drawing/2014/main" id="{994E98FF-6EA3-4B31-9468-D81A6F8025C5}"/>
                </a:ext>
              </a:extLst>
            </p:cNvPr>
            <p:cNvSpPr txBox="1"/>
            <p:nvPr/>
          </p:nvSpPr>
          <p:spPr>
            <a:xfrm>
              <a:off x="2276598" y="1352174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dirty="0"/>
                <a:t>Lorem Ipsum</a:t>
              </a:r>
            </a:p>
          </p:txBody>
        </p:sp>
        <p:sp>
          <p:nvSpPr>
            <p:cNvPr id="199" name="TextBox 198">
              <a:extLst>
                <a:ext uri="{FF2B5EF4-FFF2-40B4-BE49-F238E27FC236}">
                  <a16:creationId xmlns:a16="http://schemas.microsoft.com/office/drawing/2014/main" id="{BDC93AC8-935B-41B2-A5F3-812820E30708}"/>
                </a:ext>
              </a:extLst>
            </p:cNvPr>
            <p:cNvSpPr txBox="1"/>
            <p:nvPr/>
          </p:nvSpPr>
          <p:spPr>
            <a:xfrm>
              <a:off x="2284393" y="1776964"/>
              <a:ext cx="2929293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00" name="Group 199">
            <a:extLst>
              <a:ext uri="{FF2B5EF4-FFF2-40B4-BE49-F238E27FC236}">
                <a16:creationId xmlns:a16="http://schemas.microsoft.com/office/drawing/2014/main" id="{1E6173B1-A77D-4DA7-A5DB-07961EEB20FF}"/>
              </a:ext>
            </a:extLst>
          </p:cNvPr>
          <p:cNvGrpSpPr/>
          <p:nvPr/>
        </p:nvGrpSpPr>
        <p:grpSpPr>
          <a:xfrm>
            <a:off x="1707449" y="4368877"/>
            <a:ext cx="2202816" cy="687924"/>
            <a:chOff x="2276598" y="1352174"/>
            <a:chExt cx="2937088" cy="917233"/>
          </a:xfrm>
        </p:grpSpPr>
        <p:sp>
          <p:nvSpPr>
            <p:cNvPr id="201" name="TextBox 200">
              <a:extLst>
                <a:ext uri="{FF2B5EF4-FFF2-40B4-BE49-F238E27FC236}">
                  <a16:creationId xmlns:a16="http://schemas.microsoft.com/office/drawing/2014/main" id="{94F70E38-B66E-4CD0-9362-7F4BE2960035}"/>
                </a:ext>
              </a:extLst>
            </p:cNvPr>
            <p:cNvSpPr txBox="1"/>
            <p:nvPr/>
          </p:nvSpPr>
          <p:spPr>
            <a:xfrm>
              <a:off x="2276598" y="1352174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dirty="0"/>
                <a:t>Lorem Ipsum</a:t>
              </a:r>
            </a:p>
          </p:txBody>
        </p:sp>
        <p:sp>
          <p:nvSpPr>
            <p:cNvPr id="202" name="TextBox 201">
              <a:extLst>
                <a:ext uri="{FF2B5EF4-FFF2-40B4-BE49-F238E27FC236}">
                  <a16:creationId xmlns:a16="http://schemas.microsoft.com/office/drawing/2014/main" id="{FD2625DB-344B-4729-9826-AAC9FA39DA2A}"/>
                </a:ext>
              </a:extLst>
            </p:cNvPr>
            <p:cNvSpPr txBox="1"/>
            <p:nvPr/>
          </p:nvSpPr>
          <p:spPr>
            <a:xfrm>
              <a:off x="2284393" y="1776964"/>
              <a:ext cx="2929293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04" name="Group 203">
            <a:extLst>
              <a:ext uri="{FF2B5EF4-FFF2-40B4-BE49-F238E27FC236}">
                <a16:creationId xmlns:a16="http://schemas.microsoft.com/office/drawing/2014/main" id="{BCD5A95B-002E-4BE8-9F8D-BCE04A4AEB3D}"/>
              </a:ext>
            </a:extLst>
          </p:cNvPr>
          <p:cNvGrpSpPr/>
          <p:nvPr/>
        </p:nvGrpSpPr>
        <p:grpSpPr>
          <a:xfrm>
            <a:off x="5726366" y="1872483"/>
            <a:ext cx="2202816" cy="687924"/>
            <a:chOff x="2276598" y="1352174"/>
            <a:chExt cx="2937088" cy="917233"/>
          </a:xfrm>
        </p:grpSpPr>
        <p:sp>
          <p:nvSpPr>
            <p:cNvPr id="211" name="TextBox 210">
              <a:extLst>
                <a:ext uri="{FF2B5EF4-FFF2-40B4-BE49-F238E27FC236}">
                  <a16:creationId xmlns:a16="http://schemas.microsoft.com/office/drawing/2014/main" id="{A91DCB21-2486-45D0-B5CB-0C3217C02630}"/>
                </a:ext>
              </a:extLst>
            </p:cNvPr>
            <p:cNvSpPr txBox="1"/>
            <p:nvPr/>
          </p:nvSpPr>
          <p:spPr>
            <a:xfrm>
              <a:off x="2276598" y="1352174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dirty="0"/>
                <a:t>Lorem Ipsum</a:t>
              </a:r>
            </a:p>
          </p:txBody>
        </p:sp>
        <p:sp>
          <p:nvSpPr>
            <p:cNvPr id="212" name="TextBox 211">
              <a:extLst>
                <a:ext uri="{FF2B5EF4-FFF2-40B4-BE49-F238E27FC236}">
                  <a16:creationId xmlns:a16="http://schemas.microsoft.com/office/drawing/2014/main" id="{1F53FA33-14C1-484A-94F6-47D1302166FD}"/>
                </a:ext>
              </a:extLst>
            </p:cNvPr>
            <p:cNvSpPr txBox="1"/>
            <p:nvPr/>
          </p:nvSpPr>
          <p:spPr>
            <a:xfrm>
              <a:off x="2284393" y="1776964"/>
              <a:ext cx="2929293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05" name="Group 204">
            <a:extLst>
              <a:ext uri="{FF2B5EF4-FFF2-40B4-BE49-F238E27FC236}">
                <a16:creationId xmlns:a16="http://schemas.microsoft.com/office/drawing/2014/main" id="{E4019A08-2032-47FD-943E-A1F3AFAA8AD7}"/>
              </a:ext>
            </a:extLst>
          </p:cNvPr>
          <p:cNvGrpSpPr/>
          <p:nvPr/>
        </p:nvGrpSpPr>
        <p:grpSpPr>
          <a:xfrm>
            <a:off x="5726366" y="3120680"/>
            <a:ext cx="2202816" cy="687924"/>
            <a:chOff x="2276598" y="1352174"/>
            <a:chExt cx="2937088" cy="917233"/>
          </a:xfrm>
        </p:grpSpPr>
        <p:sp>
          <p:nvSpPr>
            <p:cNvPr id="209" name="TextBox 208">
              <a:extLst>
                <a:ext uri="{FF2B5EF4-FFF2-40B4-BE49-F238E27FC236}">
                  <a16:creationId xmlns:a16="http://schemas.microsoft.com/office/drawing/2014/main" id="{FED27C0B-A011-4D66-B052-A9DC597210CC}"/>
                </a:ext>
              </a:extLst>
            </p:cNvPr>
            <p:cNvSpPr txBox="1"/>
            <p:nvPr/>
          </p:nvSpPr>
          <p:spPr>
            <a:xfrm>
              <a:off x="2276598" y="1352174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dirty="0"/>
                <a:t>Lorem Ipsum</a:t>
              </a:r>
            </a:p>
          </p:txBody>
        </p:sp>
        <p:sp>
          <p:nvSpPr>
            <p:cNvPr id="210" name="TextBox 209">
              <a:extLst>
                <a:ext uri="{FF2B5EF4-FFF2-40B4-BE49-F238E27FC236}">
                  <a16:creationId xmlns:a16="http://schemas.microsoft.com/office/drawing/2014/main" id="{E87F75EA-BD9E-447F-B806-CAF87ECFB4FD}"/>
                </a:ext>
              </a:extLst>
            </p:cNvPr>
            <p:cNvSpPr txBox="1"/>
            <p:nvPr/>
          </p:nvSpPr>
          <p:spPr>
            <a:xfrm>
              <a:off x="2284393" y="1776964"/>
              <a:ext cx="2929293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06" name="Group 205">
            <a:extLst>
              <a:ext uri="{FF2B5EF4-FFF2-40B4-BE49-F238E27FC236}">
                <a16:creationId xmlns:a16="http://schemas.microsoft.com/office/drawing/2014/main" id="{11230754-A102-49F5-A3D1-77B8E329F676}"/>
              </a:ext>
            </a:extLst>
          </p:cNvPr>
          <p:cNvGrpSpPr/>
          <p:nvPr/>
        </p:nvGrpSpPr>
        <p:grpSpPr>
          <a:xfrm>
            <a:off x="5726366" y="4368877"/>
            <a:ext cx="2202816" cy="687924"/>
            <a:chOff x="2276598" y="1352174"/>
            <a:chExt cx="2937088" cy="917233"/>
          </a:xfrm>
        </p:grpSpPr>
        <p:sp>
          <p:nvSpPr>
            <p:cNvPr id="207" name="TextBox 206">
              <a:extLst>
                <a:ext uri="{FF2B5EF4-FFF2-40B4-BE49-F238E27FC236}">
                  <a16:creationId xmlns:a16="http://schemas.microsoft.com/office/drawing/2014/main" id="{553D64B7-C2B6-44A2-9FE1-B7B3E58F193B}"/>
                </a:ext>
              </a:extLst>
            </p:cNvPr>
            <p:cNvSpPr txBox="1"/>
            <p:nvPr/>
          </p:nvSpPr>
          <p:spPr>
            <a:xfrm>
              <a:off x="2276598" y="1352174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dirty="0"/>
                <a:t>Lorem Ipsum</a:t>
              </a:r>
            </a:p>
          </p:txBody>
        </p:sp>
        <p:sp>
          <p:nvSpPr>
            <p:cNvPr id="208" name="TextBox 207">
              <a:extLst>
                <a:ext uri="{FF2B5EF4-FFF2-40B4-BE49-F238E27FC236}">
                  <a16:creationId xmlns:a16="http://schemas.microsoft.com/office/drawing/2014/main" id="{FEDA6B54-2B6E-4E48-816A-77B2B956E79E}"/>
                </a:ext>
              </a:extLst>
            </p:cNvPr>
            <p:cNvSpPr txBox="1"/>
            <p:nvPr/>
          </p:nvSpPr>
          <p:spPr>
            <a:xfrm>
              <a:off x="2284393" y="1776964"/>
              <a:ext cx="2929293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17" name="Graphic 16" descr="Family with boy">
            <a:extLst>
              <a:ext uri="{FF2B5EF4-FFF2-40B4-BE49-F238E27FC236}">
                <a16:creationId xmlns:a16="http://schemas.microsoft.com/office/drawing/2014/main" id="{DB5C04EF-4092-443A-9AF3-A9C669D6237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32533" y="1966600"/>
            <a:ext cx="320249" cy="320249"/>
          </a:xfrm>
          <a:prstGeom prst="rect">
            <a:avLst/>
          </a:prstGeom>
        </p:spPr>
      </p:pic>
      <p:pic>
        <p:nvPicPr>
          <p:cNvPr id="19" name="Graphic 18" descr="Send">
            <a:extLst>
              <a:ext uri="{FF2B5EF4-FFF2-40B4-BE49-F238E27FC236}">
                <a16:creationId xmlns:a16="http://schemas.microsoft.com/office/drawing/2014/main" id="{2BF27D34-489A-4D55-8A9D-A786360246B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932533" y="3199312"/>
            <a:ext cx="320249" cy="320249"/>
          </a:xfrm>
          <a:prstGeom prst="rect">
            <a:avLst/>
          </a:prstGeom>
        </p:spPr>
      </p:pic>
      <p:pic>
        <p:nvPicPr>
          <p:cNvPr id="21" name="Graphic 20" descr="Chat">
            <a:extLst>
              <a:ext uri="{FF2B5EF4-FFF2-40B4-BE49-F238E27FC236}">
                <a16:creationId xmlns:a16="http://schemas.microsoft.com/office/drawing/2014/main" id="{66E645CF-C7F4-4752-B02A-88F23AF7EC9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934364" y="1966600"/>
            <a:ext cx="320249" cy="320249"/>
          </a:xfrm>
          <a:prstGeom prst="rect">
            <a:avLst/>
          </a:prstGeom>
        </p:spPr>
      </p:pic>
      <p:pic>
        <p:nvPicPr>
          <p:cNvPr id="23" name="Graphic 22" descr="Briefcase">
            <a:extLst>
              <a:ext uri="{FF2B5EF4-FFF2-40B4-BE49-F238E27FC236}">
                <a16:creationId xmlns:a16="http://schemas.microsoft.com/office/drawing/2014/main" id="{446B22BF-A0E2-4944-848A-8D52E728E8A6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966037" y="4432024"/>
            <a:ext cx="320249" cy="320249"/>
          </a:xfrm>
          <a:prstGeom prst="rect">
            <a:avLst/>
          </a:prstGeom>
        </p:spPr>
      </p:pic>
      <p:pic>
        <p:nvPicPr>
          <p:cNvPr id="25" name="Graphic 24" descr="Single gear">
            <a:extLst>
              <a:ext uri="{FF2B5EF4-FFF2-40B4-BE49-F238E27FC236}">
                <a16:creationId xmlns:a16="http://schemas.microsoft.com/office/drawing/2014/main" id="{C3C46F04-6B03-4CC0-BF4D-2DC2F334C5B3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972675" y="3199312"/>
            <a:ext cx="320249" cy="320249"/>
          </a:xfrm>
          <a:prstGeom prst="rect">
            <a:avLst/>
          </a:prstGeom>
        </p:spPr>
      </p:pic>
      <p:pic>
        <p:nvPicPr>
          <p:cNvPr id="27" name="Graphic 26" descr="Bar chart">
            <a:extLst>
              <a:ext uri="{FF2B5EF4-FFF2-40B4-BE49-F238E27FC236}">
                <a16:creationId xmlns:a16="http://schemas.microsoft.com/office/drawing/2014/main" id="{27AD7070-15E7-4289-8830-2EC341EDF935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932533" y="4432024"/>
            <a:ext cx="320249" cy="320249"/>
          </a:xfrm>
          <a:prstGeom prst="rect">
            <a:avLst/>
          </a:prstGeom>
        </p:spPr>
      </p:pic>
      <p:sp>
        <p:nvSpPr>
          <p:cNvPr id="103" name="Freeform 588">
            <a:extLst>
              <a:ext uri="{FF2B5EF4-FFF2-40B4-BE49-F238E27FC236}">
                <a16:creationId xmlns:a16="http://schemas.microsoft.com/office/drawing/2014/main" id="{1C26D83F-4ED2-45B1-8CE9-337CAA1C3362}"/>
              </a:ext>
            </a:extLst>
          </p:cNvPr>
          <p:cNvSpPr>
            <a:spLocks/>
          </p:cNvSpPr>
          <p:nvPr/>
        </p:nvSpPr>
        <p:spPr bwMode="auto">
          <a:xfrm>
            <a:off x="733956" y="3118469"/>
            <a:ext cx="859034" cy="857997"/>
          </a:xfrm>
          <a:custGeom>
            <a:avLst/>
            <a:gdLst>
              <a:gd name="T0" fmla="*/ 1573 w 3316"/>
              <a:gd name="T1" fmla="*/ 2 h 3316"/>
              <a:gd name="T2" fmla="*/ 1243 w 3316"/>
              <a:gd name="T3" fmla="*/ 52 h 3316"/>
              <a:gd name="T4" fmla="*/ 939 w 3316"/>
              <a:gd name="T5" fmla="*/ 162 h 3316"/>
              <a:gd name="T6" fmla="*/ 665 w 3316"/>
              <a:gd name="T7" fmla="*/ 328 h 3316"/>
              <a:gd name="T8" fmla="*/ 431 w 3316"/>
              <a:gd name="T9" fmla="*/ 542 h 3316"/>
              <a:gd name="T10" fmla="*/ 240 w 3316"/>
              <a:gd name="T11" fmla="*/ 797 h 3316"/>
              <a:gd name="T12" fmla="*/ 100 w 3316"/>
              <a:gd name="T13" fmla="*/ 1088 h 3316"/>
              <a:gd name="T14" fmla="*/ 19 w 3316"/>
              <a:gd name="T15" fmla="*/ 1405 h 3316"/>
              <a:gd name="T16" fmla="*/ 0 w 3316"/>
              <a:gd name="T17" fmla="*/ 1658 h 3316"/>
              <a:gd name="T18" fmla="*/ 19 w 3316"/>
              <a:gd name="T19" fmla="*/ 1911 h 3316"/>
              <a:gd name="T20" fmla="*/ 100 w 3316"/>
              <a:gd name="T21" fmla="*/ 2228 h 3316"/>
              <a:gd name="T22" fmla="*/ 240 w 3316"/>
              <a:gd name="T23" fmla="*/ 2517 h 3316"/>
              <a:gd name="T24" fmla="*/ 431 w 3316"/>
              <a:gd name="T25" fmla="*/ 2773 h 3316"/>
              <a:gd name="T26" fmla="*/ 665 w 3316"/>
              <a:gd name="T27" fmla="*/ 2987 h 3316"/>
              <a:gd name="T28" fmla="*/ 939 w 3316"/>
              <a:gd name="T29" fmla="*/ 3152 h 3316"/>
              <a:gd name="T30" fmla="*/ 1243 w 3316"/>
              <a:gd name="T31" fmla="*/ 3264 h 3316"/>
              <a:gd name="T32" fmla="*/ 1573 w 3316"/>
              <a:gd name="T33" fmla="*/ 3314 h 3316"/>
              <a:gd name="T34" fmla="*/ 1744 w 3316"/>
              <a:gd name="T35" fmla="*/ 3314 h 3316"/>
              <a:gd name="T36" fmla="*/ 2073 w 3316"/>
              <a:gd name="T37" fmla="*/ 3264 h 3316"/>
              <a:gd name="T38" fmla="*/ 2378 w 3316"/>
              <a:gd name="T39" fmla="*/ 3152 h 3316"/>
              <a:gd name="T40" fmla="*/ 2650 w 3316"/>
              <a:gd name="T41" fmla="*/ 2987 h 3316"/>
              <a:gd name="T42" fmla="*/ 2886 w 3316"/>
              <a:gd name="T43" fmla="*/ 2773 h 3316"/>
              <a:gd name="T44" fmla="*/ 3076 w 3316"/>
              <a:gd name="T45" fmla="*/ 2517 h 3316"/>
              <a:gd name="T46" fmla="*/ 3216 w 3316"/>
              <a:gd name="T47" fmla="*/ 2228 h 3316"/>
              <a:gd name="T48" fmla="*/ 3298 w 3316"/>
              <a:gd name="T49" fmla="*/ 1911 h 3316"/>
              <a:gd name="T50" fmla="*/ 3316 w 3316"/>
              <a:gd name="T51" fmla="*/ 1658 h 3316"/>
              <a:gd name="T52" fmla="*/ 3298 w 3316"/>
              <a:gd name="T53" fmla="*/ 1405 h 3316"/>
              <a:gd name="T54" fmla="*/ 3216 w 3316"/>
              <a:gd name="T55" fmla="*/ 1088 h 3316"/>
              <a:gd name="T56" fmla="*/ 3076 w 3316"/>
              <a:gd name="T57" fmla="*/ 797 h 3316"/>
              <a:gd name="T58" fmla="*/ 2886 w 3316"/>
              <a:gd name="T59" fmla="*/ 542 h 3316"/>
              <a:gd name="T60" fmla="*/ 2650 w 3316"/>
              <a:gd name="T61" fmla="*/ 328 h 3316"/>
              <a:gd name="T62" fmla="*/ 2378 w 3316"/>
              <a:gd name="T63" fmla="*/ 162 h 3316"/>
              <a:gd name="T64" fmla="*/ 2073 w 3316"/>
              <a:gd name="T65" fmla="*/ 52 h 3316"/>
              <a:gd name="T66" fmla="*/ 1744 w 3316"/>
              <a:gd name="T67" fmla="*/ 2 h 33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316" h="3316">
                <a:moveTo>
                  <a:pt x="1658" y="0"/>
                </a:moveTo>
                <a:lnTo>
                  <a:pt x="1573" y="2"/>
                </a:lnTo>
                <a:lnTo>
                  <a:pt x="1405" y="18"/>
                </a:lnTo>
                <a:lnTo>
                  <a:pt x="1243" y="52"/>
                </a:lnTo>
                <a:lnTo>
                  <a:pt x="1088" y="100"/>
                </a:lnTo>
                <a:lnTo>
                  <a:pt x="939" y="162"/>
                </a:lnTo>
                <a:lnTo>
                  <a:pt x="798" y="239"/>
                </a:lnTo>
                <a:lnTo>
                  <a:pt x="665" y="328"/>
                </a:lnTo>
                <a:lnTo>
                  <a:pt x="542" y="431"/>
                </a:lnTo>
                <a:lnTo>
                  <a:pt x="431" y="542"/>
                </a:lnTo>
                <a:lnTo>
                  <a:pt x="328" y="665"/>
                </a:lnTo>
                <a:lnTo>
                  <a:pt x="240" y="797"/>
                </a:lnTo>
                <a:lnTo>
                  <a:pt x="162" y="939"/>
                </a:lnTo>
                <a:lnTo>
                  <a:pt x="100" y="1088"/>
                </a:lnTo>
                <a:lnTo>
                  <a:pt x="52" y="1243"/>
                </a:lnTo>
                <a:lnTo>
                  <a:pt x="19" y="1405"/>
                </a:lnTo>
                <a:lnTo>
                  <a:pt x="2" y="1572"/>
                </a:lnTo>
                <a:lnTo>
                  <a:pt x="0" y="1658"/>
                </a:lnTo>
                <a:lnTo>
                  <a:pt x="2" y="1744"/>
                </a:lnTo>
                <a:lnTo>
                  <a:pt x="19" y="1911"/>
                </a:lnTo>
                <a:lnTo>
                  <a:pt x="52" y="2073"/>
                </a:lnTo>
                <a:lnTo>
                  <a:pt x="100" y="2228"/>
                </a:lnTo>
                <a:lnTo>
                  <a:pt x="162" y="2377"/>
                </a:lnTo>
                <a:lnTo>
                  <a:pt x="240" y="2517"/>
                </a:lnTo>
                <a:lnTo>
                  <a:pt x="328" y="2650"/>
                </a:lnTo>
                <a:lnTo>
                  <a:pt x="431" y="2773"/>
                </a:lnTo>
                <a:lnTo>
                  <a:pt x="542" y="2885"/>
                </a:lnTo>
                <a:lnTo>
                  <a:pt x="665" y="2987"/>
                </a:lnTo>
                <a:lnTo>
                  <a:pt x="798" y="3076"/>
                </a:lnTo>
                <a:lnTo>
                  <a:pt x="939" y="3152"/>
                </a:lnTo>
                <a:lnTo>
                  <a:pt x="1088" y="3216"/>
                </a:lnTo>
                <a:lnTo>
                  <a:pt x="1243" y="3264"/>
                </a:lnTo>
                <a:lnTo>
                  <a:pt x="1405" y="3298"/>
                </a:lnTo>
                <a:lnTo>
                  <a:pt x="1573" y="3314"/>
                </a:lnTo>
                <a:lnTo>
                  <a:pt x="1658" y="3316"/>
                </a:lnTo>
                <a:lnTo>
                  <a:pt x="1744" y="3314"/>
                </a:lnTo>
                <a:lnTo>
                  <a:pt x="1911" y="3298"/>
                </a:lnTo>
                <a:lnTo>
                  <a:pt x="2073" y="3264"/>
                </a:lnTo>
                <a:lnTo>
                  <a:pt x="2228" y="3216"/>
                </a:lnTo>
                <a:lnTo>
                  <a:pt x="2378" y="3152"/>
                </a:lnTo>
                <a:lnTo>
                  <a:pt x="2518" y="3076"/>
                </a:lnTo>
                <a:lnTo>
                  <a:pt x="2650" y="2987"/>
                </a:lnTo>
                <a:lnTo>
                  <a:pt x="2773" y="2885"/>
                </a:lnTo>
                <a:lnTo>
                  <a:pt x="2886" y="2773"/>
                </a:lnTo>
                <a:lnTo>
                  <a:pt x="2987" y="2650"/>
                </a:lnTo>
                <a:lnTo>
                  <a:pt x="3076" y="2517"/>
                </a:lnTo>
                <a:lnTo>
                  <a:pt x="3153" y="2377"/>
                </a:lnTo>
                <a:lnTo>
                  <a:pt x="3216" y="2228"/>
                </a:lnTo>
                <a:lnTo>
                  <a:pt x="3264" y="2073"/>
                </a:lnTo>
                <a:lnTo>
                  <a:pt x="3298" y="1911"/>
                </a:lnTo>
                <a:lnTo>
                  <a:pt x="3315" y="1744"/>
                </a:lnTo>
                <a:lnTo>
                  <a:pt x="3316" y="1658"/>
                </a:lnTo>
                <a:lnTo>
                  <a:pt x="3315" y="1572"/>
                </a:lnTo>
                <a:lnTo>
                  <a:pt x="3298" y="1405"/>
                </a:lnTo>
                <a:lnTo>
                  <a:pt x="3264" y="1243"/>
                </a:lnTo>
                <a:lnTo>
                  <a:pt x="3216" y="1088"/>
                </a:lnTo>
                <a:lnTo>
                  <a:pt x="3153" y="939"/>
                </a:lnTo>
                <a:lnTo>
                  <a:pt x="3076" y="797"/>
                </a:lnTo>
                <a:lnTo>
                  <a:pt x="2987" y="665"/>
                </a:lnTo>
                <a:lnTo>
                  <a:pt x="2886" y="542"/>
                </a:lnTo>
                <a:lnTo>
                  <a:pt x="2773" y="431"/>
                </a:lnTo>
                <a:lnTo>
                  <a:pt x="2650" y="328"/>
                </a:lnTo>
                <a:lnTo>
                  <a:pt x="2518" y="239"/>
                </a:lnTo>
                <a:lnTo>
                  <a:pt x="2378" y="162"/>
                </a:lnTo>
                <a:lnTo>
                  <a:pt x="2228" y="100"/>
                </a:lnTo>
                <a:lnTo>
                  <a:pt x="2073" y="52"/>
                </a:lnTo>
                <a:lnTo>
                  <a:pt x="1911" y="18"/>
                </a:lnTo>
                <a:lnTo>
                  <a:pt x="1744" y="2"/>
                </a:lnTo>
                <a:lnTo>
                  <a:pt x="1658" y="0"/>
                </a:lnTo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06" name="Freeform 587">
            <a:extLst>
              <a:ext uri="{FF2B5EF4-FFF2-40B4-BE49-F238E27FC236}">
                <a16:creationId xmlns:a16="http://schemas.microsoft.com/office/drawing/2014/main" id="{4B4932E0-260D-417C-9F24-32D8CB7C7135}"/>
              </a:ext>
            </a:extLst>
          </p:cNvPr>
          <p:cNvSpPr>
            <a:spLocks/>
          </p:cNvSpPr>
          <p:nvPr/>
        </p:nvSpPr>
        <p:spPr bwMode="auto">
          <a:xfrm>
            <a:off x="904933" y="3288411"/>
            <a:ext cx="517079" cy="517079"/>
          </a:xfrm>
          <a:custGeom>
            <a:avLst/>
            <a:gdLst>
              <a:gd name="T0" fmla="*/ 946 w 1995"/>
              <a:gd name="T1" fmla="*/ 1993 h 1995"/>
              <a:gd name="T2" fmla="*/ 748 w 1995"/>
              <a:gd name="T3" fmla="*/ 1964 h 1995"/>
              <a:gd name="T4" fmla="*/ 565 w 1995"/>
              <a:gd name="T5" fmla="*/ 1898 h 1995"/>
              <a:gd name="T6" fmla="*/ 401 w 1995"/>
              <a:gd name="T7" fmla="*/ 1798 h 1995"/>
              <a:gd name="T8" fmla="*/ 259 w 1995"/>
              <a:gd name="T9" fmla="*/ 1668 h 1995"/>
              <a:gd name="T10" fmla="*/ 145 w 1995"/>
              <a:gd name="T11" fmla="*/ 1515 h 1995"/>
              <a:gd name="T12" fmla="*/ 61 w 1995"/>
              <a:gd name="T13" fmla="*/ 1340 h 1995"/>
              <a:gd name="T14" fmla="*/ 12 w 1995"/>
              <a:gd name="T15" fmla="*/ 1150 h 1995"/>
              <a:gd name="T16" fmla="*/ 0 w 1995"/>
              <a:gd name="T17" fmla="*/ 998 h 1995"/>
              <a:gd name="T18" fmla="*/ 12 w 1995"/>
              <a:gd name="T19" fmla="*/ 846 h 1995"/>
              <a:gd name="T20" fmla="*/ 61 w 1995"/>
              <a:gd name="T21" fmla="*/ 655 h 1995"/>
              <a:gd name="T22" fmla="*/ 145 w 1995"/>
              <a:gd name="T23" fmla="*/ 481 h 1995"/>
              <a:gd name="T24" fmla="*/ 259 w 1995"/>
              <a:gd name="T25" fmla="*/ 327 h 1995"/>
              <a:gd name="T26" fmla="*/ 401 w 1995"/>
              <a:gd name="T27" fmla="*/ 198 h 1995"/>
              <a:gd name="T28" fmla="*/ 565 w 1995"/>
              <a:gd name="T29" fmla="*/ 98 h 1995"/>
              <a:gd name="T30" fmla="*/ 748 w 1995"/>
              <a:gd name="T31" fmla="*/ 31 h 1995"/>
              <a:gd name="T32" fmla="*/ 946 w 1995"/>
              <a:gd name="T33" fmla="*/ 1 h 1995"/>
              <a:gd name="T34" fmla="*/ 1049 w 1995"/>
              <a:gd name="T35" fmla="*/ 1 h 1995"/>
              <a:gd name="T36" fmla="*/ 1247 w 1995"/>
              <a:gd name="T37" fmla="*/ 31 h 1995"/>
              <a:gd name="T38" fmla="*/ 1431 w 1995"/>
              <a:gd name="T39" fmla="*/ 98 h 1995"/>
              <a:gd name="T40" fmla="*/ 1594 w 1995"/>
              <a:gd name="T41" fmla="*/ 198 h 1995"/>
              <a:gd name="T42" fmla="*/ 1737 w 1995"/>
              <a:gd name="T43" fmla="*/ 327 h 1995"/>
              <a:gd name="T44" fmla="*/ 1851 w 1995"/>
              <a:gd name="T45" fmla="*/ 481 h 1995"/>
              <a:gd name="T46" fmla="*/ 1935 w 1995"/>
              <a:gd name="T47" fmla="*/ 655 h 1995"/>
              <a:gd name="T48" fmla="*/ 1985 w 1995"/>
              <a:gd name="T49" fmla="*/ 846 h 1995"/>
              <a:gd name="T50" fmla="*/ 1995 w 1995"/>
              <a:gd name="T51" fmla="*/ 998 h 1995"/>
              <a:gd name="T52" fmla="*/ 1985 w 1995"/>
              <a:gd name="T53" fmla="*/ 1150 h 1995"/>
              <a:gd name="T54" fmla="*/ 1935 w 1995"/>
              <a:gd name="T55" fmla="*/ 1340 h 1995"/>
              <a:gd name="T56" fmla="*/ 1851 w 1995"/>
              <a:gd name="T57" fmla="*/ 1515 h 1995"/>
              <a:gd name="T58" fmla="*/ 1737 w 1995"/>
              <a:gd name="T59" fmla="*/ 1668 h 1995"/>
              <a:gd name="T60" fmla="*/ 1594 w 1995"/>
              <a:gd name="T61" fmla="*/ 1798 h 1995"/>
              <a:gd name="T62" fmla="*/ 1431 w 1995"/>
              <a:gd name="T63" fmla="*/ 1898 h 1995"/>
              <a:gd name="T64" fmla="*/ 1247 w 1995"/>
              <a:gd name="T65" fmla="*/ 1964 h 1995"/>
              <a:gd name="T66" fmla="*/ 1049 w 1995"/>
              <a:gd name="T67" fmla="*/ 1993 h 19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995" h="1995">
                <a:moveTo>
                  <a:pt x="998" y="1995"/>
                </a:moveTo>
                <a:lnTo>
                  <a:pt x="946" y="1993"/>
                </a:lnTo>
                <a:lnTo>
                  <a:pt x="847" y="1984"/>
                </a:lnTo>
                <a:lnTo>
                  <a:pt x="748" y="1964"/>
                </a:lnTo>
                <a:lnTo>
                  <a:pt x="655" y="1935"/>
                </a:lnTo>
                <a:lnTo>
                  <a:pt x="565" y="1898"/>
                </a:lnTo>
                <a:lnTo>
                  <a:pt x="481" y="1851"/>
                </a:lnTo>
                <a:lnTo>
                  <a:pt x="401" y="1798"/>
                </a:lnTo>
                <a:lnTo>
                  <a:pt x="327" y="1735"/>
                </a:lnTo>
                <a:lnTo>
                  <a:pt x="259" y="1668"/>
                </a:lnTo>
                <a:lnTo>
                  <a:pt x="198" y="1594"/>
                </a:lnTo>
                <a:lnTo>
                  <a:pt x="145" y="1515"/>
                </a:lnTo>
                <a:lnTo>
                  <a:pt x="99" y="1430"/>
                </a:lnTo>
                <a:lnTo>
                  <a:pt x="61" y="1340"/>
                </a:lnTo>
                <a:lnTo>
                  <a:pt x="31" y="1247"/>
                </a:lnTo>
                <a:lnTo>
                  <a:pt x="12" y="1150"/>
                </a:lnTo>
                <a:lnTo>
                  <a:pt x="1" y="1049"/>
                </a:lnTo>
                <a:lnTo>
                  <a:pt x="0" y="998"/>
                </a:lnTo>
                <a:lnTo>
                  <a:pt x="1" y="946"/>
                </a:lnTo>
                <a:lnTo>
                  <a:pt x="12" y="846"/>
                </a:lnTo>
                <a:lnTo>
                  <a:pt x="31" y="748"/>
                </a:lnTo>
                <a:lnTo>
                  <a:pt x="61" y="655"/>
                </a:lnTo>
                <a:lnTo>
                  <a:pt x="99" y="565"/>
                </a:lnTo>
                <a:lnTo>
                  <a:pt x="145" y="481"/>
                </a:lnTo>
                <a:lnTo>
                  <a:pt x="198" y="400"/>
                </a:lnTo>
                <a:lnTo>
                  <a:pt x="259" y="327"/>
                </a:lnTo>
                <a:lnTo>
                  <a:pt x="327" y="259"/>
                </a:lnTo>
                <a:lnTo>
                  <a:pt x="401" y="198"/>
                </a:lnTo>
                <a:lnTo>
                  <a:pt x="481" y="145"/>
                </a:lnTo>
                <a:lnTo>
                  <a:pt x="565" y="98"/>
                </a:lnTo>
                <a:lnTo>
                  <a:pt x="655" y="61"/>
                </a:lnTo>
                <a:lnTo>
                  <a:pt x="748" y="31"/>
                </a:lnTo>
                <a:lnTo>
                  <a:pt x="847" y="12"/>
                </a:lnTo>
                <a:lnTo>
                  <a:pt x="946" y="1"/>
                </a:lnTo>
                <a:lnTo>
                  <a:pt x="998" y="0"/>
                </a:lnTo>
                <a:lnTo>
                  <a:pt x="1049" y="1"/>
                </a:lnTo>
                <a:lnTo>
                  <a:pt x="1150" y="12"/>
                </a:lnTo>
                <a:lnTo>
                  <a:pt x="1247" y="31"/>
                </a:lnTo>
                <a:lnTo>
                  <a:pt x="1340" y="61"/>
                </a:lnTo>
                <a:lnTo>
                  <a:pt x="1431" y="98"/>
                </a:lnTo>
                <a:lnTo>
                  <a:pt x="1515" y="145"/>
                </a:lnTo>
                <a:lnTo>
                  <a:pt x="1594" y="198"/>
                </a:lnTo>
                <a:lnTo>
                  <a:pt x="1668" y="259"/>
                </a:lnTo>
                <a:lnTo>
                  <a:pt x="1737" y="327"/>
                </a:lnTo>
                <a:lnTo>
                  <a:pt x="1798" y="400"/>
                </a:lnTo>
                <a:lnTo>
                  <a:pt x="1851" y="481"/>
                </a:lnTo>
                <a:lnTo>
                  <a:pt x="1898" y="565"/>
                </a:lnTo>
                <a:lnTo>
                  <a:pt x="1935" y="655"/>
                </a:lnTo>
                <a:lnTo>
                  <a:pt x="1964" y="748"/>
                </a:lnTo>
                <a:lnTo>
                  <a:pt x="1985" y="846"/>
                </a:lnTo>
                <a:lnTo>
                  <a:pt x="1995" y="946"/>
                </a:lnTo>
                <a:lnTo>
                  <a:pt x="1995" y="998"/>
                </a:lnTo>
                <a:lnTo>
                  <a:pt x="1995" y="1049"/>
                </a:lnTo>
                <a:lnTo>
                  <a:pt x="1985" y="1150"/>
                </a:lnTo>
                <a:lnTo>
                  <a:pt x="1964" y="1247"/>
                </a:lnTo>
                <a:lnTo>
                  <a:pt x="1935" y="1340"/>
                </a:lnTo>
                <a:lnTo>
                  <a:pt x="1898" y="1430"/>
                </a:lnTo>
                <a:lnTo>
                  <a:pt x="1851" y="1515"/>
                </a:lnTo>
                <a:lnTo>
                  <a:pt x="1798" y="1594"/>
                </a:lnTo>
                <a:lnTo>
                  <a:pt x="1737" y="1668"/>
                </a:lnTo>
                <a:lnTo>
                  <a:pt x="1668" y="1735"/>
                </a:lnTo>
                <a:lnTo>
                  <a:pt x="1594" y="1798"/>
                </a:lnTo>
                <a:lnTo>
                  <a:pt x="1515" y="1851"/>
                </a:lnTo>
                <a:lnTo>
                  <a:pt x="1431" y="1898"/>
                </a:lnTo>
                <a:lnTo>
                  <a:pt x="1340" y="1935"/>
                </a:lnTo>
                <a:lnTo>
                  <a:pt x="1247" y="1964"/>
                </a:lnTo>
                <a:lnTo>
                  <a:pt x="1150" y="1984"/>
                </a:lnTo>
                <a:lnTo>
                  <a:pt x="1049" y="1993"/>
                </a:lnTo>
                <a:lnTo>
                  <a:pt x="998" y="1995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07" name="Freeform 589">
            <a:extLst>
              <a:ext uri="{FF2B5EF4-FFF2-40B4-BE49-F238E27FC236}">
                <a16:creationId xmlns:a16="http://schemas.microsoft.com/office/drawing/2014/main" id="{3CCA7B63-D486-4D00-BC86-D28514A6D416}"/>
              </a:ext>
            </a:extLst>
          </p:cNvPr>
          <p:cNvSpPr>
            <a:spLocks/>
          </p:cNvSpPr>
          <p:nvPr/>
        </p:nvSpPr>
        <p:spPr bwMode="auto">
          <a:xfrm>
            <a:off x="1387816" y="3550578"/>
            <a:ext cx="120203" cy="294289"/>
          </a:xfrm>
          <a:custGeom>
            <a:avLst/>
            <a:gdLst>
              <a:gd name="T0" fmla="*/ 462 w 462"/>
              <a:gd name="T1" fmla="*/ 981 h 1135"/>
              <a:gd name="T2" fmla="*/ 460 w 462"/>
              <a:gd name="T3" fmla="*/ 985 h 1135"/>
              <a:gd name="T4" fmla="*/ 457 w 462"/>
              <a:gd name="T5" fmla="*/ 989 h 1135"/>
              <a:gd name="T6" fmla="*/ 443 w 462"/>
              <a:gd name="T7" fmla="*/ 1007 h 1135"/>
              <a:gd name="T8" fmla="*/ 427 w 462"/>
              <a:gd name="T9" fmla="*/ 1025 h 1135"/>
              <a:gd name="T10" fmla="*/ 418 w 462"/>
              <a:gd name="T11" fmla="*/ 1037 h 1135"/>
              <a:gd name="T12" fmla="*/ 409 w 462"/>
              <a:gd name="T13" fmla="*/ 1048 h 1135"/>
              <a:gd name="T14" fmla="*/ 408 w 462"/>
              <a:gd name="T15" fmla="*/ 1050 h 1135"/>
              <a:gd name="T16" fmla="*/ 408 w 462"/>
              <a:gd name="T17" fmla="*/ 1050 h 1135"/>
              <a:gd name="T18" fmla="*/ 396 w 462"/>
              <a:gd name="T19" fmla="*/ 1064 h 1135"/>
              <a:gd name="T20" fmla="*/ 383 w 462"/>
              <a:gd name="T21" fmla="*/ 1078 h 1135"/>
              <a:gd name="T22" fmla="*/ 369 w 462"/>
              <a:gd name="T23" fmla="*/ 1095 h 1135"/>
              <a:gd name="T24" fmla="*/ 355 w 462"/>
              <a:gd name="T25" fmla="*/ 1110 h 1135"/>
              <a:gd name="T26" fmla="*/ 343 w 462"/>
              <a:gd name="T27" fmla="*/ 1123 h 1135"/>
              <a:gd name="T28" fmla="*/ 332 w 462"/>
              <a:gd name="T29" fmla="*/ 1135 h 1135"/>
              <a:gd name="T30" fmla="*/ 276 w 462"/>
              <a:gd name="T31" fmla="*/ 1062 h 1135"/>
              <a:gd name="T32" fmla="*/ 177 w 462"/>
              <a:gd name="T33" fmla="*/ 908 h 1135"/>
              <a:gd name="T34" fmla="*/ 94 w 462"/>
              <a:gd name="T35" fmla="*/ 745 h 1135"/>
              <a:gd name="T36" fmla="*/ 27 w 462"/>
              <a:gd name="T37" fmla="*/ 573 h 1135"/>
              <a:gd name="T38" fmla="*/ 0 w 462"/>
              <a:gd name="T39" fmla="*/ 483 h 1135"/>
              <a:gd name="T40" fmla="*/ 36 w 462"/>
              <a:gd name="T41" fmla="*/ 417 h 1135"/>
              <a:gd name="T42" fmla="*/ 65 w 462"/>
              <a:gd name="T43" fmla="*/ 348 h 1135"/>
              <a:gd name="T44" fmla="*/ 68 w 462"/>
              <a:gd name="T45" fmla="*/ 341 h 1135"/>
              <a:gd name="T46" fmla="*/ 71 w 462"/>
              <a:gd name="T47" fmla="*/ 333 h 1135"/>
              <a:gd name="T48" fmla="*/ 81 w 462"/>
              <a:gd name="T49" fmla="*/ 303 h 1135"/>
              <a:gd name="T50" fmla="*/ 90 w 462"/>
              <a:gd name="T51" fmla="*/ 273 h 1135"/>
              <a:gd name="T52" fmla="*/ 94 w 462"/>
              <a:gd name="T53" fmla="*/ 263 h 1135"/>
              <a:gd name="T54" fmla="*/ 97 w 462"/>
              <a:gd name="T55" fmla="*/ 252 h 1135"/>
              <a:gd name="T56" fmla="*/ 100 w 462"/>
              <a:gd name="T57" fmla="*/ 242 h 1135"/>
              <a:gd name="T58" fmla="*/ 102 w 462"/>
              <a:gd name="T59" fmla="*/ 232 h 1135"/>
              <a:gd name="T60" fmla="*/ 105 w 462"/>
              <a:gd name="T61" fmla="*/ 223 h 1135"/>
              <a:gd name="T62" fmla="*/ 106 w 462"/>
              <a:gd name="T63" fmla="*/ 214 h 1135"/>
              <a:gd name="T64" fmla="*/ 110 w 462"/>
              <a:gd name="T65" fmla="*/ 201 h 1135"/>
              <a:gd name="T66" fmla="*/ 112 w 462"/>
              <a:gd name="T67" fmla="*/ 189 h 1135"/>
              <a:gd name="T68" fmla="*/ 112 w 462"/>
              <a:gd name="T69" fmla="*/ 182 h 1135"/>
              <a:gd name="T70" fmla="*/ 114 w 462"/>
              <a:gd name="T71" fmla="*/ 177 h 1135"/>
              <a:gd name="T72" fmla="*/ 116 w 462"/>
              <a:gd name="T73" fmla="*/ 166 h 1135"/>
              <a:gd name="T74" fmla="*/ 119 w 462"/>
              <a:gd name="T75" fmla="*/ 153 h 1135"/>
              <a:gd name="T76" fmla="*/ 125 w 462"/>
              <a:gd name="T77" fmla="*/ 109 h 1135"/>
              <a:gd name="T78" fmla="*/ 129 w 462"/>
              <a:gd name="T79" fmla="*/ 64 h 1135"/>
              <a:gd name="T80" fmla="*/ 131 w 462"/>
              <a:gd name="T81" fmla="*/ 53 h 1135"/>
              <a:gd name="T82" fmla="*/ 131 w 462"/>
              <a:gd name="T83" fmla="*/ 41 h 1135"/>
              <a:gd name="T84" fmla="*/ 131 w 462"/>
              <a:gd name="T85" fmla="*/ 39 h 1135"/>
              <a:gd name="T86" fmla="*/ 131 w 462"/>
              <a:gd name="T87" fmla="*/ 35 h 1135"/>
              <a:gd name="T88" fmla="*/ 132 w 462"/>
              <a:gd name="T89" fmla="*/ 26 h 1135"/>
              <a:gd name="T90" fmla="*/ 132 w 462"/>
              <a:gd name="T91" fmla="*/ 17 h 1135"/>
              <a:gd name="T92" fmla="*/ 132 w 462"/>
              <a:gd name="T93" fmla="*/ 7 h 1135"/>
              <a:gd name="T94" fmla="*/ 132 w 462"/>
              <a:gd name="T95" fmla="*/ 0 h 1135"/>
              <a:gd name="T96" fmla="*/ 133 w 462"/>
              <a:gd name="T97" fmla="*/ 68 h 1135"/>
              <a:gd name="T98" fmla="*/ 145 w 462"/>
              <a:gd name="T99" fmla="*/ 204 h 1135"/>
              <a:gd name="T100" fmla="*/ 168 w 462"/>
              <a:gd name="T101" fmla="*/ 335 h 1135"/>
              <a:gd name="T102" fmla="*/ 201 w 462"/>
              <a:gd name="T103" fmla="*/ 464 h 1135"/>
              <a:gd name="T104" fmla="*/ 243 w 462"/>
              <a:gd name="T105" fmla="*/ 587 h 1135"/>
              <a:gd name="T106" fmla="*/ 295 w 462"/>
              <a:gd name="T107" fmla="*/ 706 h 1135"/>
              <a:gd name="T108" fmla="*/ 355 w 462"/>
              <a:gd name="T109" fmla="*/ 820 h 1135"/>
              <a:gd name="T110" fmla="*/ 425 w 462"/>
              <a:gd name="T111" fmla="*/ 929 h 1135"/>
              <a:gd name="T112" fmla="*/ 462 w 462"/>
              <a:gd name="T113" fmla="*/ 981 h 1135"/>
              <a:gd name="T114" fmla="*/ 462 w 462"/>
              <a:gd name="T115" fmla="*/ 981 h 1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462" h="1135">
                <a:moveTo>
                  <a:pt x="462" y="981"/>
                </a:moveTo>
                <a:lnTo>
                  <a:pt x="460" y="985"/>
                </a:lnTo>
                <a:lnTo>
                  <a:pt x="457" y="989"/>
                </a:lnTo>
                <a:lnTo>
                  <a:pt x="443" y="1007"/>
                </a:lnTo>
                <a:lnTo>
                  <a:pt x="427" y="1025"/>
                </a:lnTo>
                <a:lnTo>
                  <a:pt x="418" y="1037"/>
                </a:lnTo>
                <a:lnTo>
                  <a:pt x="409" y="1048"/>
                </a:lnTo>
                <a:lnTo>
                  <a:pt x="408" y="1050"/>
                </a:lnTo>
                <a:lnTo>
                  <a:pt x="408" y="1050"/>
                </a:lnTo>
                <a:lnTo>
                  <a:pt x="396" y="1064"/>
                </a:lnTo>
                <a:lnTo>
                  <a:pt x="383" y="1078"/>
                </a:lnTo>
                <a:lnTo>
                  <a:pt x="369" y="1095"/>
                </a:lnTo>
                <a:lnTo>
                  <a:pt x="355" y="1110"/>
                </a:lnTo>
                <a:lnTo>
                  <a:pt x="343" y="1123"/>
                </a:lnTo>
                <a:lnTo>
                  <a:pt x="332" y="1135"/>
                </a:lnTo>
                <a:lnTo>
                  <a:pt x="276" y="1062"/>
                </a:lnTo>
                <a:lnTo>
                  <a:pt x="177" y="908"/>
                </a:lnTo>
                <a:lnTo>
                  <a:pt x="94" y="745"/>
                </a:lnTo>
                <a:lnTo>
                  <a:pt x="27" y="573"/>
                </a:lnTo>
                <a:lnTo>
                  <a:pt x="0" y="483"/>
                </a:lnTo>
                <a:lnTo>
                  <a:pt x="36" y="417"/>
                </a:lnTo>
                <a:lnTo>
                  <a:pt x="65" y="348"/>
                </a:lnTo>
                <a:lnTo>
                  <a:pt x="68" y="341"/>
                </a:lnTo>
                <a:lnTo>
                  <a:pt x="71" y="333"/>
                </a:lnTo>
                <a:lnTo>
                  <a:pt x="81" y="303"/>
                </a:lnTo>
                <a:lnTo>
                  <a:pt x="90" y="273"/>
                </a:lnTo>
                <a:lnTo>
                  <a:pt x="94" y="263"/>
                </a:lnTo>
                <a:lnTo>
                  <a:pt x="97" y="252"/>
                </a:lnTo>
                <a:lnTo>
                  <a:pt x="100" y="242"/>
                </a:lnTo>
                <a:lnTo>
                  <a:pt x="102" y="232"/>
                </a:lnTo>
                <a:lnTo>
                  <a:pt x="105" y="223"/>
                </a:lnTo>
                <a:lnTo>
                  <a:pt x="106" y="214"/>
                </a:lnTo>
                <a:lnTo>
                  <a:pt x="110" y="201"/>
                </a:lnTo>
                <a:lnTo>
                  <a:pt x="112" y="189"/>
                </a:lnTo>
                <a:lnTo>
                  <a:pt x="112" y="182"/>
                </a:lnTo>
                <a:lnTo>
                  <a:pt x="114" y="177"/>
                </a:lnTo>
                <a:lnTo>
                  <a:pt x="116" y="166"/>
                </a:lnTo>
                <a:lnTo>
                  <a:pt x="119" y="153"/>
                </a:lnTo>
                <a:lnTo>
                  <a:pt x="125" y="109"/>
                </a:lnTo>
                <a:lnTo>
                  <a:pt x="129" y="64"/>
                </a:lnTo>
                <a:lnTo>
                  <a:pt x="131" y="53"/>
                </a:lnTo>
                <a:lnTo>
                  <a:pt x="131" y="41"/>
                </a:lnTo>
                <a:lnTo>
                  <a:pt x="131" y="39"/>
                </a:lnTo>
                <a:lnTo>
                  <a:pt x="131" y="35"/>
                </a:lnTo>
                <a:lnTo>
                  <a:pt x="132" y="26"/>
                </a:lnTo>
                <a:lnTo>
                  <a:pt x="132" y="17"/>
                </a:lnTo>
                <a:lnTo>
                  <a:pt x="132" y="7"/>
                </a:lnTo>
                <a:lnTo>
                  <a:pt x="132" y="0"/>
                </a:lnTo>
                <a:lnTo>
                  <a:pt x="133" y="68"/>
                </a:lnTo>
                <a:lnTo>
                  <a:pt x="145" y="204"/>
                </a:lnTo>
                <a:lnTo>
                  <a:pt x="168" y="335"/>
                </a:lnTo>
                <a:lnTo>
                  <a:pt x="201" y="464"/>
                </a:lnTo>
                <a:lnTo>
                  <a:pt x="243" y="587"/>
                </a:lnTo>
                <a:lnTo>
                  <a:pt x="295" y="706"/>
                </a:lnTo>
                <a:lnTo>
                  <a:pt x="355" y="820"/>
                </a:lnTo>
                <a:lnTo>
                  <a:pt x="425" y="929"/>
                </a:lnTo>
                <a:lnTo>
                  <a:pt x="462" y="981"/>
                </a:lnTo>
                <a:lnTo>
                  <a:pt x="462" y="98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08" name="Freeform 590">
            <a:extLst>
              <a:ext uri="{FF2B5EF4-FFF2-40B4-BE49-F238E27FC236}">
                <a16:creationId xmlns:a16="http://schemas.microsoft.com/office/drawing/2014/main" id="{88C6C486-F204-4B49-9461-8D31E9664C38}"/>
              </a:ext>
            </a:extLst>
          </p:cNvPr>
          <p:cNvSpPr>
            <a:spLocks/>
          </p:cNvSpPr>
          <p:nvPr/>
        </p:nvSpPr>
        <p:spPr bwMode="auto">
          <a:xfrm>
            <a:off x="1387816" y="3550578"/>
            <a:ext cx="120203" cy="294289"/>
          </a:xfrm>
          <a:custGeom>
            <a:avLst/>
            <a:gdLst>
              <a:gd name="T0" fmla="*/ 132 w 462"/>
              <a:gd name="T1" fmla="*/ 0 h 1135"/>
              <a:gd name="T2" fmla="*/ 132 w 462"/>
              <a:gd name="T3" fmla="*/ 7 h 1135"/>
              <a:gd name="T4" fmla="*/ 132 w 462"/>
              <a:gd name="T5" fmla="*/ 17 h 1135"/>
              <a:gd name="T6" fmla="*/ 132 w 462"/>
              <a:gd name="T7" fmla="*/ 26 h 1135"/>
              <a:gd name="T8" fmla="*/ 131 w 462"/>
              <a:gd name="T9" fmla="*/ 35 h 1135"/>
              <a:gd name="T10" fmla="*/ 131 w 462"/>
              <a:gd name="T11" fmla="*/ 39 h 1135"/>
              <a:gd name="T12" fmla="*/ 131 w 462"/>
              <a:gd name="T13" fmla="*/ 41 h 1135"/>
              <a:gd name="T14" fmla="*/ 131 w 462"/>
              <a:gd name="T15" fmla="*/ 53 h 1135"/>
              <a:gd name="T16" fmla="*/ 129 w 462"/>
              <a:gd name="T17" fmla="*/ 64 h 1135"/>
              <a:gd name="T18" fmla="*/ 125 w 462"/>
              <a:gd name="T19" fmla="*/ 109 h 1135"/>
              <a:gd name="T20" fmla="*/ 119 w 462"/>
              <a:gd name="T21" fmla="*/ 153 h 1135"/>
              <a:gd name="T22" fmla="*/ 116 w 462"/>
              <a:gd name="T23" fmla="*/ 166 h 1135"/>
              <a:gd name="T24" fmla="*/ 114 w 462"/>
              <a:gd name="T25" fmla="*/ 177 h 1135"/>
              <a:gd name="T26" fmla="*/ 112 w 462"/>
              <a:gd name="T27" fmla="*/ 182 h 1135"/>
              <a:gd name="T28" fmla="*/ 112 w 462"/>
              <a:gd name="T29" fmla="*/ 189 h 1135"/>
              <a:gd name="T30" fmla="*/ 110 w 462"/>
              <a:gd name="T31" fmla="*/ 201 h 1135"/>
              <a:gd name="T32" fmla="*/ 106 w 462"/>
              <a:gd name="T33" fmla="*/ 214 h 1135"/>
              <a:gd name="T34" fmla="*/ 105 w 462"/>
              <a:gd name="T35" fmla="*/ 223 h 1135"/>
              <a:gd name="T36" fmla="*/ 102 w 462"/>
              <a:gd name="T37" fmla="*/ 232 h 1135"/>
              <a:gd name="T38" fmla="*/ 100 w 462"/>
              <a:gd name="T39" fmla="*/ 242 h 1135"/>
              <a:gd name="T40" fmla="*/ 97 w 462"/>
              <a:gd name="T41" fmla="*/ 252 h 1135"/>
              <a:gd name="T42" fmla="*/ 94 w 462"/>
              <a:gd name="T43" fmla="*/ 263 h 1135"/>
              <a:gd name="T44" fmla="*/ 90 w 462"/>
              <a:gd name="T45" fmla="*/ 273 h 1135"/>
              <a:gd name="T46" fmla="*/ 81 w 462"/>
              <a:gd name="T47" fmla="*/ 303 h 1135"/>
              <a:gd name="T48" fmla="*/ 71 w 462"/>
              <a:gd name="T49" fmla="*/ 333 h 1135"/>
              <a:gd name="T50" fmla="*/ 65 w 462"/>
              <a:gd name="T51" fmla="*/ 348 h 1135"/>
              <a:gd name="T52" fmla="*/ 36 w 462"/>
              <a:gd name="T53" fmla="*/ 417 h 1135"/>
              <a:gd name="T54" fmla="*/ 0 w 462"/>
              <a:gd name="T55" fmla="*/ 483 h 1135"/>
              <a:gd name="T56" fmla="*/ 27 w 462"/>
              <a:gd name="T57" fmla="*/ 573 h 1135"/>
              <a:gd name="T58" fmla="*/ 94 w 462"/>
              <a:gd name="T59" fmla="*/ 745 h 1135"/>
              <a:gd name="T60" fmla="*/ 177 w 462"/>
              <a:gd name="T61" fmla="*/ 908 h 1135"/>
              <a:gd name="T62" fmla="*/ 276 w 462"/>
              <a:gd name="T63" fmla="*/ 1062 h 1135"/>
              <a:gd name="T64" fmla="*/ 332 w 462"/>
              <a:gd name="T65" fmla="*/ 1135 h 1135"/>
              <a:gd name="T66" fmla="*/ 343 w 462"/>
              <a:gd name="T67" fmla="*/ 1123 h 1135"/>
              <a:gd name="T68" fmla="*/ 355 w 462"/>
              <a:gd name="T69" fmla="*/ 1110 h 1135"/>
              <a:gd name="T70" fmla="*/ 369 w 462"/>
              <a:gd name="T71" fmla="*/ 1095 h 1135"/>
              <a:gd name="T72" fmla="*/ 383 w 462"/>
              <a:gd name="T73" fmla="*/ 1078 h 1135"/>
              <a:gd name="T74" fmla="*/ 396 w 462"/>
              <a:gd name="T75" fmla="*/ 1064 h 1135"/>
              <a:gd name="T76" fmla="*/ 408 w 462"/>
              <a:gd name="T77" fmla="*/ 1050 h 1135"/>
              <a:gd name="T78" fmla="*/ 408 w 462"/>
              <a:gd name="T79" fmla="*/ 1050 h 1135"/>
              <a:gd name="T80" fmla="*/ 409 w 462"/>
              <a:gd name="T81" fmla="*/ 1048 h 1135"/>
              <a:gd name="T82" fmla="*/ 418 w 462"/>
              <a:gd name="T83" fmla="*/ 1037 h 1135"/>
              <a:gd name="T84" fmla="*/ 427 w 462"/>
              <a:gd name="T85" fmla="*/ 1025 h 1135"/>
              <a:gd name="T86" fmla="*/ 443 w 462"/>
              <a:gd name="T87" fmla="*/ 1007 h 1135"/>
              <a:gd name="T88" fmla="*/ 457 w 462"/>
              <a:gd name="T89" fmla="*/ 989 h 1135"/>
              <a:gd name="T90" fmla="*/ 460 w 462"/>
              <a:gd name="T91" fmla="*/ 985 h 1135"/>
              <a:gd name="T92" fmla="*/ 462 w 462"/>
              <a:gd name="T93" fmla="*/ 981 h 1135"/>
              <a:gd name="T94" fmla="*/ 425 w 462"/>
              <a:gd name="T95" fmla="*/ 929 h 1135"/>
              <a:gd name="T96" fmla="*/ 355 w 462"/>
              <a:gd name="T97" fmla="*/ 820 h 1135"/>
              <a:gd name="T98" fmla="*/ 295 w 462"/>
              <a:gd name="T99" fmla="*/ 706 h 1135"/>
              <a:gd name="T100" fmla="*/ 243 w 462"/>
              <a:gd name="T101" fmla="*/ 587 h 1135"/>
              <a:gd name="T102" fmla="*/ 201 w 462"/>
              <a:gd name="T103" fmla="*/ 464 h 1135"/>
              <a:gd name="T104" fmla="*/ 168 w 462"/>
              <a:gd name="T105" fmla="*/ 335 h 1135"/>
              <a:gd name="T106" fmla="*/ 145 w 462"/>
              <a:gd name="T107" fmla="*/ 204 h 1135"/>
              <a:gd name="T108" fmla="*/ 133 w 462"/>
              <a:gd name="T109" fmla="*/ 68 h 1135"/>
              <a:gd name="T110" fmla="*/ 132 w 462"/>
              <a:gd name="T111" fmla="*/ 0 h 1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462" h="1135">
                <a:moveTo>
                  <a:pt x="132" y="0"/>
                </a:moveTo>
                <a:lnTo>
                  <a:pt x="132" y="7"/>
                </a:lnTo>
                <a:lnTo>
                  <a:pt x="132" y="17"/>
                </a:lnTo>
                <a:lnTo>
                  <a:pt x="132" y="26"/>
                </a:lnTo>
                <a:lnTo>
                  <a:pt x="131" y="35"/>
                </a:lnTo>
                <a:lnTo>
                  <a:pt x="131" y="39"/>
                </a:lnTo>
                <a:lnTo>
                  <a:pt x="131" y="41"/>
                </a:lnTo>
                <a:lnTo>
                  <a:pt x="131" y="53"/>
                </a:lnTo>
                <a:lnTo>
                  <a:pt x="129" y="64"/>
                </a:lnTo>
                <a:lnTo>
                  <a:pt x="125" y="109"/>
                </a:lnTo>
                <a:lnTo>
                  <a:pt x="119" y="153"/>
                </a:lnTo>
                <a:lnTo>
                  <a:pt x="116" y="166"/>
                </a:lnTo>
                <a:lnTo>
                  <a:pt x="114" y="177"/>
                </a:lnTo>
                <a:lnTo>
                  <a:pt x="112" y="182"/>
                </a:lnTo>
                <a:lnTo>
                  <a:pt x="112" y="189"/>
                </a:lnTo>
                <a:lnTo>
                  <a:pt x="110" y="201"/>
                </a:lnTo>
                <a:lnTo>
                  <a:pt x="106" y="214"/>
                </a:lnTo>
                <a:lnTo>
                  <a:pt x="105" y="223"/>
                </a:lnTo>
                <a:lnTo>
                  <a:pt x="102" y="232"/>
                </a:lnTo>
                <a:lnTo>
                  <a:pt x="100" y="242"/>
                </a:lnTo>
                <a:lnTo>
                  <a:pt x="97" y="252"/>
                </a:lnTo>
                <a:lnTo>
                  <a:pt x="94" y="263"/>
                </a:lnTo>
                <a:lnTo>
                  <a:pt x="90" y="273"/>
                </a:lnTo>
                <a:lnTo>
                  <a:pt x="81" y="303"/>
                </a:lnTo>
                <a:lnTo>
                  <a:pt x="71" y="333"/>
                </a:lnTo>
                <a:lnTo>
                  <a:pt x="65" y="348"/>
                </a:lnTo>
                <a:lnTo>
                  <a:pt x="36" y="417"/>
                </a:lnTo>
                <a:lnTo>
                  <a:pt x="0" y="483"/>
                </a:lnTo>
                <a:lnTo>
                  <a:pt x="27" y="573"/>
                </a:lnTo>
                <a:lnTo>
                  <a:pt x="94" y="745"/>
                </a:lnTo>
                <a:lnTo>
                  <a:pt x="177" y="908"/>
                </a:lnTo>
                <a:lnTo>
                  <a:pt x="276" y="1062"/>
                </a:lnTo>
                <a:lnTo>
                  <a:pt x="332" y="1135"/>
                </a:lnTo>
                <a:lnTo>
                  <a:pt x="343" y="1123"/>
                </a:lnTo>
                <a:lnTo>
                  <a:pt x="355" y="1110"/>
                </a:lnTo>
                <a:lnTo>
                  <a:pt x="369" y="1095"/>
                </a:lnTo>
                <a:lnTo>
                  <a:pt x="383" y="1078"/>
                </a:lnTo>
                <a:lnTo>
                  <a:pt x="396" y="1064"/>
                </a:lnTo>
                <a:lnTo>
                  <a:pt x="408" y="1050"/>
                </a:lnTo>
                <a:lnTo>
                  <a:pt x="408" y="1050"/>
                </a:lnTo>
                <a:lnTo>
                  <a:pt x="409" y="1048"/>
                </a:lnTo>
                <a:lnTo>
                  <a:pt x="418" y="1037"/>
                </a:lnTo>
                <a:lnTo>
                  <a:pt x="427" y="1025"/>
                </a:lnTo>
                <a:lnTo>
                  <a:pt x="443" y="1007"/>
                </a:lnTo>
                <a:lnTo>
                  <a:pt x="457" y="989"/>
                </a:lnTo>
                <a:lnTo>
                  <a:pt x="460" y="985"/>
                </a:lnTo>
                <a:lnTo>
                  <a:pt x="462" y="981"/>
                </a:lnTo>
                <a:lnTo>
                  <a:pt x="425" y="929"/>
                </a:lnTo>
                <a:lnTo>
                  <a:pt x="355" y="820"/>
                </a:lnTo>
                <a:lnTo>
                  <a:pt x="295" y="706"/>
                </a:lnTo>
                <a:lnTo>
                  <a:pt x="243" y="587"/>
                </a:lnTo>
                <a:lnTo>
                  <a:pt x="201" y="464"/>
                </a:lnTo>
                <a:lnTo>
                  <a:pt x="168" y="335"/>
                </a:lnTo>
                <a:lnTo>
                  <a:pt x="145" y="204"/>
                </a:lnTo>
                <a:lnTo>
                  <a:pt x="133" y="68"/>
                </a:lnTo>
                <a:lnTo>
                  <a:pt x="132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09" name="Freeform: Shape 108">
            <a:extLst>
              <a:ext uri="{FF2B5EF4-FFF2-40B4-BE49-F238E27FC236}">
                <a16:creationId xmlns:a16="http://schemas.microsoft.com/office/drawing/2014/main" id="{B13A79B5-6223-4D39-8CA0-378BE917EE55}"/>
              </a:ext>
            </a:extLst>
          </p:cNvPr>
          <p:cNvSpPr>
            <a:spLocks/>
          </p:cNvSpPr>
          <p:nvPr/>
        </p:nvSpPr>
        <p:spPr bwMode="auto">
          <a:xfrm>
            <a:off x="1422012" y="3547468"/>
            <a:ext cx="2956360" cy="428999"/>
          </a:xfrm>
          <a:custGeom>
            <a:avLst/>
            <a:gdLst>
              <a:gd name="connsiteX0" fmla="*/ 0 w 3941813"/>
              <a:gd name="connsiteY0" fmla="*/ 0 h 571998"/>
              <a:gd name="connsiteX1" fmla="*/ 228336 w 3941813"/>
              <a:gd name="connsiteY1" fmla="*/ 0 h 571998"/>
              <a:gd name="connsiteX2" fmla="*/ 228336 w 3941813"/>
              <a:gd name="connsiteY2" fmla="*/ 1035 h 571998"/>
              <a:gd name="connsiteX3" fmla="*/ 228336 w 3941813"/>
              <a:gd name="connsiteY3" fmla="*/ 2070 h 571998"/>
              <a:gd name="connsiteX4" fmla="*/ 228336 w 3941813"/>
              <a:gd name="connsiteY4" fmla="*/ 3450 h 571998"/>
              <a:gd name="connsiteX5" fmla="*/ 228336 w 3941813"/>
              <a:gd name="connsiteY5" fmla="*/ 4485 h 571998"/>
              <a:gd name="connsiteX6" fmla="*/ 228336 w 3941813"/>
              <a:gd name="connsiteY6" fmla="*/ 6555 h 571998"/>
              <a:gd name="connsiteX7" fmla="*/ 228336 w 3941813"/>
              <a:gd name="connsiteY7" fmla="*/ 8625 h 571998"/>
              <a:gd name="connsiteX8" fmla="*/ 228336 w 3941813"/>
              <a:gd name="connsiteY8" fmla="*/ 13110 h 571998"/>
              <a:gd name="connsiteX9" fmla="*/ 228681 w 3941813"/>
              <a:gd name="connsiteY9" fmla="*/ 17595 h 571998"/>
              <a:gd name="connsiteX10" fmla="*/ 228681 w 3941813"/>
              <a:gd name="connsiteY10" fmla="*/ 21045 h 571998"/>
              <a:gd name="connsiteX11" fmla="*/ 229372 w 3941813"/>
              <a:gd name="connsiteY11" fmla="*/ 24495 h 571998"/>
              <a:gd name="connsiteX12" fmla="*/ 229561 w 3941813"/>
              <a:gd name="connsiteY12" fmla="*/ 29949 h 571998"/>
              <a:gd name="connsiteX13" fmla="*/ 230860 w 3941813"/>
              <a:gd name="connsiteY13" fmla="*/ 43059 h 571998"/>
              <a:gd name="connsiteX14" fmla="*/ 231099 w 3941813"/>
              <a:gd name="connsiteY14" fmla="*/ 44849 h 571998"/>
              <a:gd name="connsiteX15" fmla="*/ 231445 w 3941813"/>
              <a:gd name="connsiteY15" fmla="*/ 47954 h 571998"/>
              <a:gd name="connsiteX16" fmla="*/ 231790 w 3941813"/>
              <a:gd name="connsiteY16" fmla="*/ 51059 h 571998"/>
              <a:gd name="connsiteX17" fmla="*/ 232439 w 3941813"/>
              <a:gd name="connsiteY17" fmla="*/ 55431 h 571998"/>
              <a:gd name="connsiteX18" fmla="*/ 237460 w 3941813"/>
              <a:gd name="connsiteY18" fmla="*/ 78594 h 571998"/>
              <a:gd name="connsiteX19" fmla="*/ 239935 w 3941813"/>
              <a:gd name="connsiteY19" fmla="*/ 88754 h 571998"/>
              <a:gd name="connsiteX20" fmla="*/ 249062 w 3941813"/>
              <a:gd name="connsiteY20" fmla="*/ 117988 h 571998"/>
              <a:gd name="connsiteX21" fmla="*/ 258766 w 3941813"/>
              <a:gd name="connsiteY21" fmla="*/ 141560 h 571998"/>
              <a:gd name="connsiteX22" fmla="*/ 260462 w 3941813"/>
              <a:gd name="connsiteY22" fmla="*/ 145242 h 571998"/>
              <a:gd name="connsiteX23" fmla="*/ 261844 w 3941813"/>
              <a:gd name="connsiteY23" fmla="*/ 148347 h 571998"/>
              <a:gd name="connsiteX24" fmla="*/ 263571 w 3941813"/>
              <a:gd name="connsiteY24" fmla="*/ 152142 h 571998"/>
              <a:gd name="connsiteX25" fmla="*/ 265643 w 3941813"/>
              <a:gd name="connsiteY25" fmla="*/ 155592 h 571998"/>
              <a:gd name="connsiteX26" fmla="*/ 267371 w 3941813"/>
              <a:gd name="connsiteY26" fmla="*/ 158697 h 571998"/>
              <a:gd name="connsiteX27" fmla="*/ 269060 w 3941813"/>
              <a:gd name="connsiteY27" fmla="*/ 162072 h 571998"/>
              <a:gd name="connsiteX28" fmla="*/ 276558 w 3941813"/>
              <a:gd name="connsiteY28" fmla="*/ 175613 h 571998"/>
              <a:gd name="connsiteX29" fmla="*/ 277043 w 3941813"/>
              <a:gd name="connsiteY29" fmla="*/ 176291 h 571998"/>
              <a:gd name="connsiteX30" fmla="*/ 278368 w 3941813"/>
              <a:gd name="connsiteY30" fmla="*/ 178791 h 571998"/>
              <a:gd name="connsiteX31" fmla="*/ 295536 w 3941813"/>
              <a:gd name="connsiteY31" fmla="*/ 204348 h 571998"/>
              <a:gd name="connsiteX32" fmla="*/ 296042 w 3941813"/>
              <a:gd name="connsiteY32" fmla="*/ 204926 h 571998"/>
              <a:gd name="connsiteX33" fmla="*/ 298303 w 3941813"/>
              <a:gd name="connsiteY33" fmla="*/ 207936 h 571998"/>
              <a:gd name="connsiteX34" fmla="*/ 316635 w 3941813"/>
              <a:gd name="connsiteY34" fmla="*/ 230146 h 571998"/>
              <a:gd name="connsiteX35" fmla="*/ 318158 w 3941813"/>
              <a:gd name="connsiteY35" fmla="*/ 231823 h 571998"/>
              <a:gd name="connsiteX36" fmla="*/ 341295 w 3941813"/>
              <a:gd name="connsiteY36" fmla="*/ 254260 h 571998"/>
              <a:gd name="connsiteX37" fmla="*/ 364855 w 3941813"/>
              <a:gd name="connsiteY37" fmla="*/ 274566 h 571998"/>
              <a:gd name="connsiteX38" fmla="*/ 383255 w 3941813"/>
              <a:gd name="connsiteY38" fmla="*/ 287072 h 571998"/>
              <a:gd name="connsiteX39" fmla="*/ 390494 w 3941813"/>
              <a:gd name="connsiteY39" fmla="*/ 291862 h 571998"/>
              <a:gd name="connsiteX40" fmla="*/ 396550 w 3941813"/>
              <a:gd name="connsiteY40" fmla="*/ 295622 h 571998"/>
              <a:gd name="connsiteX41" fmla="*/ 409034 w 3941813"/>
              <a:gd name="connsiteY41" fmla="*/ 302598 h 571998"/>
              <a:gd name="connsiteX42" fmla="*/ 419364 w 3941813"/>
              <a:gd name="connsiteY42" fmla="*/ 308079 h 571998"/>
              <a:gd name="connsiteX43" fmla="*/ 431109 w 3941813"/>
              <a:gd name="connsiteY43" fmla="*/ 313598 h 571998"/>
              <a:gd name="connsiteX44" fmla="*/ 433413 w 3941813"/>
              <a:gd name="connsiteY44" fmla="*/ 314749 h 571998"/>
              <a:gd name="connsiteX45" fmla="*/ 445124 w 3941813"/>
              <a:gd name="connsiteY45" fmla="*/ 319611 h 571998"/>
              <a:gd name="connsiteX46" fmla="*/ 450799 w 3941813"/>
              <a:gd name="connsiteY46" fmla="*/ 321878 h 571998"/>
              <a:gd name="connsiteX47" fmla="*/ 462312 w 3941813"/>
              <a:gd name="connsiteY47" fmla="*/ 325820 h 571998"/>
              <a:gd name="connsiteX48" fmla="*/ 480775 w 3941813"/>
              <a:gd name="connsiteY48" fmla="*/ 331449 h 571998"/>
              <a:gd name="connsiteX49" fmla="*/ 490525 w 3941813"/>
              <a:gd name="connsiteY49" fmla="*/ 333953 h 571998"/>
              <a:gd name="connsiteX50" fmla="*/ 499752 w 3941813"/>
              <a:gd name="connsiteY50" fmla="*/ 335946 h 571998"/>
              <a:gd name="connsiteX51" fmla="*/ 520232 w 3941813"/>
              <a:gd name="connsiteY51" fmla="*/ 340163 h 571998"/>
              <a:gd name="connsiteX52" fmla="*/ 554124 w 3941813"/>
              <a:gd name="connsiteY52" fmla="*/ 343209 h 571998"/>
              <a:gd name="connsiteX53" fmla="*/ 555122 w 3941813"/>
              <a:gd name="connsiteY53" fmla="*/ 343268 h 571998"/>
              <a:gd name="connsiteX54" fmla="*/ 555467 w 3941813"/>
              <a:gd name="connsiteY54" fmla="*/ 343294 h 571998"/>
              <a:gd name="connsiteX55" fmla="*/ 572739 w 3941813"/>
              <a:gd name="connsiteY55" fmla="*/ 343958 h 571998"/>
              <a:gd name="connsiteX56" fmla="*/ 3862707 w 3941813"/>
              <a:gd name="connsiteY56" fmla="*/ 343958 h 571998"/>
              <a:gd name="connsiteX57" fmla="*/ 3941813 w 3941813"/>
              <a:gd name="connsiteY57" fmla="*/ 343958 h 571998"/>
              <a:gd name="connsiteX58" fmla="*/ 3941813 w 3941813"/>
              <a:gd name="connsiteY58" fmla="*/ 388462 h 571998"/>
              <a:gd name="connsiteX59" fmla="*/ 3940777 w 3941813"/>
              <a:gd name="connsiteY59" fmla="*/ 407437 h 571998"/>
              <a:gd name="connsiteX60" fmla="*/ 3933868 w 3941813"/>
              <a:gd name="connsiteY60" fmla="*/ 442971 h 571998"/>
              <a:gd name="connsiteX61" fmla="*/ 3920050 w 3941813"/>
              <a:gd name="connsiteY61" fmla="*/ 476090 h 571998"/>
              <a:gd name="connsiteX62" fmla="*/ 3900015 w 3941813"/>
              <a:gd name="connsiteY62" fmla="*/ 505415 h 571998"/>
              <a:gd name="connsiteX63" fmla="*/ 3875143 w 3941813"/>
              <a:gd name="connsiteY63" fmla="*/ 530254 h 571998"/>
              <a:gd name="connsiteX64" fmla="*/ 3846126 w 3941813"/>
              <a:gd name="connsiteY64" fmla="*/ 549919 h 571998"/>
              <a:gd name="connsiteX65" fmla="*/ 3812964 w 3941813"/>
              <a:gd name="connsiteY65" fmla="*/ 563718 h 571998"/>
              <a:gd name="connsiteX66" fmla="*/ 3777038 w 3941813"/>
              <a:gd name="connsiteY66" fmla="*/ 570963 h 571998"/>
              <a:gd name="connsiteX67" fmla="*/ 3758385 w 3941813"/>
              <a:gd name="connsiteY67" fmla="*/ 571998 h 571998"/>
              <a:gd name="connsiteX68" fmla="*/ 572739 w 3941813"/>
              <a:gd name="connsiteY68" fmla="*/ 571998 h 571998"/>
              <a:gd name="connsiteX69" fmla="*/ 543032 w 3941813"/>
              <a:gd name="connsiteY69" fmla="*/ 571308 h 571998"/>
              <a:gd name="connsiteX70" fmla="*/ 485343 w 3941813"/>
              <a:gd name="connsiteY70" fmla="*/ 565788 h 571998"/>
              <a:gd name="connsiteX71" fmla="*/ 429382 w 3941813"/>
              <a:gd name="connsiteY71" fmla="*/ 554059 h 571998"/>
              <a:gd name="connsiteX72" fmla="*/ 375493 w 3941813"/>
              <a:gd name="connsiteY72" fmla="*/ 537499 h 571998"/>
              <a:gd name="connsiteX73" fmla="*/ 324023 w 3941813"/>
              <a:gd name="connsiteY73" fmla="*/ 515419 h 571998"/>
              <a:gd name="connsiteX74" fmla="*/ 275661 w 3941813"/>
              <a:gd name="connsiteY74" fmla="*/ 489200 h 571998"/>
              <a:gd name="connsiteX75" fmla="*/ 229718 w 3941813"/>
              <a:gd name="connsiteY75" fmla="*/ 458495 h 571998"/>
              <a:gd name="connsiteX76" fmla="*/ 187574 w 3941813"/>
              <a:gd name="connsiteY76" fmla="*/ 423306 h 571998"/>
              <a:gd name="connsiteX77" fmla="*/ 148539 w 3941813"/>
              <a:gd name="connsiteY77" fmla="*/ 384667 h 571998"/>
              <a:gd name="connsiteX78" fmla="*/ 113650 w 3941813"/>
              <a:gd name="connsiteY78" fmla="*/ 342233 h 571998"/>
              <a:gd name="connsiteX79" fmla="*/ 82906 w 3941813"/>
              <a:gd name="connsiteY79" fmla="*/ 296349 h 571998"/>
              <a:gd name="connsiteX80" fmla="*/ 56307 w 3941813"/>
              <a:gd name="connsiteY80" fmla="*/ 248050 h 571998"/>
              <a:gd name="connsiteX81" fmla="*/ 34544 w 3941813"/>
              <a:gd name="connsiteY81" fmla="*/ 196646 h 571998"/>
              <a:gd name="connsiteX82" fmla="*/ 17963 w 3941813"/>
              <a:gd name="connsiteY82" fmla="*/ 143172 h 571998"/>
              <a:gd name="connsiteX83" fmla="*/ 6218 w 3941813"/>
              <a:gd name="connsiteY83" fmla="*/ 87283 h 571998"/>
              <a:gd name="connsiteX84" fmla="*/ 346 w 3941813"/>
              <a:gd name="connsiteY84" fmla="*/ 29669 h 571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3941813" h="571998">
                <a:moveTo>
                  <a:pt x="0" y="0"/>
                </a:moveTo>
                <a:lnTo>
                  <a:pt x="228336" y="0"/>
                </a:lnTo>
                <a:lnTo>
                  <a:pt x="228336" y="1035"/>
                </a:lnTo>
                <a:lnTo>
                  <a:pt x="228336" y="2070"/>
                </a:lnTo>
                <a:lnTo>
                  <a:pt x="228336" y="3450"/>
                </a:lnTo>
                <a:lnTo>
                  <a:pt x="228336" y="4485"/>
                </a:lnTo>
                <a:lnTo>
                  <a:pt x="228336" y="6555"/>
                </a:lnTo>
                <a:lnTo>
                  <a:pt x="228336" y="8625"/>
                </a:lnTo>
                <a:lnTo>
                  <a:pt x="228336" y="13110"/>
                </a:lnTo>
                <a:lnTo>
                  <a:pt x="228681" y="17595"/>
                </a:lnTo>
                <a:lnTo>
                  <a:pt x="228681" y="21045"/>
                </a:lnTo>
                <a:lnTo>
                  <a:pt x="229372" y="24495"/>
                </a:lnTo>
                <a:lnTo>
                  <a:pt x="229561" y="29949"/>
                </a:lnTo>
                <a:lnTo>
                  <a:pt x="230860" y="43059"/>
                </a:lnTo>
                <a:lnTo>
                  <a:pt x="231099" y="44849"/>
                </a:lnTo>
                <a:lnTo>
                  <a:pt x="231445" y="47954"/>
                </a:lnTo>
                <a:lnTo>
                  <a:pt x="231790" y="51059"/>
                </a:lnTo>
                <a:lnTo>
                  <a:pt x="232439" y="55431"/>
                </a:lnTo>
                <a:lnTo>
                  <a:pt x="237460" y="78594"/>
                </a:lnTo>
                <a:lnTo>
                  <a:pt x="239935" y="88754"/>
                </a:lnTo>
                <a:lnTo>
                  <a:pt x="249062" y="117988"/>
                </a:lnTo>
                <a:lnTo>
                  <a:pt x="258766" y="141560"/>
                </a:lnTo>
                <a:lnTo>
                  <a:pt x="260462" y="145242"/>
                </a:lnTo>
                <a:lnTo>
                  <a:pt x="261844" y="148347"/>
                </a:lnTo>
                <a:lnTo>
                  <a:pt x="263571" y="152142"/>
                </a:lnTo>
                <a:lnTo>
                  <a:pt x="265643" y="155592"/>
                </a:lnTo>
                <a:lnTo>
                  <a:pt x="267371" y="158697"/>
                </a:lnTo>
                <a:lnTo>
                  <a:pt x="269060" y="162072"/>
                </a:lnTo>
                <a:lnTo>
                  <a:pt x="276558" y="175613"/>
                </a:lnTo>
                <a:lnTo>
                  <a:pt x="277043" y="176291"/>
                </a:lnTo>
                <a:lnTo>
                  <a:pt x="278368" y="178791"/>
                </a:lnTo>
                <a:lnTo>
                  <a:pt x="295536" y="204348"/>
                </a:lnTo>
                <a:lnTo>
                  <a:pt x="296042" y="204926"/>
                </a:lnTo>
                <a:lnTo>
                  <a:pt x="298303" y="207936"/>
                </a:lnTo>
                <a:lnTo>
                  <a:pt x="316635" y="230146"/>
                </a:lnTo>
                <a:lnTo>
                  <a:pt x="318158" y="231823"/>
                </a:lnTo>
                <a:lnTo>
                  <a:pt x="341295" y="254260"/>
                </a:lnTo>
                <a:lnTo>
                  <a:pt x="364855" y="274566"/>
                </a:lnTo>
                <a:lnTo>
                  <a:pt x="383255" y="287072"/>
                </a:lnTo>
                <a:lnTo>
                  <a:pt x="390494" y="291862"/>
                </a:lnTo>
                <a:lnTo>
                  <a:pt x="396550" y="295622"/>
                </a:lnTo>
                <a:lnTo>
                  <a:pt x="409034" y="302598"/>
                </a:lnTo>
                <a:lnTo>
                  <a:pt x="419364" y="308079"/>
                </a:lnTo>
                <a:lnTo>
                  <a:pt x="431109" y="313598"/>
                </a:lnTo>
                <a:lnTo>
                  <a:pt x="433413" y="314749"/>
                </a:lnTo>
                <a:lnTo>
                  <a:pt x="445124" y="319611"/>
                </a:lnTo>
                <a:lnTo>
                  <a:pt x="450799" y="321878"/>
                </a:lnTo>
                <a:lnTo>
                  <a:pt x="462312" y="325820"/>
                </a:lnTo>
                <a:lnTo>
                  <a:pt x="480775" y="331449"/>
                </a:lnTo>
                <a:lnTo>
                  <a:pt x="490525" y="333953"/>
                </a:lnTo>
                <a:lnTo>
                  <a:pt x="499752" y="335946"/>
                </a:lnTo>
                <a:lnTo>
                  <a:pt x="520232" y="340163"/>
                </a:lnTo>
                <a:lnTo>
                  <a:pt x="554124" y="343209"/>
                </a:lnTo>
                <a:lnTo>
                  <a:pt x="555122" y="343268"/>
                </a:lnTo>
                <a:lnTo>
                  <a:pt x="555467" y="343294"/>
                </a:lnTo>
                <a:lnTo>
                  <a:pt x="572739" y="343958"/>
                </a:lnTo>
                <a:lnTo>
                  <a:pt x="3862707" y="343958"/>
                </a:lnTo>
                <a:lnTo>
                  <a:pt x="3941813" y="343958"/>
                </a:lnTo>
                <a:lnTo>
                  <a:pt x="3941813" y="388462"/>
                </a:lnTo>
                <a:lnTo>
                  <a:pt x="3940777" y="407437"/>
                </a:lnTo>
                <a:lnTo>
                  <a:pt x="3933868" y="442971"/>
                </a:lnTo>
                <a:lnTo>
                  <a:pt x="3920050" y="476090"/>
                </a:lnTo>
                <a:lnTo>
                  <a:pt x="3900015" y="505415"/>
                </a:lnTo>
                <a:lnTo>
                  <a:pt x="3875143" y="530254"/>
                </a:lnTo>
                <a:lnTo>
                  <a:pt x="3846126" y="549919"/>
                </a:lnTo>
                <a:lnTo>
                  <a:pt x="3812964" y="563718"/>
                </a:lnTo>
                <a:lnTo>
                  <a:pt x="3777038" y="570963"/>
                </a:lnTo>
                <a:lnTo>
                  <a:pt x="3758385" y="571998"/>
                </a:lnTo>
                <a:lnTo>
                  <a:pt x="572739" y="571998"/>
                </a:lnTo>
                <a:lnTo>
                  <a:pt x="543032" y="571308"/>
                </a:lnTo>
                <a:lnTo>
                  <a:pt x="485343" y="565788"/>
                </a:lnTo>
                <a:lnTo>
                  <a:pt x="429382" y="554059"/>
                </a:lnTo>
                <a:lnTo>
                  <a:pt x="375493" y="537499"/>
                </a:lnTo>
                <a:lnTo>
                  <a:pt x="324023" y="515419"/>
                </a:lnTo>
                <a:lnTo>
                  <a:pt x="275661" y="489200"/>
                </a:lnTo>
                <a:lnTo>
                  <a:pt x="229718" y="458495"/>
                </a:lnTo>
                <a:lnTo>
                  <a:pt x="187574" y="423306"/>
                </a:lnTo>
                <a:lnTo>
                  <a:pt x="148539" y="384667"/>
                </a:lnTo>
                <a:lnTo>
                  <a:pt x="113650" y="342233"/>
                </a:lnTo>
                <a:lnTo>
                  <a:pt x="82906" y="296349"/>
                </a:lnTo>
                <a:lnTo>
                  <a:pt x="56307" y="248050"/>
                </a:lnTo>
                <a:lnTo>
                  <a:pt x="34544" y="196646"/>
                </a:lnTo>
                <a:lnTo>
                  <a:pt x="17963" y="143172"/>
                </a:lnTo>
                <a:lnTo>
                  <a:pt x="6218" y="87283"/>
                </a:lnTo>
                <a:lnTo>
                  <a:pt x="346" y="2966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04" name="Freeform 585">
            <a:extLst>
              <a:ext uri="{FF2B5EF4-FFF2-40B4-BE49-F238E27FC236}">
                <a16:creationId xmlns:a16="http://schemas.microsoft.com/office/drawing/2014/main" id="{02F69E37-6DEF-4F6D-9E8B-2C604DB3CD46}"/>
              </a:ext>
            </a:extLst>
          </p:cNvPr>
          <p:cNvSpPr>
            <a:spLocks/>
          </p:cNvSpPr>
          <p:nvPr/>
        </p:nvSpPr>
        <p:spPr bwMode="auto">
          <a:xfrm>
            <a:off x="904933" y="3288411"/>
            <a:ext cx="517079" cy="517079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300" b="1">
                <a:solidFill>
                  <a:srgbClr val="191C21"/>
                </a:solidFill>
              </a:rPr>
              <a:t>3</a:t>
            </a:r>
          </a:p>
        </p:txBody>
      </p:sp>
      <p:sp>
        <p:nvSpPr>
          <p:cNvPr id="53" name="Freeform 588">
            <a:extLst>
              <a:ext uri="{FF2B5EF4-FFF2-40B4-BE49-F238E27FC236}">
                <a16:creationId xmlns:a16="http://schemas.microsoft.com/office/drawing/2014/main" id="{B99803D2-C1FC-4302-9057-141EBD8CF69F}"/>
              </a:ext>
            </a:extLst>
          </p:cNvPr>
          <p:cNvSpPr>
            <a:spLocks/>
          </p:cNvSpPr>
          <p:nvPr/>
        </p:nvSpPr>
        <p:spPr bwMode="auto">
          <a:xfrm>
            <a:off x="733956" y="1878488"/>
            <a:ext cx="859034" cy="857997"/>
          </a:xfrm>
          <a:custGeom>
            <a:avLst/>
            <a:gdLst>
              <a:gd name="T0" fmla="*/ 1573 w 3316"/>
              <a:gd name="T1" fmla="*/ 2 h 3316"/>
              <a:gd name="T2" fmla="*/ 1243 w 3316"/>
              <a:gd name="T3" fmla="*/ 52 h 3316"/>
              <a:gd name="T4" fmla="*/ 939 w 3316"/>
              <a:gd name="T5" fmla="*/ 162 h 3316"/>
              <a:gd name="T6" fmla="*/ 665 w 3316"/>
              <a:gd name="T7" fmla="*/ 328 h 3316"/>
              <a:gd name="T8" fmla="*/ 431 w 3316"/>
              <a:gd name="T9" fmla="*/ 542 h 3316"/>
              <a:gd name="T10" fmla="*/ 240 w 3316"/>
              <a:gd name="T11" fmla="*/ 797 h 3316"/>
              <a:gd name="T12" fmla="*/ 100 w 3316"/>
              <a:gd name="T13" fmla="*/ 1088 h 3316"/>
              <a:gd name="T14" fmla="*/ 19 w 3316"/>
              <a:gd name="T15" fmla="*/ 1405 h 3316"/>
              <a:gd name="T16" fmla="*/ 0 w 3316"/>
              <a:gd name="T17" fmla="*/ 1658 h 3316"/>
              <a:gd name="T18" fmla="*/ 19 w 3316"/>
              <a:gd name="T19" fmla="*/ 1911 h 3316"/>
              <a:gd name="T20" fmla="*/ 100 w 3316"/>
              <a:gd name="T21" fmla="*/ 2228 h 3316"/>
              <a:gd name="T22" fmla="*/ 240 w 3316"/>
              <a:gd name="T23" fmla="*/ 2517 h 3316"/>
              <a:gd name="T24" fmla="*/ 431 w 3316"/>
              <a:gd name="T25" fmla="*/ 2773 h 3316"/>
              <a:gd name="T26" fmla="*/ 665 w 3316"/>
              <a:gd name="T27" fmla="*/ 2987 h 3316"/>
              <a:gd name="T28" fmla="*/ 939 w 3316"/>
              <a:gd name="T29" fmla="*/ 3152 h 3316"/>
              <a:gd name="T30" fmla="*/ 1243 w 3316"/>
              <a:gd name="T31" fmla="*/ 3264 h 3316"/>
              <a:gd name="T32" fmla="*/ 1573 w 3316"/>
              <a:gd name="T33" fmla="*/ 3314 h 3316"/>
              <a:gd name="T34" fmla="*/ 1744 w 3316"/>
              <a:gd name="T35" fmla="*/ 3314 h 3316"/>
              <a:gd name="T36" fmla="*/ 2073 w 3316"/>
              <a:gd name="T37" fmla="*/ 3264 h 3316"/>
              <a:gd name="T38" fmla="*/ 2378 w 3316"/>
              <a:gd name="T39" fmla="*/ 3152 h 3316"/>
              <a:gd name="T40" fmla="*/ 2650 w 3316"/>
              <a:gd name="T41" fmla="*/ 2987 h 3316"/>
              <a:gd name="T42" fmla="*/ 2886 w 3316"/>
              <a:gd name="T43" fmla="*/ 2773 h 3316"/>
              <a:gd name="T44" fmla="*/ 3076 w 3316"/>
              <a:gd name="T45" fmla="*/ 2517 h 3316"/>
              <a:gd name="T46" fmla="*/ 3216 w 3316"/>
              <a:gd name="T47" fmla="*/ 2228 h 3316"/>
              <a:gd name="T48" fmla="*/ 3298 w 3316"/>
              <a:gd name="T49" fmla="*/ 1911 h 3316"/>
              <a:gd name="T50" fmla="*/ 3316 w 3316"/>
              <a:gd name="T51" fmla="*/ 1658 h 3316"/>
              <a:gd name="T52" fmla="*/ 3298 w 3316"/>
              <a:gd name="T53" fmla="*/ 1405 h 3316"/>
              <a:gd name="T54" fmla="*/ 3216 w 3316"/>
              <a:gd name="T55" fmla="*/ 1088 h 3316"/>
              <a:gd name="T56" fmla="*/ 3076 w 3316"/>
              <a:gd name="T57" fmla="*/ 797 h 3316"/>
              <a:gd name="T58" fmla="*/ 2886 w 3316"/>
              <a:gd name="T59" fmla="*/ 542 h 3316"/>
              <a:gd name="T60" fmla="*/ 2650 w 3316"/>
              <a:gd name="T61" fmla="*/ 328 h 3316"/>
              <a:gd name="T62" fmla="*/ 2378 w 3316"/>
              <a:gd name="T63" fmla="*/ 162 h 3316"/>
              <a:gd name="T64" fmla="*/ 2073 w 3316"/>
              <a:gd name="T65" fmla="*/ 52 h 3316"/>
              <a:gd name="T66" fmla="*/ 1744 w 3316"/>
              <a:gd name="T67" fmla="*/ 2 h 33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316" h="3316">
                <a:moveTo>
                  <a:pt x="1658" y="0"/>
                </a:moveTo>
                <a:lnTo>
                  <a:pt x="1573" y="2"/>
                </a:lnTo>
                <a:lnTo>
                  <a:pt x="1405" y="18"/>
                </a:lnTo>
                <a:lnTo>
                  <a:pt x="1243" y="52"/>
                </a:lnTo>
                <a:lnTo>
                  <a:pt x="1088" y="100"/>
                </a:lnTo>
                <a:lnTo>
                  <a:pt x="939" y="162"/>
                </a:lnTo>
                <a:lnTo>
                  <a:pt x="798" y="239"/>
                </a:lnTo>
                <a:lnTo>
                  <a:pt x="665" y="328"/>
                </a:lnTo>
                <a:lnTo>
                  <a:pt x="542" y="431"/>
                </a:lnTo>
                <a:lnTo>
                  <a:pt x="431" y="542"/>
                </a:lnTo>
                <a:lnTo>
                  <a:pt x="328" y="665"/>
                </a:lnTo>
                <a:lnTo>
                  <a:pt x="240" y="797"/>
                </a:lnTo>
                <a:lnTo>
                  <a:pt x="162" y="939"/>
                </a:lnTo>
                <a:lnTo>
                  <a:pt x="100" y="1088"/>
                </a:lnTo>
                <a:lnTo>
                  <a:pt x="52" y="1243"/>
                </a:lnTo>
                <a:lnTo>
                  <a:pt x="19" y="1405"/>
                </a:lnTo>
                <a:lnTo>
                  <a:pt x="2" y="1572"/>
                </a:lnTo>
                <a:lnTo>
                  <a:pt x="0" y="1658"/>
                </a:lnTo>
                <a:lnTo>
                  <a:pt x="2" y="1744"/>
                </a:lnTo>
                <a:lnTo>
                  <a:pt x="19" y="1911"/>
                </a:lnTo>
                <a:lnTo>
                  <a:pt x="52" y="2073"/>
                </a:lnTo>
                <a:lnTo>
                  <a:pt x="100" y="2228"/>
                </a:lnTo>
                <a:lnTo>
                  <a:pt x="162" y="2377"/>
                </a:lnTo>
                <a:lnTo>
                  <a:pt x="240" y="2517"/>
                </a:lnTo>
                <a:lnTo>
                  <a:pt x="328" y="2650"/>
                </a:lnTo>
                <a:lnTo>
                  <a:pt x="431" y="2773"/>
                </a:lnTo>
                <a:lnTo>
                  <a:pt x="542" y="2885"/>
                </a:lnTo>
                <a:lnTo>
                  <a:pt x="665" y="2987"/>
                </a:lnTo>
                <a:lnTo>
                  <a:pt x="798" y="3076"/>
                </a:lnTo>
                <a:lnTo>
                  <a:pt x="939" y="3152"/>
                </a:lnTo>
                <a:lnTo>
                  <a:pt x="1088" y="3216"/>
                </a:lnTo>
                <a:lnTo>
                  <a:pt x="1243" y="3264"/>
                </a:lnTo>
                <a:lnTo>
                  <a:pt x="1405" y="3298"/>
                </a:lnTo>
                <a:lnTo>
                  <a:pt x="1573" y="3314"/>
                </a:lnTo>
                <a:lnTo>
                  <a:pt x="1658" y="3316"/>
                </a:lnTo>
                <a:lnTo>
                  <a:pt x="1744" y="3314"/>
                </a:lnTo>
                <a:lnTo>
                  <a:pt x="1911" y="3298"/>
                </a:lnTo>
                <a:lnTo>
                  <a:pt x="2073" y="3264"/>
                </a:lnTo>
                <a:lnTo>
                  <a:pt x="2228" y="3216"/>
                </a:lnTo>
                <a:lnTo>
                  <a:pt x="2378" y="3152"/>
                </a:lnTo>
                <a:lnTo>
                  <a:pt x="2518" y="3076"/>
                </a:lnTo>
                <a:lnTo>
                  <a:pt x="2650" y="2987"/>
                </a:lnTo>
                <a:lnTo>
                  <a:pt x="2773" y="2885"/>
                </a:lnTo>
                <a:lnTo>
                  <a:pt x="2886" y="2773"/>
                </a:lnTo>
                <a:lnTo>
                  <a:pt x="2987" y="2650"/>
                </a:lnTo>
                <a:lnTo>
                  <a:pt x="3076" y="2517"/>
                </a:lnTo>
                <a:lnTo>
                  <a:pt x="3153" y="2377"/>
                </a:lnTo>
                <a:lnTo>
                  <a:pt x="3216" y="2228"/>
                </a:lnTo>
                <a:lnTo>
                  <a:pt x="3264" y="2073"/>
                </a:lnTo>
                <a:lnTo>
                  <a:pt x="3298" y="1911"/>
                </a:lnTo>
                <a:lnTo>
                  <a:pt x="3315" y="1744"/>
                </a:lnTo>
                <a:lnTo>
                  <a:pt x="3316" y="1658"/>
                </a:lnTo>
                <a:lnTo>
                  <a:pt x="3315" y="1572"/>
                </a:lnTo>
                <a:lnTo>
                  <a:pt x="3298" y="1405"/>
                </a:lnTo>
                <a:lnTo>
                  <a:pt x="3264" y="1243"/>
                </a:lnTo>
                <a:lnTo>
                  <a:pt x="3216" y="1088"/>
                </a:lnTo>
                <a:lnTo>
                  <a:pt x="3153" y="939"/>
                </a:lnTo>
                <a:lnTo>
                  <a:pt x="3076" y="797"/>
                </a:lnTo>
                <a:lnTo>
                  <a:pt x="2987" y="665"/>
                </a:lnTo>
                <a:lnTo>
                  <a:pt x="2886" y="542"/>
                </a:lnTo>
                <a:lnTo>
                  <a:pt x="2773" y="431"/>
                </a:lnTo>
                <a:lnTo>
                  <a:pt x="2650" y="328"/>
                </a:lnTo>
                <a:lnTo>
                  <a:pt x="2518" y="239"/>
                </a:lnTo>
                <a:lnTo>
                  <a:pt x="2378" y="162"/>
                </a:lnTo>
                <a:lnTo>
                  <a:pt x="2228" y="100"/>
                </a:lnTo>
                <a:lnTo>
                  <a:pt x="2073" y="52"/>
                </a:lnTo>
                <a:lnTo>
                  <a:pt x="1911" y="18"/>
                </a:lnTo>
                <a:lnTo>
                  <a:pt x="1744" y="2"/>
                </a:lnTo>
                <a:lnTo>
                  <a:pt x="1658" y="0"/>
                </a:ln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7" name="Freeform 587">
            <a:extLst>
              <a:ext uri="{FF2B5EF4-FFF2-40B4-BE49-F238E27FC236}">
                <a16:creationId xmlns:a16="http://schemas.microsoft.com/office/drawing/2014/main" id="{F8047C14-C6D9-4B02-8031-869A6A644767}"/>
              </a:ext>
            </a:extLst>
          </p:cNvPr>
          <p:cNvSpPr>
            <a:spLocks/>
          </p:cNvSpPr>
          <p:nvPr/>
        </p:nvSpPr>
        <p:spPr bwMode="auto">
          <a:xfrm>
            <a:off x="904933" y="2048429"/>
            <a:ext cx="517079" cy="517079"/>
          </a:xfrm>
          <a:custGeom>
            <a:avLst/>
            <a:gdLst>
              <a:gd name="T0" fmla="*/ 946 w 1995"/>
              <a:gd name="T1" fmla="*/ 1993 h 1995"/>
              <a:gd name="T2" fmla="*/ 748 w 1995"/>
              <a:gd name="T3" fmla="*/ 1964 h 1995"/>
              <a:gd name="T4" fmla="*/ 565 w 1995"/>
              <a:gd name="T5" fmla="*/ 1898 h 1995"/>
              <a:gd name="T6" fmla="*/ 401 w 1995"/>
              <a:gd name="T7" fmla="*/ 1798 h 1995"/>
              <a:gd name="T8" fmla="*/ 259 w 1995"/>
              <a:gd name="T9" fmla="*/ 1668 h 1995"/>
              <a:gd name="T10" fmla="*/ 145 w 1995"/>
              <a:gd name="T11" fmla="*/ 1515 h 1995"/>
              <a:gd name="T12" fmla="*/ 61 w 1995"/>
              <a:gd name="T13" fmla="*/ 1340 h 1995"/>
              <a:gd name="T14" fmla="*/ 12 w 1995"/>
              <a:gd name="T15" fmla="*/ 1150 h 1995"/>
              <a:gd name="T16" fmla="*/ 0 w 1995"/>
              <a:gd name="T17" fmla="*/ 998 h 1995"/>
              <a:gd name="T18" fmla="*/ 12 w 1995"/>
              <a:gd name="T19" fmla="*/ 846 h 1995"/>
              <a:gd name="T20" fmla="*/ 61 w 1995"/>
              <a:gd name="T21" fmla="*/ 655 h 1995"/>
              <a:gd name="T22" fmla="*/ 145 w 1995"/>
              <a:gd name="T23" fmla="*/ 481 h 1995"/>
              <a:gd name="T24" fmla="*/ 259 w 1995"/>
              <a:gd name="T25" fmla="*/ 327 h 1995"/>
              <a:gd name="T26" fmla="*/ 401 w 1995"/>
              <a:gd name="T27" fmla="*/ 198 h 1995"/>
              <a:gd name="T28" fmla="*/ 565 w 1995"/>
              <a:gd name="T29" fmla="*/ 98 h 1995"/>
              <a:gd name="T30" fmla="*/ 748 w 1995"/>
              <a:gd name="T31" fmla="*/ 31 h 1995"/>
              <a:gd name="T32" fmla="*/ 946 w 1995"/>
              <a:gd name="T33" fmla="*/ 1 h 1995"/>
              <a:gd name="T34" fmla="*/ 1049 w 1995"/>
              <a:gd name="T35" fmla="*/ 1 h 1995"/>
              <a:gd name="T36" fmla="*/ 1247 w 1995"/>
              <a:gd name="T37" fmla="*/ 31 h 1995"/>
              <a:gd name="T38" fmla="*/ 1431 w 1995"/>
              <a:gd name="T39" fmla="*/ 98 h 1995"/>
              <a:gd name="T40" fmla="*/ 1594 w 1995"/>
              <a:gd name="T41" fmla="*/ 198 h 1995"/>
              <a:gd name="T42" fmla="*/ 1737 w 1995"/>
              <a:gd name="T43" fmla="*/ 327 h 1995"/>
              <a:gd name="T44" fmla="*/ 1851 w 1995"/>
              <a:gd name="T45" fmla="*/ 481 h 1995"/>
              <a:gd name="T46" fmla="*/ 1935 w 1995"/>
              <a:gd name="T47" fmla="*/ 655 h 1995"/>
              <a:gd name="T48" fmla="*/ 1985 w 1995"/>
              <a:gd name="T49" fmla="*/ 846 h 1995"/>
              <a:gd name="T50" fmla="*/ 1995 w 1995"/>
              <a:gd name="T51" fmla="*/ 998 h 1995"/>
              <a:gd name="T52" fmla="*/ 1985 w 1995"/>
              <a:gd name="T53" fmla="*/ 1150 h 1995"/>
              <a:gd name="T54" fmla="*/ 1935 w 1995"/>
              <a:gd name="T55" fmla="*/ 1340 h 1995"/>
              <a:gd name="T56" fmla="*/ 1851 w 1995"/>
              <a:gd name="T57" fmla="*/ 1515 h 1995"/>
              <a:gd name="T58" fmla="*/ 1737 w 1995"/>
              <a:gd name="T59" fmla="*/ 1668 h 1995"/>
              <a:gd name="T60" fmla="*/ 1594 w 1995"/>
              <a:gd name="T61" fmla="*/ 1798 h 1995"/>
              <a:gd name="T62" fmla="*/ 1431 w 1995"/>
              <a:gd name="T63" fmla="*/ 1898 h 1995"/>
              <a:gd name="T64" fmla="*/ 1247 w 1995"/>
              <a:gd name="T65" fmla="*/ 1964 h 1995"/>
              <a:gd name="T66" fmla="*/ 1049 w 1995"/>
              <a:gd name="T67" fmla="*/ 1993 h 19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995" h="1995">
                <a:moveTo>
                  <a:pt x="998" y="1995"/>
                </a:moveTo>
                <a:lnTo>
                  <a:pt x="946" y="1993"/>
                </a:lnTo>
                <a:lnTo>
                  <a:pt x="847" y="1984"/>
                </a:lnTo>
                <a:lnTo>
                  <a:pt x="748" y="1964"/>
                </a:lnTo>
                <a:lnTo>
                  <a:pt x="655" y="1935"/>
                </a:lnTo>
                <a:lnTo>
                  <a:pt x="565" y="1898"/>
                </a:lnTo>
                <a:lnTo>
                  <a:pt x="481" y="1851"/>
                </a:lnTo>
                <a:lnTo>
                  <a:pt x="401" y="1798"/>
                </a:lnTo>
                <a:lnTo>
                  <a:pt x="327" y="1735"/>
                </a:lnTo>
                <a:lnTo>
                  <a:pt x="259" y="1668"/>
                </a:lnTo>
                <a:lnTo>
                  <a:pt x="198" y="1594"/>
                </a:lnTo>
                <a:lnTo>
                  <a:pt x="145" y="1515"/>
                </a:lnTo>
                <a:lnTo>
                  <a:pt x="99" y="1430"/>
                </a:lnTo>
                <a:lnTo>
                  <a:pt x="61" y="1340"/>
                </a:lnTo>
                <a:lnTo>
                  <a:pt x="31" y="1247"/>
                </a:lnTo>
                <a:lnTo>
                  <a:pt x="12" y="1150"/>
                </a:lnTo>
                <a:lnTo>
                  <a:pt x="1" y="1049"/>
                </a:lnTo>
                <a:lnTo>
                  <a:pt x="0" y="998"/>
                </a:lnTo>
                <a:lnTo>
                  <a:pt x="1" y="946"/>
                </a:lnTo>
                <a:lnTo>
                  <a:pt x="12" y="846"/>
                </a:lnTo>
                <a:lnTo>
                  <a:pt x="31" y="748"/>
                </a:lnTo>
                <a:lnTo>
                  <a:pt x="61" y="655"/>
                </a:lnTo>
                <a:lnTo>
                  <a:pt x="99" y="565"/>
                </a:lnTo>
                <a:lnTo>
                  <a:pt x="145" y="481"/>
                </a:lnTo>
                <a:lnTo>
                  <a:pt x="198" y="400"/>
                </a:lnTo>
                <a:lnTo>
                  <a:pt x="259" y="327"/>
                </a:lnTo>
                <a:lnTo>
                  <a:pt x="327" y="259"/>
                </a:lnTo>
                <a:lnTo>
                  <a:pt x="401" y="198"/>
                </a:lnTo>
                <a:lnTo>
                  <a:pt x="481" y="145"/>
                </a:lnTo>
                <a:lnTo>
                  <a:pt x="565" y="98"/>
                </a:lnTo>
                <a:lnTo>
                  <a:pt x="655" y="61"/>
                </a:lnTo>
                <a:lnTo>
                  <a:pt x="748" y="31"/>
                </a:lnTo>
                <a:lnTo>
                  <a:pt x="847" y="12"/>
                </a:lnTo>
                <a:lnTo>
                  <a:pt x="946" y="1"/>
                </a:lnTo>
                <a:lnTo>
                  <a:pt x="998" y="0"/>
                </a:lnTo>
                <a:lnTo>
                  <a:pt x="1049" y="1"/>
                </a:lnTo>
                <a:lnTo>
                  <a:pt x="1150" y="12"/>
                </a:lnTo>
                <a:lnTo>
                  <a:pt x="1247" y="31"/>
                </a:lnTo>
                <a:lnTo>
                  <a:pt x="1340" y="61"/>
                </a:lnTo>
                <a:lnTo>
                  <a:pt x="1431" y="98"/>
                </a:lnTo>
                <a:lnTo>
                  <a:pt x="1515" y="145"/>
                </a:lnTo>
                <a:lnTo>
                  <a:pt x="1594" y="198"/>
                </a:lnTo>
                <a:lnTo>
                  <a:pt x="1668" y="259"/>
                </a:lnTo>
                <a:lnTo>
                  <a:pt x="1737" y="327"/>
                </a:lnTo>
                <a:lnTo>
                  <a:pt x="1798" y="400"/>
                </a:lnTo>
                <a:lnTo>
                  <a:pt x="1851" y="481"/>
                </a:lnTo>
                <a:lnTo>
                  <a:pt x="1898" y="565"/>
                </a:lnTo>
                <a:lnTo>
                  <a:pt x="1935" y="655"/>
                </a:lnTo>
                <a:lnTo>
                  <a:pt x="1964" y="748"/>
                </a:lnTo>
                <a:lnTo>
                  <a:pt x="1985" y="846"/>
                </a:lnTo>
                <a:lnTo>
                  <a:pt x="1995" y="946"/>
                </a:lnTo>
                <a:lnTo>
                  <a:pt x="1995" y="998"/>
                </a:lnTo>
                <a:lnTo>
                  <a:pt x="1995" y="1049"/>
                </a:lnTo>
                <a:lnTo>
                  <a:pt x="1985" y="1150"/>
                </a:lnTo>
                <a:lnTo>
                  <a:pt x="1964" y="1247"/>
                </a:lnTo>
                <a:lnTo>
                  <a:pt x="1935" y="1340"/>
                </a:lnTo>
                <a:lnTo>
                  <a:pt x="1898" y="1430"/>
                </a:lnTo>
                <a:lnTo>
                  <a:pt x="1851" y="1515"/>
                </a:lnTo>
                <a:lnTo>
                  <a:pt x="1798" y="1594"/>
                </a:lnTo>
                <a:lnTo>
                  <a:pt x="1737" y="1668"/>
                </a:lnTo>
                <a:lnTo>
                  <a:pt x="1668" y="1735"/>
                </a:lnTo>
                <a:lnTo>
                  <a:pt x="1594" y="1798"/>
                </a:lnTo>
                <a:lnTo>
                  <a:pt x="1515" y="1851"/>
                </a:lnTo>
                <a:lnTo>
                  <a:pt x="1431" y="1898"/>
                </a:lnTo>
                <a:lnTo>
                  <a:pt x="1340" y="1935"/>
                </a:lnTo>
                <a:lnTo>
                  <a:pt x="1247" y="1964"/>
                </a:lnTo>
                <a:lnTo>
                  <a:pt x="1150" y="1984"/>
                </a:lnTo>
                <a:lnTo>
                  <a:pt x="1049" y="1993"/>
                </a:lnTo>
                <a:lnTo>
                  <a:pt x="998" y="1995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8" name="Freeform 589">
            <a:extLst>
              <a:ext uri="{FF2B5EF4-FFF2-40B4-BE49-F238E27FC236}">
                <a16:creationId xmlns:a16="http://schemas.microsoft.com/office/drawing/2014/main" id="{41EDC098-214C-4950-982E-18AF2D4D1926}"/>
              </a:ext>
            </a:extLst>
          </p:cNvPr>
          <p:cNvSpPr>
            <a:spLocks/>
          </p:cNvSpPr>
          <p:nvPr/>
        </p:nvSpPr>
        <p:spPr bwMode="auto">
          <a:xfrm>
            <a:off x="1387816" y="2310596"/>
            <a:ext cx="120203" cy="294289"/>
          </a:xfrm>
          <a:custGeom>
            <a:avLst/>
            <a:gdLst>
              <a:gd name="T0" fmla="*/ 462 w 462"/>
              <a:gd name="T1" fmla="*/ 981 h 1135"/>
              <a:gd name="T2" fmla="*/ 460 w 462"/>
              <a:gd name="T3" fmla="*/ 985 h 1135"/>
              <a:gd name="T4" fmla="*/ 457 w 462"/>
              <a:gd name="T5" fmla="*/ 989 h 1135"/>
              <a:gd name="T6" fmla="*/ 443 w 462"/>
              <a:gd name="T7" fmla="*/ 1007 h 1135"/>
              <a:gd name="T8" fmla="*/ 427 w 462"/>
              <a:gd name="T9" fmla="*/ 1025 h 1135"/>
              <a:gd name="T10" fmla="*/ 418 w 462"/>
              <a:gd name="T11" fmla="*/ 1037 h 1135"/>
              <a:gd name="T12" fmla="*/ 409 w 462"/>
              <a:gd name="T13" fmla="*/ 1048 h 1135"/>
              <a:gd name="T14" fmla="*/ 408 w 462"/>
              <a:gd name="T15" fmla="*/ 1050 h 1135"/>
              <a:gd name="T16" fmla="*/ 408 w 462"/>
              <a:gd name="T17" fmla="*/ 1050 h 1135"/>
              <a:gd name="T18" fmla="*/ 396 w 462"/>
              <a:gd name="T19" fmla="*/ 1064 h 1135"/>
              <a:gd name="T20" fmla="*/ 383 w 462"/>
              <a:gd name="T21" fmla="*/ 1078 h 1135"/>
              <a:gd name="T22" fmla="*/ 369 w 462"/>
              <a:gd name="T23" fmla="*/ 1095 h 1135"/>
              <a:gd name="T24" fmla="*/ 355 w 462"/>
              <a:gd name="T25" fmla="*/ 1110 h 1135"/>
              <a:gd name="T26" fmla="*/ 343 w 462"/>
              <a:gd name="T27" fmla="*/ 1123 h 1135"/>
              <a:gd name="T28" fmla="*/ 332 w 462"/>
              <a:gd name="T29" fmla="*/ 1135 h 1135"/>
              <a:gd name="T30" fmla="*/ 276 w 462"/>
              <a:gd name="T31" fmla="*/ 1062 h 1135"/>
              <a:gd name="T32" fmla="*/ 177 w 462"/>
              <a:gd name="T33" fmla="*/ 908 h 1135"/>
              <a:gd name="T34" fmla="*/ 94 w 462"/>
              <a:gd name="T35" fmla="*/ 745 h 1135"/>
              <a:gd name="T36" fmla="*/ 27 w 462"/>
              <a:gd name="T37" fmla="*/ 573 h 1135"/>
              <a:gd name="T38" fmla="*/ 0 w 462"/>
              <a:gd name="T39" fmla="*/ 483 h 1135"/>
              <a:gd name="T40" fmla="*/ 36 w 462"/>
              <a:gd name="T41" fmla="*/ 417 h 1135"/>
              <a:gd name="T42" fmla="*/ 65 w 462"/>
              <a:gd name="T43" fmla="*/ 348 h 1135"/>
              <a:gd name="T44" fmla="*/ 68 w 462"/>
              <a:gd name="T45" fmla="*/ 341 h 1135"/>
              <a:gd name="T46" fmla="*/ 71 w 462"/>
              <a:gd name="T47" fmla="*/ 333 h 1135"/>
              <a:gd name="T48" fmla="*/ 81 w 462"/>
              <a:gd name="T49" fmla="*/ 303 h 1135"/>
              <a:gd name="T50" fmla="*/ 90 w 462"/>
              <a:gd name="T51" fmla="*/ 273 h 1135"/>
              <a:gd name="T52" fmla="*/ 94 w 462"/>
              <a:gd name="T53" fmla="*/ 263 h 1135"/>
              <a:gd name="T54" fmla="*/ 97 w 462"/>
              <a:gd name="T55" fmla="*/ 252 h 1135"/>
              <a:gd name="T56" fmla="*/ 100 w 462"/>
              <a:gd name="T57" fmla="*/ 242 h 1135"/>
              <a:gd name="T58" fmla="*/ 102 w 462"/>
              <a:gd name="T59" fmla="*/ 232 h 1135"/>
              <a:gd name="T60" fmla="*/ 105 w 462"/>
              <a:gd name="T61" fmla="*/ 223 h 1135"/>
              <a:gd name="T62" fmla="*/ 106 w 462"/>
              <a:gd name="T63" fmla="*/ 214 h 1135"/>
              <a:gd name="T64" fmla="*/ 110 w 462"/>
              <a:gd name="T65" fmla="*/ 201 h 1135"/>
              <a:gd name="T66" fmla="*/ 112 w 462"/>
              <a:gd name="T67" fmla="*/ 189 h 1135"/>
              <a:gd name="T68" fmla="*/ 112 w 462"/>
              <a:gd name="T69" fmla="*/ 182 h 1135"/>
              <a:gd name="T70" fmla="*/ 114 w 462"/>
              <a:gd name="T71" fmla="*/ 177 h 1135"/>
              <a:gd name="T72" fmla="*/ 116 w 462"/>
              <a:gd name="T73" fmla="*/ 166 h 1135"/>
              <a:gd name="T74" fmla="*/ 119 w 462"/>
              <a:gd name="T75" fmla="*/ 153 h 1135"/>
              <a:gd name="T76" fmla="*/ 125 w 462"/>
              <a:gd name="T77" fmla="*/ 109 h 1135"/>
              <a:gd name="T78" fmla="*/ 129 w 462"/>
              <a:gd name="T79" fmla="*/ 64 h 1135"/>
              <a:gd name="T80" fmla="*/ 131 w 462"/>
              <a:gd name="T81" fmla="*/ 53 h 1135"/>
              <a:gd name="T82" fmla="*/ 131 w 462"/>
              <a:gd name="T83" fmla="*/ 41 h 1135"/>
              <a:gd name="T84" fmla="*/ 131 w 462"/>
              <a:gd name="T85" fmla="*/ 39 h 1135"/>
              <a:gd name="T86" fmla="*/ 131 w 462"/>
              <a:gd name="T87" fmla="*/ 35 h 1135"/>
              <a:gd name="T88" fmla="*/ 132 w 462"/>
              <a:gd name="T89" fmla="*/ 26 h 1135"/>
              <a:gd name="T90" fmla="*/ 132 w 462"/>
              <a:gd name="T91" fmla="*/ 17 h 1135"/>
              <a:gd name="T92" fmla="*/ 132 w 462"/>
              <a:gd name="T93" fmla="*/ 7 h 1135"/>
              <a:gd name="T94" fmla="*/ 132 w 462"/>
              <a:gd name="T95" fmla="*/ 0 h 1135"/>
              <a:gd name="T96" fmla="*/ 133 w 462"/>
              <a:gd name="T97" fmla="*/ 68 h 1135"/>
              <a:gd name="T98" fmla="*/ 145 w 462"/>
              <a:gd name="T99" fmla="*/ 204 h 1135"/>
              <a:gd name="T100" fmla="*/ 168 w 462"/>
              <a:gd name="T101" fmla="*/ 335 h 1135"/>
              <a:gd name="T102" fmla="*/ 201 w 462"/>
              <a:gd name="T103" fmla="*/ 464 h 1135"/>
              <a:gd name="T104" fmla="*/ 243 w 462"/>
              <a:gd name="T105" fmla="*/ 587 h 1135"/>
              <a:gd name="T106" fmla="*/ 295 w 462"/>
              <a:gd name="T107" fmla="*/ 706 h 1135"/>
              <a:gd name="T108" fmla="*/ 355 w 462"/>
              <a:gd name="T109" fmla="*/ 820 h 1135"/>
              <a:gd name="T110" fmla="*/ 425 w 462"/>
              <a:gd name="T111" fmla="*/ 929 h 1135"/>
              <a:gd name="T112" fmla="*/ 462 w 462"/>
              <a:gd name="T113" fmla="*/ 981 h 1135"/>
              <a:gd name="T114" fmla="*/ 462 w 462"/>
              <a:gd name="T115" fmla="*/ 981 h 1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462" h="1135">
                <a:moveTo>
                  <a:pt x="462" y="981"/>
                </a:moveTo>
                <a:lnTo>
                  <a:pt x="460" y="985"/>
                </a:lnTo>
                <a:lnTo>
                  <a:pt x="457" y="989"/>
                </a:lnTo>
                <a:lnTo>
                  <a:pt x="443" y="1007"/>
                </a:lnTo>
                <a:lnTo>
                  <a:pt x="427" y="1025"/>
                </a:lnTo>
                <a:lnTo>
                  <a:pt x="418" y="1037"/>
                </a:lnTo>
                <a:lnTo>
                  <a:pt x="409" y="1048"/>
                </a:lnTo>
                <a:lnTo>
                  <a:pt x="408" y="1050"/>
                </a:lnTo>
                <a:lnTo>
                  <a:pt x="408" y="1050"/>
                </a:lnTo>
                <a:lnTo>
                  <a:pt x="396" y="1064"/>
                </a:lnTo>
                <a:lnTo>
                  <a:pt x="383" y="1078"/>
                </a:lnTo>
                <a:lnTo>
                  <a:pt x="369" y="1095"/>
                </a:lnTo>
                <a:lnTo>
                  <a:pt x="355" y="1110"/>
                </a:lnTo>
                <a:lnTo>
                  <a:pt x="343" y="1123"/>
                </a:lnTo>
                <a:lnTo>
                  <a:pt x="332" y="1135"/>
                </a:lnTo>
                <a:lnTo>
                  <a:pt x="276" y="1062"/>
                </a:lnTo>
                <a:lnTo>
                  <a:pt x="177" y="908"/>
                </a:lnTo>
                <a:lnTo>
                  <a:pt x="94" y="745"/>
                </a:lnTo>
                <a:lnTo>
                  <a:pt x="27" y="573"/>
                </a:lnTo>
                <a:lnTo>
                  <a:pt x="0" y="483"/>
                </a:lnTo>
                <a:lnTo>
                  <a:pt x="36" y="417"/>
                </a:lnTo>
                <a:lnTo>
                  <a:pt x="65" y="348"/>
                </a:lnTo>
                <a:lnTo>
                  <a:pt x="68" y="341"/>
                </a:lnTo>
                <a:lnTo>
                  <a:pt x="71" y="333"/>
                </a:lnTo>
                <a:lnTo>
                  <a:pt x="81" y="303"/>
                </a:lnTo>
                <a:lnTo>
                  <a:pt x="90" y="273"/>
                </a:lnTo>
                <a:lnTo>
                  <a:pt x="94" y="263"/>
                </a:lnTo>
                <a:lnTo>
                  <a:pt x="97" y="252"/>
                </a:lnTo>
                <a:lnTo>
                  <a:pt x="100" y="242"/>
                </a:lnTo>
                <a:lnTo>
                  <a:pt x="102" y="232"/>
                </a:lnTo>
                <a:lnTo>
                  <a:pt x="105" y="223"/>
                </a:lnTo>
                <a:lnTo>
                  <a:pt x="106" y="214"/>
                </a:lnTo>
                <a:lnTo>
                  <a:pt x="110" y="201"/>
                </a:lnTo>
                <a:lnTo>
                  <a:pt x="112" y="189"/>
                </a:lnTo>
                <a:lnTo>
                  <a:pt x="112" y="182"/>
                </a:lnTo>
                <a:lnTo>
                  <a:pt x="114" y="177"/>
                </a:lnTo>
                <a:lnTo>
                  <a:pt x="116" y="166"/>
                </a:lnTo>
                <a:lnTo>
                  <a:pt x="119" y="153"/>
                </a:lnTo>
                <a:lnTo>
                  <a:pt x="125" y="109"/>
                </a:lnTo>
                <a:lnTo>
                  <a:pt x="129" y="64"/>
                </a:lnTo>
                <a:lnTo>
                  <a:pt x="131" y="53"/>
                </a:lnTo>
                <a:lnTo>
                  <a:pt x="131" y="41"/>
                </a:lnTo>
                <a:lnTo>
                  <a:pt x="131" y="39"/>
                </a:lnTo>
                <a:lnTo>
                  <a:pt x="131" y="35"/>
                </a:lnTo>
                <a:lnTo>
                  <a:pt x="132" y="26"/>
                </a:lnTo>
                <a:lnTo>
                  <a:pt x="132" y="17"/>
                </a:lnTo>
                <a:lnTo>
                  <a:pt x="132" y="7"/>
                </a:lnTo>
                <a:lnTo>
                  <a:pt x="132" y="0"/>
                </a:lnTo>
                <a:lnTo>
                  <a:pt x="133" y="68"/>
                </a:lnTo>
                <a:lnTo>
                  <a:pt x="145" y="204"/>
                </a:lnTo>
                <a:lnTo>
                  <a:pt x="168" y="335"/>
                </a:lnTo>
                <a:lnTo>
                  <a:pt x="201" y="464"/>
                </a:lnTo>
                <a:lnTo>
                  <a:pt x="243" y="587"/>
                </a:lnTo>
                <a:lnTo>
                  <a:pt x="295" y="706"/>
                </a:lnTo>
                <a:lnTo>
                  <a:pt x="355" y="820"/>
                </a:lnTo>
                <a:lnTo>
                  <a:pt x="425" y="929"/>
                </a:lnTo>
                <a:lnTo>
                  <a:pt x="462" y="981"/>
                </a:lnTo>
                <a:lnTo>
                  <a:pt x="462" y="981"/>
                </a:lnTo>
                <a:close/>
              </a:path>
            </a:pathLst>
          </a:custGeom>
          <a:solidFill>
            <a:srgbClr val="0089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9" name="Freeform 590">
            <a:extLst>
              <a:ext uri="{FF2B5EF4-FFF2-40B4-BE49-F238E27FC236}">
                <a16:creationId xmlns:a16="http://schemas.microsoft.com/office/drawing/2014/main" id="{A3321644-80FD-4927-B5F7-3446C4D5E55B}"/>
              </a:ext>
            </a:extLst>
          </p:cNvPr>
          <p:cNvSpPr>
            <a:spLocks/>
          </p:cNvSpPr>
          <p:nvPr/>
        </p:nvSpPr>
        <p:spPr bwMode="auto">
          <a:xfrm>
            <a:off x="1387816" y="2310596"/>
            <a:ext cx="120203" cy="294289"/>
          </a:xfrm>
          <a:custGeom>
            <a:avLst/>
            <a:gdLst>
              <a:gd name="T0" fmla="*/ 132 w 462"/>
              <a:gd name="T1" fmla="*/ 0 h 1135"/>
              <a:gd name="T2" fmla="*/ 132 w 462"/>
              <a:gd name="T3" fmla="*/ 7 h 1135"/>
              <a:gd name="T4" fmla="*/ 132 w 462"/>
              <a:gd name="T5" fmla="*/ 17 h 1135"/>
              <a:gd name="T6" fmla="*/ 132 w 462"/>
              <a:gd name="T7" fmla="*/ 26 h 1135"/>
              <a:gd name="T8" fmla="*/ 131 w 462"/>
              <a:gd name="T9" fmla="*/ 35 h 1135"/>
              <a:gd name="T10" fmla="*/ 131 w 462"/>
              <a:gd name="T11" fmla="*/ 39 h 1135"/>
              <a:gd name="T12" fmla="*/ 131 w 462"/>
              <a:gd name="T13" fmla="*/ 41 h 1135"/>
              <a:gd name="T14" fmla="*/ 131 w 462"/>
              <a:gd name="T15" fmla="*/ 53 h 1135"/>
              <a:gd name="T16" fmla="*/ 129 w 462"/>
              <a:gd name="T17" fmla="*/ 64 h 1135"/>
              <a:gd name="T18" fmla="*/ 125 w 462"/>
              <a:gd name="T19" fmla="*/ 109 h 1135"/>
              <a:gd name="T20" fmla="*/ 119 w 462"/>
              <a:gd name="T21" fmla="*/ 153 h 1135"/>
              <a:gd name="T22" fmla="*/ 116 w 462"/>
              <a:gd name="T23" fmla="*/ 166 h 1135"/>
              <a:gd name="T24" fmla="*/ 114 w 462"/>
              <a:gd name="T25" fmla="*/ 177 h 1135"/>
              <a:gd name="T26" fmla="*/ 112 w 462"/>
              <a:gd name="T27" fmla="*/ 182 h 1135"/>
              <a:gd name="T28" fmla="*/ 112 w 462"/>
              <a:gd name="T29" fmla="*/ 189 h 1135"/>
              <a:gd name="T30" fmla="*/ 110 w 462"/>
              <a:gd name="T31" fmla="*/ 201 h 1135"/>
              <a:gd name="T32" fmla="*/ 106 w 462"/>
              <a:gd name="T33" fmla="*/ 214 h 1135"/>
              <a:gd name="T34" fmla="*/ 105 w 462"/>
              <a:gd name="T35" fmla="*/ 223 h 1135"/>
              <a:gd name="T36" fmla="*/ 102 w 462"/>
              <a:gd name="T37" fmla="*/ 232 h 1135"/>
              <a:gd name="T38" fmla="*/ 100 w 462"/>
              <a:gd name="T39" fmla="*/ 242 h 1135"/>
              <a:gd name="T40" fmla="*/ 97 w 462"/>
              <a:gd name="T41" fmla="*/ 252 h 1135"/>
              <a:gd name="T42" fmla="*/ 94 w 462"/>
              <a:gd name="T43" fmla="*/ 263 h 1135"/>
              <a:gd name="T44" fmla="*/ 90 w 462"/>
              <a:gd name="T45" fmla="*/ 273 h 1135"/>
              <a:gd name="T46" fmla="*/ 81 w 462"/>
              <a:gd name="T47" fmla="*/ 303 h 1135"/>
              <a:gd name="T48" fmla="*/ 71 w 462"/>
              <a:gd name="T49" fmla="*/ 333 h 1135"/>
              <a:gd name="T50" fmla="*/ 65 w 462"/>
              <a:gd name="T51" fmla="*/ 348 h 1135"/>
              <a:gd name="T52" fmla="*/ 36 w 462"/>
              <a:gd name="T53" fmla="*/ 417 h 1135"/>
              <a:gd name="T54" fmla="*/ 0 w 462"/>
              <a:gd name="T55" fmla="*/ 483 h 1135"/>
              <a:gd name="T56" fmla="*/ 27 w 462"/>
              <a:gd name="T57" fmla="*/ 573 h 1135"/>
              <a:gd name="T58" fmla="*/ 94 w 462"/>
              <a:gd name="T59" fmla="*/ 745 h 1135"/>
              <a:gd name="T60" fmla="*/ 177 w 462"/>
              <a:gd name="T61" fmla="*/ 908 h 1135"/>
              <a:gd name="T62" fmla="*/ 276 w 462"/>
              <a:gd name="T63" fmla="*/ 1062 h 1135"/>
              <a:gd name="T64" fmla="*/ 332 w 462"/>
              <a:gd name="T65" fmla="*/ 1135 h 1135"/>
              <a:gd name="T66" fmla="*/ 343 w 462"/>
              <a:gd name="T67" fmla="*/ 1123 h 1135"/>
              <a:gd name="T68" fmla="*/ 355 w 462"/>
              <a:gd name="T69" fmla="*/ 1110 h 1135"/>
              <a:gd name="T70" fmla="*/ 369 w 462"/>
              <a:gd name="T71" fmla="*/ 1095 h 1135"/>
              <a:gd name="T72" fmla="*/ 383 w 462"/>
              <a:gd name="T73" fmla="*/ 1078 h 1135"/>
              <a:gd name="T74" fmla="*/ 396 w 462"/>
              <a:gd name="T75" fmla="*/ 1064 h 1135"/>
              <a:gd name="T76" fmla="*/ 408 w 462"/>
              <a:gd name="T77" fmla="*/ 1050 h 1135"/>
              <a:gd name="T78" fmla="*/ 408 w 462"/>
              <a:gd name="T79" fmla="*/ 1050 h 1135"/>
              <a:gd name="T80" fmla="*/ 409 w 462"/>
              <a:gd name="T81" fmla="*/ 1048 h 1135"/>
              <a:gd name="T82" fmla="*/ 418 w 462"/>
              <a:gd name="T83" fmla="*/ 1037 h 1135"/>
              <a:gd name="T84" fmla="*/ 427 w 462"/>
              <a:gd name="T85" fmla="*/ 1025 h 1135"/>
              <a:gd name="T86" fmla="*/ 443 w 462"/>
              <a:gd name="T87" fmla="*/ 1007 h 1135"/>
              <a:gd name="T88" fmla="*/ 457 w 462"/>
              <a:gd name="T89" fmla="*/ 989 h 1135"/>
              <a:gd name="T90" fmla="*/ 460 w 462"/>
              <a:gd name="T91" fmla="*/ 985 h 1135"/>
              <a:gd name="T92" fmla="*/ 462 w 462"/>
              <a:gd name="T93" fmla="*/ 981 h 1135"/>
              <a:gd name="T94" fmla="*/ 425 w 462"/>
              <a:gd name="T95" fmla="*/ 929 h 1135"/>
              <a:gd name="T96" fmla="*/ 355 w 462"/>
              <a:gd name="T97" fmla="*/ 820 h 1135"/>
              <a:gd name="T98" fmla="*/ 295 w 462"/>
              <a:gd name="T99" fmla="*/ 706 h 1135"/>
              <a:gd name="T100" fmla="*/ 243 w 462"/>
              <a:gd name="T101" fmla="*/ 587 h 1135"/>
              <a:gd name="T102" fmla="*/ 201 w 462"/>
              <a:gd name="T103" fmla="*/ 464 h 1135"/>
              <a:gd name="T104" fmla="*/ 168 w 462"/>
              <a:gd name="T105" fmla="*/ 335 h 1135"/>
              <a:gd name="T106" fmla="*/ 145 w 462"/>
              <a:gd name="T107" fmla="*/ 204 h 1135"/>
              <a:gd name="T108" fmla="*/ 133 w 462"/>
              <a:gd name="T109" fmla="*/ 68 h 1135"/>
              <a:gd name="T110" fmla="*/ 132 w 462"/>
              <a:gd name="T111" fmla="*/ 0 h 1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462" h="1135">
                <a:moveTo>
                  <a:pt x="132" y="0"/>
                </a:moveTo>
                <a:lnTo>
                  <a:pt x="132" y="7"/>
                </a:lnTo>
                <a:lnTo>
                  <a:pt x="132" y="17"/>
                </a:lnTo>
                <a:lnTo>
                  <a:pt x="132" y="26"/>
                </a:lnTo>
                <a:lnTo>
                  <a:pt x="131" y="35"/>
                </a:lnTo>
                <a:lnTo>
                  <a:pt x="131" y="39"/>
                </a:lnTo>
                <a:lnTo>
                  <a:pt x="131" y="41"/>
                </a:lnTo>
                <a:lnTo>
                  <a:pt x="131" y="53"/>
                </a:lnTo>
                <a:lnTo>
                  <a:pt x="129" y="64"/>
                </a:lnTo>
                <a:lnTo>
                  <a:pt x="125" y="109"/>
                </a:lnTo>
                <a:lnTo>
                  <a:pt x="119" y="153"/>
                </a:lnTo>
                <a:lnTo>
                  <a:pt x="116" y="166"/>
                </a:lnTo>
                <a:lnTo>
                  <a:pt x="114" y="177"/>
                </a:lnTo>
                <a:lnTo>
                  <a:pt x="112" y="182"/>
                </a:lnTo>
                <a:lnTo>
                  <a:pt x="112" y="189"/>
                </a:lnTo>
                <a:lnTo>
                  <a:pt x="110" y="201"/>
                </a:lnTo>
                <a:lnTo>
                  <a:pt x="106" y="214"/>
                </a:lnTo>
                <a:lnTo>
                  <a:pt x="105" y="223"/>
                </a:lnTo>
                <a:lnTo>
                  <a:pt x="102" y="232"/>
                </a:lnTo>
                <a:lnTo>
                  <a:pt x="100" y="242"/>
                </a:lnTo>
                <a:lnTo>
                  <a:pt x="97" y="252"/>
                </a:lnTo>
                <a:lnTo>
                  <a:pt x="94" y="263"/>
                </a:lnTo>
                <a:lnTo>
                  <a:pt x="90" y="273"/>
                </a:lnTo>
                <a:lnTo>
                  <a:pt x="81" y="303"/>
                </a:lnTo>
                <a:lnTo>
                  <a:pt x="71" y="333"/>
                </a:lnTo>
                <a:lnTo>
                  <a:pt x="65" y="348"/>
                </a:lnTo>
                <a:lnTo>
                  <a:pt x="36" y="417"/>
                </a:lnTo>
                <a:lnTo>
                  <a:pt x="0" y="483"/>
                </a:lnTo>
                <a:lnTo>
                  <a:pt x="27" y="573"/>
                </a:lnTo>
                <a:lnTo>
                  <a:pt x="94" y="745"/>
                </a:lnTo>
                <a:lnTo>
                  <a:pt x="177" y="908"/>
                </a:lnTo>
                <a:lnTo>
                  <a:pt x="276" y="1062"/>
                </a:lnTo>
                <a:lnTo>
                  <a:pt x="332" y="1135"/>
                </a:lnTo>
                <a:lnTo>
                  <a:pt x="343" y="1123"/>
                </a:lnTo>
                <a:lnTo>
                  <a:pt x="355" y="1110"/>
                </a:lnTo>
                <a:lnTo>
                  <a:pt x="369" y="1095"/>
                </a:lnTo>
                <a:lnTo>
                  <a:pt x="383" y="1078"/>
                </a:lnTo>
                <a:lnTo>
                  <a:pt x="396" y="1064"/>
                </a:lnTo>
                <a:lnTo>
                  <a:pt x="408" y="1050"/>
                </a:lnTo>
                <a:lnTo>
                  <a:pt x="408" y="1050"/>
                </a:lnTo>
                <a:lnTo>
                  <a:pt x="409" y="1048"/>
                </a:lnTo>
                <a:lnTo>
                  <a:pt x="418" y="1037"/>
                </a:lnTo>
                <a:lnTo>
                  <a:pt x="427" y="1025"/>
                </a:lnTo>
                <a:lnTo>
                  <a:pt x="443" y="1007"/>
                </a:lnTo>
                <a:lnTo>
                  <a:pt x="457" y="989"/>
                </a:lnTo>
                <a:lnTo>
                  <a:pt x="460" y="985"/>
                </a:lnTo>
                <a:lnTo>
                  <a:pt x="462" y="981"/>
                </a:lnTo>
                <a:lnTo>
                  <a:pt x="425" y="929"/>
                </a:lnTo>
                <a:lnTo>
                  <a:pt x="355" y="820"/>
                </a:lnTo>
                <a:lnTo>
                  <a:pt x="295" y="706"/>
                </a:lnTo>
                <a:lnTo>
                  <a:pt x="243" y="587"/>
                </a:lnTo>
                <a:lnTo>
                  <a:pt x="201" y="464"/>
                </a:lnTo>
                <a:lnTo>
                  <a:pt x="168" y="335"/>
                </a:lnTo>
                <a:lnTo>
                  <a:pt x="145" y="204"/>
                </a:lnTo>
                <a:lnTo>
                  <a:pt x="133" y="68"/>
                </a:lnTo>
                <a:lnTo>
                  <a:pt x="132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98" name="Freeform: Shape 97">
            <a:extLst>
              <a:ext uri="{FF2B5EF4-FFF2-40B4-BE49-F238E27FC236}">
                <a16:creationId xmlns:a16="http://schemas.microsoft.com/office/drawing/2014/main" id="{F7CEB0A2-6F56-453A-BDFA-0F7D0E2EA34A}"/>
              </a:ext>
            </a:extLst>
          </p:cNvPr>
          <p:cNvSpPr>
            <a:spLocks/>
          </p:cNvSpPr>
          <p:nvPr/>
        </p:nvSpPr>
        <p:spPr bwMode="auto">
          <a:xfrm>
            <a:off x="1422012" y="2307486"/>
            <a:ext cx="2956360" cy="428999"/>
          </a:xfrm>
          <a:custGeom>
            <a:avLst/>
            <a:gdLst>
              <a:gd name="connsiteX0" fmla="*/ 0 w 3941813"/>
              <a:gd name="connsiteY0" fmla="*/ 0 h 571998"/>
              <a:gd name="connsiteX1" fmla="*/ 228336 w 3941813"/>
              <a:gd name="connsiteY1" fmla="*/ 0 h 571998"/>
              <a:gd name="connsiteX2" fmla="*/ 228336 w 3941813"/>
              <a:gd name="connsiteY2" fmla="*/ 1035 h 571998"/>
              <a:gd name="connsiteX3" fmla="*/ 228336 w 3941813"/>
              <a:gd name="connsiteY3" fmla="*/ 2070 h 571998"/>
              <a:gd name="connsiteX4" fmla="*/ 228336 w 3941813"/>
              <a:gd name="connsiteY4" fmla="*/ 3450 h 571998"/>
              <a:gd name="connsiteX5" fmla="*/ 228336 w 3941813"/>
              <a:gd name="connsiteY5" fmla="*/ 4485 h 571998"/>
              <a:gd name="connsiteX6" fmla="*/ 228336 w 3941813"/>
              <a:gd name="connsiteY6" fmla="*/ 6555 h 571998"/>
              <a:gd name="connsiteX7" fmla="*/ 228336 w 3941813"/>
              <a:gd name="connsiteY7" fmla="*/ 8625 h 571998"/>
              <a:gd name="connsiteX8" fmla="*/ 228336 w 3941813"/>
              <a:gd name="connsiteY8" fmla="*/ 13110 h 571998"/>
              <a:gd name="connsiteX9" fmla="*/ 228681 w 3941813"/>
              <a:gd name="connsiteY9" fmla="*/ 17595 h 571998"/>
              <a:gd name="connsiteX10" fmla="*/ 228681 w 3941813"/>
              <a:gd name="connsiteY10" fmla="*/ 21045 h 571998"/>
              <a:gd name="connsiteX11" fmla="*/ 229372 w 3941813"/>
              <a:gd name="connsiteY11" fmla="*/ 24495 h 571998"/>
              <a:gd name="connsiteX12" fmla="*/ 229561 w 3941813"/>
              <a:gd name="connsiteY12" fmla="*/ 29949 h 571998"/>
              <a:gd name="connsiteX13" fmla="*/ 230860 w 3941813"/>
              <a:gd name="connsiteY13" fmla="*/ 43059 h 571998"/>
              <a:gd name="connsiteX14" fmla="*/ 231099 w 3941813"/>
              <a:gd name="connsiteY14" fmla="*/ 44849 h 571998"/>
              <a:gd name="connsiteX15" fmla="*/ 231445 w 3941813"/>
              <a:gd name="connsiteY15" fmla="*/ 47954 h 571998"/>
              <a:gd name="connsiteX16" fmla="*/ 231790 w 3941813"/>
              <a:gd name="connsiteY16" fmla="*/ 51059 h 571998"/>
              <a:gd name="connsiteX17" fmla="*/ 232439 w 3941813"/>
              <a:gd name="connsiteY17" fmla="*/ 55431 h 571998"/>
              <a:gd name="connsiteX18" fmla="*/ 237460 w 3941813"/>
              <a:gd name="connsiteY18" fmla="*/ 78594 h 571998"/>
              <a:gd name="connsiteX19" fmla="*/ 239935 w 3941813"/>
              <a:gd name="connsiteY19" fmla="*/ 88754 h 571998"/>
              <a:gd name="connsiteX20" fmla="*/ 249062 w 3941813"/>
              <a:gd name="connsiteY20" fmla="*/ 117988 h 571998"/>
              <a:gd name="connsiteX21" fmla="*/ 258766 w 3941813"/>
              <a:gd name="connsiteY21" fmla="*/ 141560 h 571998"/>
              <a:gd name="connsiteX22" fmla="*/ 260462 w 3941813"/>
              <a:gd name="connsiteY22" fmla="*/ 145242 h 571998"/>
              <a:gd name="connsiteX23" fmla="*/ 261844 w 3941813"/>
              <a:gd name="connsiteY23" fmla="*/ 148347 h 571998"/>
              <a:gd name="connsiteX24" fmla="*/ 263571 w 3941813"/>
              <a:gd name="connsiteY24" fmla="*/ 152142 h 571998"/>
              <a:gd name="connsiteX25" fmla="*/ 265643 w 3941813"/>
              <a:gd name="connsiteY25" fmla="*/ 155592 h 571998"/>
              <a:gd name="connsiteX26" fmla="*/ 267371 w 3941813"/>
              <a:gd name="connsiteY26" fmla="*/ 158697 h 571998"/>
              <a:gd name="connsiteX27" fmla="*/ 269060 w 3941813"/>
              <a:gd name="connsiteY27" fmla="*/ 162072 h 571998"/>
              <a:gd name="connsiteX28" fmla="*/ 276558 w 3941813"/>
              <a:gd name="connsiteY28" fmla="*/ 175613 h 571998"/>
              <a:gd name="connsiteX29" fmla="*/ 277043 w 3941813"/>
              <a:gd name="connsiteY29" fmla="*/ 176291 h 571998"/>
              <a:gd name="connsiteX30" fmla="*/ 278368 w 3941813"/>
              <a:gd name="connsiteY30" fmla="*/ 178791 h 571998"/>
              <a:gd name="connsiteX31" fmla="*/ 295536 w 3941813"/>
              <a:gd name="connsiteY31" fmla="*/ 204348 h 571998"/>
              <a:gd name="connsiteX32" fmla="*/ 296042 w 3941813"/>
              <a:gd name="connsiteY32" fmla="*/ 204926 h 571998"/>
              <a:gd name="connsiteX33" fmla="*/ 298303 w 3941813"/>
              <a:gd name="connsiteY33" fmla="*/ 207936 h 571998"/>
              <a:gd name="connsiteX34" fmla="*/ 316635 w 3941813"/>
              <a:gd name="connsiteY34" fmla="*/ 230146 h 571998"/>
              <a:gd name="connsiteX35" fmla="*/ 318158 w 3941813"/>
              <a:gd name="connsiteY35" fmla="*/ 231823 h 571998"/>
              <a:gd name="connsiteX36" fmla="*/ 341295 w 3941813"/>
              <a:gd name="connsiteY36" fmla="*/ 254260 h 571998"/>
              <a:gd name="connsiteX37" fmla="*/ 364855 w 3941813"/>
              <a:gd name="connsiteY37" fmla="*/ 274566 h 571998"/>
              <a:gd name="connsiteX38" fmla="*/ 383255 w 3941813"/>
              <a:gd name="connsiteY38" fmla="*/ 287072 h 571998"/>
              <a:gd name="connsiteX39" fmla="*/ 390494 w 3941813"/>
              <a:gd name="connsiteY39" fmla="*/ 291862 h 571998"/>
              <a:gd name="connsiteX40" fmla="*/ 396550 w 3941813"/>
              <a:gd name="connsiteY40" fmla="*/ 295622 h 571998"/>
              <a:gd name="connsiteX41" fmla="*/ 409034 w 3941813"/>
              <a:gd name="connsiteY41" fmla="*/ 302598 h 571998"/>
              <a:gd name="connsiteX42" fmla="*/ 419364 w 3941813"/>
              <a:gd name="connsiteY42" fmla="*/ 308079 h 571998"/>
              <a:gd name="connsiteX43" fmla="*/ 431109 w 3941813"/>
              <a:gd name="connsiteY43" fmla="*/ 313598 h 571998"/>
              <a:gd name="connsiteX44" fmla="*/ 433413 w 3941813"/>
              <a:gd name="connsiteY44" fmla="*/ 314749 h 571998"/>
              <a:gd name="connsiteX45" fmla="*/ 445124 w 3941813"/>
              <a:gd name="connsiteY45" fmla="*/ 319611 h 571998"/>
              <a:gd name="connsiteX46" fmla="*/ 450799 w 3941813"/>
              <a:gd name="connsiteY46" fmla="*/ 321878 h 571998"/>
              <a:gd name="connsiteX47" fmla="*/ 462312 w 3941813"/>
              <a:gd name="connsiteY47" fmla="*/ 325820 h 571998"/>
              <a:gd name="connsiteX48" fmla="*/ 480775 w 3941813"/>
              <a:gd name="connsiteY48" fmla="*/ 331449 h 571998"/>
              <a:gd name="connsiteX49" fmla="*/ 490525 w 3941813"/>
              <a:gd name="connsiteY49" fmla="*/ 333953 h 571998"/>
              <a:gd name="connsiteX50" fmla="*/ 499752 w 3941813"/>
              <a:gd name="connsiteY50" fmla="*/ 335946 h 571998"/>
              <a:gd name="connsiteX51" fmla="*/ 520232 w 3941813"/>
              <a:gd name="connsiteY51" fmla="*/ 340163 h 571998"/>
              <a:gd name="connsiteX52" fmla="*/ 554124 w 3941813"/>
              <a:gd name="connsiteY52" fmla="*/ 343209 h 571998"/>
              <a:gd name="connsiteX53" fmla="*/ 555122 w 3941813"/>
              <a:gd name="connsiteY53" fmla="*/ 343268 h 571998"/>
              <a:gd name="connsiteX54" fmla="*/ 555467 w 3941813"/>
              <a:gd name="connsiteY54" fmla="*/ 343294 h 571998"/>
              <a:gd name="connsiteX55" fmla="*/ 572739 w 3941813"/>
              <a:gd name="connsiteY55" fmla="*/ 343958 h 571998"/>
              <a:gd name="connsiteX56" fmla="*/ 3862707 w 3941813"/>
              <a:gd name="connsiteY56" fmla="*/ 343958 h 571998"/>
              <a:gd name="connsiteX57" fmla="*/ 3941813 w 3941813"/>
              <a:gd name="connsiteY57" fmla="*/ 343958 h 571998"/>
              <a:gd name="connsiteX58" fmla="*/ 3941813 w 3941813"/>
              <a:gd name="connsiteY58" fmla="*/ 388462 h 571998"/>
              <a:gd name="connsiteX59" fmla="*/ 3940777 w 3941813"/>
              <a:gd name="connsiteY59" fmla="*/ 407437 h 571998"/>
              <a:gd name="connsiteX60" fmla="*/ 3933868 w 3941813"/>
              <a:gd name="connsiteY60" fmla="*/ 442971 h 571998"/>
              <a:gd name="connsiteX61" fmla="*/ 3920050 w 3941813"/>
              <a:gd name="connsiteY61" fmla="*/ 476090 h 571998"/>
              <a:gd name="connsiteX62" fmla="*/ 3900015 w 3941813"/>
              <a:gd name="connsiteY62" fmla="*/ 505415 h 571998"/>
              <a:gd name="connsiteX63" fmla="*/ 3875143 w 3941813"/>
              <a:gd name="connsiteY63" fmla="*/ 530254 h 571998"/>
              <a:gd name="connsiteX64" fmla="*/ 3846126 w 3941813"/>
              <a:gd name="connsiteY64" fmla="*/ 549919 h 571998"/>
              <a:gd name="connsiteX65" fmla="*/ 3812964 w 3941813"/>
              <a:gd name="connsiteY65" fmla="*/ 563718 h 571998"/>
              <a:gd name="connsiteX66" fmla="*/ 3777038 w 3941813"/>
              <a:gd name="connsiteY66" fmla="*/ 570963 h 571998"/>
              <a:gd name="connsiteX67" fmla="*/ 3758385 w 3941813"/>
              <a:gd name="connsiteY67" fmla="*/ 571998 h 571998"/>
              <a:gd name="connsiteX68" fmla="*/ 572739 w 3941813"/>
              <a:gd name="connsiteY68" fmla="*/ 571998 h 571998"/>
              <a:gd name="connsiteX69" fmla="*/ 543032 w 3941813"/>
              <a:gd name="connsiteY69" fmla="*/ 571308 h 571998"/>
              <a:gd name="connsiteX70" fmla="*/ 485343 w 3941813"/>
              <a:gd name="connsiteY70" fmla="*/ 565788 h 571998"/>
              <a:gd name="connsiteX71" fmla="*/ 429382 w 3941813"/>
              <a:gd name="connsiteY71" fmla="*/ 554059 h 571998"/>
              <a:gd name="connsiteX72" fmla="*/ 375493 w 3941813"/>
              <a:gd name="connsiteY72" fmla="*/ 537499 h 571998"/>
              <a:gd name="connsiteX73" fmla="*/ 324023 w 3941813"/>
              <a:gd name="connsiteY73" fmla="*/ 515419 h 571998"/>
              <a:gd name="connsiteX74" fmla="*/ 275661 w 3941813"/>
              <a:gd name="connsiteY74" fmla="*/ 489200 h 571998"/>
              <a:gd name="connsiteX75" fmla="*/ 229718 w 3941813"/>
              <a:gd name="connsiteY75" fmla="*/ 458495 h 571998"/>
              <a:gd name="connsiteX76" fmla="*/ 187574 w 3941813"/>
              <a:gd name="connsiteY76" fmla="*/ 423306 h 571998"/>
              <a:gd name="connsiteX77" fmla="*/ 148539 w 3941813"/>
              <a:gd name="connsiteY77" fmla="*/ 384667 h 571998"/>
              <a:gd name="connsiteX78" fmla="*/ 113650 w 3941813"/>
              <a:gd name="connsiteY78" fmla="*/ 342233 h 571998"/>
              <a:gd name="connsiteX79" fmla="*/ 82906 w 3941813"/>
              <a:gd name="connsiteY79" fmla="*/ 296349 h 571998"/>
              <a:gd name="connsiteX80" fmla="*/ 56307 w 3941813"/>
              <a:gd name="connsiteY80" fmla="*/ 248050 h 571998"/>
              <a:gd name="connsiteX81" fmla="*/ 34544 w 3941813"/>
              <a:gd name="connsiteY81" fmla="*/ 196646 h 571998"/>
              <a:gd name="connsiteX82" fmla="*/ 17963 w 3941813"/>
              <a:gd name="connsiteY82" fmla="*/ 143172 h 571998"/>
              <a:gd name="connsiteX83" fmla="*/ 6218 w 3941813"/>
              <a:gd name="connsiteY83" fmla="*/ 87283 h 571998"/>
              <a:gd name="connsiteX84" fmla="*/ 346 w 3941813"/>
              <a:gd name="connsiteY84" fmla="*/ 29669 h 571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3941813" h="571998">
                <a:moveTo>
                  <a:pt x="0" y="0"/>
                </a:moveTo>
                <a:lnTo>
                  <a:pt x="228336" y="0"/>
                </a:lnTo>
                <a:lnTo>
                  <a:pt x="228336" y="1035"/>
                </a:lnTo>
                <a:lnTo>
                  <a:pt x="228336" y="2070"/>
                </a:lnTo>
                <a:lnTo>
                  <a:pt x="228336" y="3450"/>
                </a:lnTo>
                <a:lnTo>
                  <a:pt x="228336" y="4485"/>
                </a:lnTo>
                <a:lnTo>
                  <a:pt x="228336" y="6555"/>
                </a:lnTo>
                <a:lnTo>
                  <a:pt x="228336" y="8625"/>
                </a:lnTo>
                <a:lnTo>
                  <a:pt x="228336" y="13110"/>
                </a:lnTo>
                <a:lnTo>
                  <a:pt x="228681" y="17595"/>
                </a:lnTo>
                <a:lnTo>
                  <a:pt x="228681" y="21045"/>
                </a:lnTo>
                <a:lnTo>
                  <a:pt x="229372" y="24495"/>
                </a:lnTo>
                <a:lnTo>
                  <a:pt x="229561" y="29949"/>
                </a:lnTo>
                <a:lnTo>
                  <a:pt x="230860" y="43059"/>
                </a:lnTo>
                <a:lnTo>
                  <a:pt x="231099" y="44849"/>
                </a:lnTo>
                <a:lnTo>
                  <a:pt x="231445" y="47954"/>
                </a:lnTo>
                <a:lnTo>
                  <a:pt x="231790" y="51059"/>
                </a:lnTo>
                <a:lnTo>
                  <a:pt x="232439" y="55431"/>
                </a:lnTo>
                <a:lnTo>
                  <a:pt x="237460" y="78594"/>
                </a:lnTo>
                <a:lnTo>
                  <a:pt x="239935" y="88754"/>
                </a:lnTo>
                <a:lnTo>
                  <a:pt x="249062" y="117988"/>
                </a:lnTo>
                <a:lnTo>
                  <a:pt x="258766" y="141560"/>
                </a:lnTo>
                <a:lnTo>
                  <a:pt x="260462" y="145242"/>
                </a:lnTo>
                <a:lnTo>
                  <a:pt x="261844" y="148347"/>
                </a:lnTo>
                <a:lnTo>
                  <a:pt x="263571" y="152142"/>
                </a:lnTo>
                <a:lnTo>
                  <a:pt x="265643" y="155592"/>
                </a:lnTo>
                <a:lnTo>
                  <a:pt x="267371" y="158697"/>
                </a:lnTo>
                <a:lnTo>
                  <a:pt x="269060" y="162072"/>
                </a:lnTo>
                <a:lnTo>
                  <a:pt x="276558" y="175613"/>
                </a:lnTo>
                <a:lnTo>
                  <a:pt x="277043" y="176291"/>
                </a:lnTo>
                <a:lnTo>
                  <a:pt x="278368" y="178791"/>
                </a:lnTo>
                <a:lnTo>
                  <a:pt x="295536" y="204348"/>
                </a:lnTo>
                <a:lnTo>
                  <a:pt x="296042" y="204926"/>
                </a:lnTo>
                <a:lnTo>
                  <a:pt x="298303" y="207936"/>
                </a:lnTo>
                <a:lnTo>
                  <a:pt x="316635" y="230146"/>
                </a:lnTo>
                <a:lnTo>
                  <a:pt x="318158" y="231823"/>
                </a:lnTo>
                <a:lnTo>
                  <a:pt x="341295" y="254260"/>
                </a:lnTo>
                <a:lnTo>
                  <a:pt x="364855" y="274566"/>
                </a:lnTo>
                <a:lnTo>
                  <a:pt x="383255" y="287072"/>
                </a:lnTo>
                <a:lnTo>
                  <a:pt x="390494" y="291862"/>
                </a:lnTo>
                <a:lnTo>
                  <a:pt x="396550" y="295622"/>
                </a:lnTo>
                <a:lnTo>
                  <a:pt x="409034" y="302598"/>
                </a:lnTo>
                <a:lnTo>
                  <a:pt x="419364" y="308079"/>
                </a:lnTo>
                <a:lnTo>
                  <a:pt x="431109" y="313598"/>
                </a:lnTo>
                <a:lnTo>
                  <a:pt x="433413" y="314749"/>
                </a:lnTo>
                <a:lnTo>
                  <a:pt x="445124" y="319611"/>
                </a:lnTo>
                <a:lnTo>
                  <a:pt x="450799" y="321878"/>
                </a:lnTo>
                <a:lnTo>
                  <a:pt x="462312" y="325820"/>
                </a:lnTo>
                <a:lnTo>
                  <a:pt x="480775" y="331449"/>
                </a:lnTo>
                <a:lnTo>
                  <a:pt x="490525" y="333953"/>
                </a:lnTo>
                <a:lnTo>
                  <a:pt x="499752" y="335946"/>
                </a:lnTo>
                <a:lnTo>
                  <a:pt x="520232" y="340163"/>
                </a:lnTo>
                <a:lnTo>
                  <a:pt x="554124" y="343209"/>
                </a:lnTo>
                <a:lnTo>
                  <a:pt x="555122" y="343268"/>
                </a:lnTo>
                <a:lnTo>
                  <a:pt x="555467" y="343294"/>
                </a:lnTo>
                <a:lnTo>
                  <a:pt x="572739" y="343958"/>
                </a:lnTo>
                <a:lnTo>
                  <a:pt x="3862707" y="343958"/>
                </a:lnTo>
                <a:lnTo>
                  <a:pt x="3941813" y="343958"/>
                </a:lnTo>
                <a:lnTo>
                  <a:pt x="3941813" y="388462"/>
                </a:lnTo>
                <a:lnTo>
                  <a:pt x="3940777" y="407437"/>
                </a:lnTo>
                <a:lnTo>
                  <a:pt x="3933868" y="442971"/>
                </a:lnTo>
                <a:lnTo>
                  <a:pt x="3920050" y="476090"/>
                </a:lnTo>
                <a:lnTo>
                  <a:pt x="3900015" y="505415"/>
                </a:lnTo>
                <a:lnTo>
                  <a:pt x="3875143" y="530254"/>
                </a:lnTo>
                <a:lnTo>
                  <a:pt x="3846126" y="549919"/>
                </a:lnTo>
                <a:lnTo>
                  <a:pt x="3812964" y="563718"/>
                </a:lnTo>
                <a:lnTo>
                  <a:pt x="3777038" y="570963"/>
                </a:lnTo>
                <a:lnTo>
                  <a:pt x="3758385" y="571998"/>
                </a:lnTo>
                <a:lnTo>
                  <a:pt x="572739" y="571998"/>
                </a:lnTo>
                <a:lnTo>
                  <a:pt x="543032" y="571308"/>
                </a:lnTo>
                <a:lnTo>
                  <a:pt x="485343" y="565788"/>
                </a:lnTo>
                <a:lnTo>
                  <a:pt x="429382" y="554059"/>
                </a:lnTo>
                <a:lnTo>
                  <a:pt x="375493" y="537499"/>
                </a:lnTo>
                <a:lnTo>
                  <a:pt x="324023" y="515419"/>
                </a:lnTo>
                <a:lnTo>
                  <a:pt x="275661" y="489200"/>
                </a:lnTo>
                <a:lnTo>
                  <a:pt x="229718" y="458495"/>
                </a:lnTo>
                <a:lnTo>
                  <a:pt x="187574" y="423306"/>
                </a:lnTo>
                <a:lnTo>
                  <a:pt x="148539" y="384667"/>
                </a:lnTo>
                <a:lnTo>
                  <a:pt x="113650" y="342233"/>
                </a:lnTo>
                <a:lnTo>
                  <a:pt x="82906" y="296349"/>
                </a:lnTo>
                <a:lnTo>
                  <a:pt x="56307" y="248050"/>
                </a:lnTo>
                <a:lnTo>
                  <a:pt x="34544" y="196646"/>
                </a:lnTo>
                <a:lnTo>
                  <a:pt x="17963" y="143172"/>
                </a:lnTo>
                <a:lnTo>
                  <a:pt x="6218" y="87283"/>
                </a:lnTo>
                <a:lnTo>
                  <a:pt x="346" y="2966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75" name="Freeform 585">
            <a:extLst>
              <a:ext uri="{FF2B5EF4-FFF2-40B4-BE49-F238E27FC236}">
                <a16:creationId xmlns:a16="http://schemas.microsoft.com/office/drawing/2014/main" id="{934FE23C-0998-4DE4-A967-1D8FFD9046F6}"/>
              </a:ext>
            </a:extLst>
          </p:cNvPr>
          <p:cNvSpPr>
            <a:spLocks/>
          </p:cNvSpPr>
          <p:nvPr/>
        </p:nvSpPr>
        <p:spPr bwMode="auto">
          <a:xfrm>
            <a:off x="904934" y="2053579"/>
            <a:ext cx="521208" cy="521208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300" b="1">
                <a:solidFill>
                  <a:srgbClr val="191C21"/>
                </a:solidFill>
              </a:rPr>
              <a:t>1</a:t>
            </a:r>
          </a:p>
        </p:txBody>
      </p:sp>
      <p:sp>
        <p:nvSpPr>
          <p:cNvPr id="178" name="Freeform 588">
            <a:extLst>
              <a:ext uri="{FF2B5EF4-FFF2-40B4-BE49-F238E27FC236}">
                <a16:creationId xmlns:a16="http://schemas.microsoft.com/office/drawing/2014/main" id="{87EF0420-C11F-40DF-858C-5DBD3A1FF0BB}"/>
              </a:ext>
            </a:extLst>
          </p:cNvPr>
          <p:cNvSpPr>
            <a:spLocks/>
          </p:cNvSpPr>
          <p:nvPr/>
        </p:nvSpPr>
        <p:spPr bwMode="auto">
          <a:xfrm>
            <a:off x="4765628" y="1878488"/>
            <a:ext cx="859034" cy="857997"/>
          </a:xfrm>
          <a:custGeom>
            <a:avLst/>
            <a:gdLst>
              <a:gd name="T0" fmla="*/ 1573 w 3316"/>
              <a:gd name="T1" fmla="*/ 2 h 3316"/>
              <a:gd name="T2" fmla="*/ 1243 w 3316"/>
              <a:gd name="T3" fmla="*/ 52 h 3316"/>
              <a:gd name="T4" fmla="*/ 939 w 3316"/>
              <a:gd name="T5" fmla="*/ 162 h 3316"/>
              <a:gd name="T6" fmla="*/ 665 w 3316"/>
              <a:gd name="T7" fmla="*/ 328 h 3316"/>
              <a:gd name="T8" fmla="*/ 431 w 3316"/>
              <a:gd name="T9" fmla="*/ 542 h 3316"/>
              <a:gd name="T10" fmla="*/ 240 w 3316"/>
              <a:gd name="T11" fmla="*/ 797 h 3316"/>
              <a:gd name="T12" fmla="*/ 100 w 3316"/>
              <a:gd name="T13" fmla="*/ 1088 h 3316"/>
              <a:gd name="T14" fmla="*/ 19 w 3316"/>
              <a:gd name="T15" fmla="*/ 1405 h 3316"/>
              <a:gd name="T16" fmla="*/ 0 w 3316"/>
              <a:gd name="T17" fmla="*/ 1658 h 3316"/>
              <a:gd name="T18" fmla="*/ 19 w 3316"/>
              <a:gd name="T19" fmla="*/ 1911 h 3316"/>
              <a:gd name="T20" fmla="*/ 100 w 3316"/>
              <a:gd name="T21" fmla="*/ 2228 h 3316"/>
              <a:gd name="T22" fmla="*/ 240 w 3316"/>
              <a:gd name="T23" fmla="*/ 2517 h 3316"/>
              <a:gd name="T24" fmla="*/ 431 w 3316"/>
              <a:gd name="T25" fmla="*/ 2773 h 3316"/>
              <a:gd name="T26" fmla="*/ 665 w 3316"/>
              <a:gd name="T27" fmla="*/ 2987 h 3316"/>
              <a:gd name="T28" fmla="*/ 939 w 3316"/>
              <a:gd name="T29" fmla="*/ 3152 h 3316"/>
              <a:gd name="T30" fmla="*/ 1243 w 3316"/>
              <a:gd name="T31" fmla="*/ 3264 h 3316"/>
              <a:gd name="T32" fmla="*/ 1573 w 3316"/>
              <a:gd name="T33" fmla="*/ 3314 h 3316"/>
              <a:gd name="T34" fmla="*/ 1744 w 3316"/>
              <a:gd name="T35" fmla="*/ 3314 h 3316"/>
              <a:gd name="T36" fmla="*/ 2073 w 3316"/>
              <a:gd name="T37" fmla="*/ 3264 h 3316"/>
              <a:gd name="T38" fmla="*/ 2378 w 3316"/>
              <a:gd name="T39" fmla="*/ 3152 h 3316"/>
              <a:gd name="T40" fmla="*/ 2650 w 3316"/>
              <a:gd name="T41" fmla="*/ 2987 h 3316"/>
              <a:gd name="T42" fmla="*/ 2886 w 3316"/>
              <a:gd name="T43" fmla="*/ 2773 h 3316"/>
              <a:gd name="T44" fmla="*/ 3076 w 3316"/>
              <a:gd name="T45" fmla="*/ 2517 h 3316"/>
              <a:gd name="T46" fmla="*/ 3216 w 3316"/>
              <a:gd name="T47" fmla="*/ 2228 h 3316"/>
              <a:gd name="T48" fmla="*/ 3298 w 3316"/>
              <a:gd name="T49" fmla="*/ 1911 h 3316"/>
              <a:gd name="T50" fmla="*/ 3316 w 3316"/>
              <a:gd name="T51" fmla="*/ 1658 h 3316"/>
              <a:gd name="T52" fmla="*/ 3298 w 3316"/>
              <a:gd name="T53" fmla="*/ 1405 h 3316"/>
              <a:gd name="T54" fmla="*/ 3216 w 3316"/>
              <a:gd name="T55" fmla="*/ 1088 h 3316"/>
              <a:gd name="T56" fmla="*/ 3076 w 3316"/>
              <a:gd name="T57" fmla="*/ 797 h 3316"/>
              <a:gd name="T58" fmla="*/ 2886 w 3316"/>
              <a:gd name="T59" fmla="*/ 542 h 3316"/>
              <a:gd name="T60" fmla="*/ 2650 w 3316"/>
              <a:gd name="T61" fmla="*/ 328 h 3316"/>
              <a:gd name="T62" fmla="*/ 2378 w 3316"/>
              <a:gd name="T63" fmla="*/ 162 h 3316"/>
              <a:gd name="T64" fmla="*/ 2073 w 3316"/>
              <a:gd name="T65" fmla="*/ 52 h 3316"/>
              <a:gd name="T66" fmla="*/ 1744 w 3316"/>
              <a:gd name="T67" fmla="*/ 2 h 33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316" h="3316">
                <a:moveTo>
                  <a:pt x="1658" y="0"/>
                </a:moveTo>
                <a:lnTo>
                  <a:pt x="1573" y="2"/>
                </a:lnTo>
                <a:lnTo>
                  <a:pt x="1405" y="18"/>
                </a:lnTo>
                <a:lnTo>
                  <a:pt x="1243" y="52"/>
                </a:lnTo>
                <a:lnTo>
                  <a:pt x="1088" y="100"/>
                </a:lnTo>
                <a:lnTo>
                  <a:pt x="939" y="162"/>
                </a:lnTo>
                <a:lnTo>
                  <a:pt x="798" y="239"/>
                </a:lnTo>
                <a:lnTo>
                  <a:pt x="665" y="328"/>
                </a:lnTo>
                <a:lnTo>
                  <a:pt x="542" y="431"/>
                </a:lnTo>
                <a:lnTo>
                  <a:pt x="431" y="542"/>
                </a:lnTo>
                <a:lnTo>
                  <a:pt x="328" y="665"/>
                </a:lnTo>
                <a:lnTo>
                  <a:pt x="240" y="797"/>
                </a:lnTo>
                <a:lnTo>
                  <a:pt x="162" y="939"/>
                </a:lnTo>
                <a:lnTo>
                  <a:pt x="100" y="1088"/>
                </a:lnTo>
                <a:lnTo>
                  <a:pt x="52" y="1243"/>
                </a:lnTo>
                <a:lnTo>
                  <a:pt x="19" y="1405"/>
                </a:lnTo>
                <a:lnTo>
                  <a:pt x="2" y="1572"/>
                </a:lnTo>
                <a:lnTo>
                  <a:pt x="0" y="1658"/>
                </a:lnTo>
                <a:lnTo>
                  <a:pt x="2" y="1744"/>
                </a:lnTo>
                <a:lnTo>
                  <a:pt x="19" y="1911"/>
                </a:lnTo>
                <a:lnTo>
                  <a:pt x="52" y="2073"/>
                </a:lnTo>
                <a:lnTo>
                  <a:pt x="100" y="2228"/>
                </a:lnTo>
                <a:lnTo>
                  <a:pt x="162" y="2377"/>
                </a:lnTo>
                <a:lnTo>
                  <a:pt x="240" y="2517"/>
                </a:lnTo>
                <a:lnTo>
                  <a:pt x="328" y="2650"/>
                </a:lnTo>
                <a:lnTo>
                  <a:pt x="431" y="2773"/>
                </a:lnTo>
                <a:lnTo>
                  <a:pt x="542" y="2885"/>
                </a:lnTo>
                <a:lnTo>
                  <a:pt x="665" y="2987"/>
                </a:lnTo>
                <a:lnTo>
                  <a:pt x="798" y="3076"/>
                </a:lnTo>
                <a:lnTo>
                  <a:pt x="939" y="3152"/>
                </a:lnTo>
                <a:lnTo>
                  <a:pt x="1088" y="3216"/>
                </a:lnTo>
                <a:lnTo>
                  <a:pt x="1243" y="3264"/>
                </a:lnTo>
                <a:lnTo>
                  <a:pt x="1405" y="3298"/>
                </a:lnTo>
                <a:lnTo>
                  <a:pt x="1573" y="3314"/>
                </a:lnTo>
                <a:lnTo>
                  <a:pt x="1658" y="3316"/>
                </a:lnTo>
                <a:lnTo>
                  <a:pt x="1744" y="3314"/>
                </a:lnTo>
                <a:lnTo>
                  <a:pt x="1911" y="3298"/>
                </a:lnTo>
                <a:lnTo>
                  <a:pt x="2073" y="3264"/>
                </a:lnTo>
                <a:lnTo>
                  <a:pt x="2228" y="3216"/>
                </a:lnTo>
                <a:lnTo>
                  <a:pt x="2378" y="3152"/>
                </a:lnTo>
                <a:lnTo>
                  <a:pt x="2518" y="3076"/>
                </a:lnTo>
                <a:lnTo>
                  <a:pt x="2650" y="2987"/>
                </a:lnTo>
                <a:lnTo>
                  <a:pt x="2773" y="2885"/>
                </a:lnTo>
                <a:lnTo>
                  <a:pt x="2886" y="2773"/>
                </a:lnTo>
                <a:lnTo>
                  <a:pt x="2987" y="2650"/>
                </a:lnTo>
                <a:lnTo>
                  <a:pt x="3076" y="2517"/>
                </a:lnTo>
                <a:lnTo>
                  <a:pt x="3153" y="2377"/>
                </a:lnTo>
                <a:lnTo>
                  <a:pt x="3216" y="2228"/>
                </a:lnTo>
                <a:lnTo>
                  <a:pt x="3264" y="2073"/>
                </a:lnTo>
                <a:lnTo>
                  <a:pt x="3298" y="1911"/>
                </a:lnTo>
                <a:lnTo>
                  <a:pt x="3315" y="1744"/>
                </a:lnTo>
                <a:lnTo>
                  <a:pt x="3316" y="1658"/>
                </a:lnTo>
                <a:lnTo>
                  <a:pt x="3315" y="1572"/>
                </a:lnTo>
                <a:lnTo>
                  <a:pt x="3298" y="1405"/>
                </a:lnTo>
                <a:lnTo>
                  <a:pt x="3264" y="1243"/>
                </a:lnTo>
                <a:lnTo>
                  <a:pt x="3216" y="1088"/>
                </a:lnTo>
                <a:lnTo>
                  <a:pt x="3153" y="939"/>
                </a:lnTo>
                <a:lnTo>
                  <a:pt x="3076" y="797"/>
                </a:lnTo>
                <a:lnTo>
                  <a:pt x="2987" y="665"/>
                </a:lnTo>
                <a:lnTo>
                  <a:pt x="2886" y="542"/>
                </a:lnTo>
                <a:lnTo>
                  <a:pt x="2773" y="431"/>
                </a:lnTo>
                <a:lnTo>
                  <a:pt x="2650" y="328"/>
                </a:lnTo>
                <a:lnTo>
                  <a:pt x="2518" y="239"/>
                </a:lnTo>
                <a:lnTo>
                  <a:pt x="2378" y="162"/>
                </a:lnTo>
                <a:lnTo>
                  <a:pt x="2228" y="100"/>
                </a:lnTo>
                <a:lnTo>
                  <a:pt x="2073" y="52"/>
                </a:lnTo>
                <a:lnTo>
                  <a:pt x="1911" y="18"/>
                </a:lnTo>
                <a:lnTo>
                  <a:pt x="1744" y="2"/>
                </a:lnTo>
                <a:lnTo>
                  <a:pt x="1658" y="0"/>
                </a:lnTo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90" name="Freeform 587">
            <a:extLst>
              <a:ext uri="{FF2B5EF4-FFF2-40B4-BE49-F238E27FC236}">
                <a16:creationId xmlns:a16="http://schemas.microsoft.com/office/drawing/2014/main" id="{2824665D-0214-4A51-B0A7-643D6BD03D99}"/>
              </a:ext>
            </a:extLst>
          </p:cNvPr>
          <p:cNvSpPr>
            <a:spLocks/>
          </p:cNvSpPr>
          <p:nvPr/>
        </p:nvSpPr>
        <p:spPr bwMode="auto">
          <a:xfrm>
            <a:off x="4936606" y="2048429"/>
            <a:ext cx="517079" cy="517079"/>
          </a:xfrm>
          <a:custGeom>
            <a:avLst/>
            <a:gdLst>
              <a:gd name="T0" fmla="*/ 946 w 1995"/>
              <a:gd name="T1" fmla="*/ 1993 h 1995"/>
              <a:gd name="T2" fmla="*/ 748 w 1995"/>
              <a:gd name="T3" fmla="*/ 1964 h 1995"/>
              <a:gd name="T4" fmla="*/ 565 w 1995"/>
              <a:gd name="T5" fmla="*/ 1898 h 1995"/>
              <a:gd name="T6" fmla="*/ 401 w 1995"/>
              <a:gd name="T7" fmla="*/ 1798 h 1995"/>
              <a:gd name="T8" fmla="*/ 259 w 1995"/>
              <a:gd name="T9" fmla="*/ 1668 h 1995"/>
              <a:gd name="T10" fmla="*/ 145 w 1995"/>
              <a:gd name="T11" fmla="*/ 1515 h 1995"/>
              <a:gd name="T12" fmla="*/ 61 w 1995"/>
              <a:gd name="T13" fmla="*/ 1340 h 1995"/>
              <a:gd name="T14" fmla="*/ 12 w 1995"/>
              <a:gd name="T15" fmla="*/ 1150 h 1995"/>
              <a:gd name="T16" fmla="*/ 0 w 1995"/>
              <a:gd name="T17" fmla="*/ 998 h 1995"/>
              <a:gd name="T18" fmla="*/ 12 w 1995"/>
              <a:gd name="T19" fmla="*/ 846 h 1995"/>
              <a:gd name="T20" fmla="*/ 61 w 1995"/>
              <a:gd name="T21" fmla="*/ 655 h 1995"/>
              <a:gd name="T22" fmla="*/ 145 w 1995"/>
              <a:gd name="T23" fmla="*/ 481 h 1995"/>
              <a:gd name="T24" fmla="*/ 259 w 1995"/>
              <a:gd name="T25" fmla="*/ 327 h 1995"/>
              <a:gd name="T26" fmla="*/ 401 w 1995"/>
              <a:gd name="T27" fmla="*/ 198 h 1995"/>
              <a:gd name="T28" fmla="*/ 565 w 1995"/>
              <a:gd name="T29" fmla="*/ 98 h 1995"/>
              <a:gd name="T30" fmla="*/ 748 w 1995"/>
              <a:gd name="T31" fmla="*/ 31 h 1995"/>
              <a:gd name="T32" fmla="*/ 946 w 1995"/>
              <a:gd name="T33" fmla="*/ 1 h 1995"/>
              <a:gd name="T34" fmla="*/ 1049 w 1995"/>
              <a:gd name="T35" fmla="*/ 1 h 1995"/>
              <a:gd name="T36" fmla="*/ 1247 w 1995"/>
              <a:gd name="T37" fmla="*/ 31 h 1995"/>
              <a:gd name="T38" fmla="*/ 1431 w 1995"/>
              <a:gd name="T39" fmla="*/ 98 h 1995"/>
              <a:gd name="T40" fmla="*/ 1594 w 1995"/>
              <a:gd name="T41" fmla="*/ 198 h 1995"/>
              <a:gd name="T42" fmla="*/ 1737 w 1995"/>
              <a:gd name="T43" fmla="*/ 327 h 1995"/>
              <a:gd name="T44" fmla="*/ 1851 w 1995"/>
              <a:gd name="T45" fmla="*/ 481 h 1995"/>
              <a:gd name="T46" fmla="*/ 1935 w 1995"/>
              <a:gd name="T47" fmla="*/ 655 h 1995"/>
              <a:gd name="T48" fmla="*/ 1985 w 1995"/>
              <a:gd name="T49" fmla="*/ 846 h 1995"/>
              <a:gd name="T50" fmla="*/ 1995 w 1995"/>
              <a:gd name="T51" fmla="*/ 998 h 1995"/>
              <a:gd name="T52" fmla="*/ 1985 w 1995"/>
              <a:gd name="T53" fmla="*/ 1150 h 1995"/>
              <a:gd name="T54" fmla="*/ 1935 w 1995"/>
              <a:gd name="T55" fmla="*/ 1340 h 1995"/>
              <a:gd name="T56" fmla="*/ 1851 w 1995"/>
              <a:gd name="T57" fmla="*/ 1515 h 1995"/>
              <a:gd name="T58" fmla="*/ 1737 w 1995"/>
              <a:gd name="T59" fmla="*/ 1668 h 1995"/>
              <a:gd name="T60" fmla="*/ 1594 w 1995"/>
              <a:gd name="T61" fmla="*/ 1798 h 1995"/>
              <a:gd name="T62" fmla="*/ 1431 w 1995"/>
              <a:gd name="T63" fmla="*/ 1898 h 1995"/>
              <a:gd name="T64" fmla="*/ 1247 w 1995"/>
              <a:gd name="T65" fmla="*/ 1964 h 1995"/>
              <a:gd name="T66" fmla="*/ 1049 w 1995"/>
              <a:gd name="T67" fmla="*/ 1993 h 19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995" h="1995">
                <a:moveTo>
                  <a:pt x="998" y="1995"/>
                </a:moveTo>
                <a:lnTo>
                  <a:pt x="946" y="1993"/>
                </a:lnTo>
                <a:lnTo>
                  <a:pt x="847" y="1984"/>
                </a:lnTo>
                <a:lnTo>
                  <a:pt x="748" y="1964"/>
                </a:lnTo>
                <a:lnTo>
                  <a:pt x="655" y="1935"/>
                </a:lnTo>
                <a:lnTo>
                  <a:pt x="565" y="1898"/>
                </a:lnTo>
                <a:lnTo>
                  <a:pt x="481" y="1851"/>
                </a:lnTo>
                <a:lnTo>
                  <a:pt x="401" y="1798"/>
                </a:lnTo>
                <a:lnTo>
                  <a:pt x="327" y="1735"/>
                </a:lnTo>
                <a:lnTo>
                  <a:pt x="259" y="1668"/>
                </a:lnTo>
                <a:lnTo>
                  <a:pt x="198" y="1594"/>
                </a:lnTo>
                <a:lnTo>
                  <a:pt x="145" y="1515"/>
                </a:lnTo>
                <a:lnTo>
                  <a:pt x="99" y="1430"/>
                </a:lnTo>
                <a:lnTo>
                  <a:pt x="61" y="1340"/>
                </a:lnTo>
                <a:lnTo>
                  <a:pt x="31" y="1247"/>
                </a:lnTo>
                <a:lnTo>
                  <a:pt x="12" y="1150"/>
                </a:lnTo>
                <a:lnTo>
                  <a:pt x="1" y="1049"/>
                </a:lnTo>
                <a:lnTo>
                  <a:pt x="0" y="998"/>
                </a:lnTo>
                <a:lnTo>
                  <a:pt x="1" y="946"/>
                </a:lnTo>
                <a:lnTo>
                  <a:pt x="12" y="846"/>
                </a:lnTo>
                <a:lnTo>
                  <a:pt x="31" y="748"/>
                </a:lnTo>
                <a:lnTo>
                  <a:pt x="61" y="655"/>
                </a:lnTo>
                <a:lnTo>
                  <a:pt x="99" y="565"/>
                </a:lnTo>
                <a:lnTo>
                  <a:pt x="145" y="481"/>
                </a:lnTo>
                <a:lnTo>
                  <a:pt x="198" y="400"/>
                </a:lnTo>
                <a:lnTo>
                  <a:pt x="259" y="327"/>
                </a:lnTo>
                <a:lnTo>
                  <a:pt x="327" y="259"/>
                </a:lnTo>
                <a:lnTo>
                  <a:pt x="401" y="198"/>
                </a:lnTo>
                <a:lnTo>
                  <a:pt x="481" y="145"/>
                </a:lnTo>
                <a:lnTo>
                  <a:pt x="565" y="98"/>
                </a:lnTo>
                <a:lnTo>
                  <a:pt x="655" y="61"/>
                </a:lnTo>
                <a:lnTo>
                  <a:pt x="748" y="31"/>
                </a:lnTo>
                <a:lnTo>
                  <a:pt x="847" y="12"/>
                </a:lnTo>
                <a:lnTo>
                  <a:pt x="946" y="1"/>
                </a:lnTo>
                <a:lnTo>
                  <a:pt x="998" y="0"/>
                </a:lnTo>
                <a:lnTo>
                  <a:pt x="1049" y="1"/>
                </a:lnTo>
                <a:lnTo>
                  <a:pt x="1150" y="12"/>
                </a:lnTo>
                <a:lnTo>
                  <a:pt x="1247" y="31"/>
                </a:lnTo>
                <a:lnTo>
                  <a:pt x="1340" y="61"/>
                </a:lnTo>
                <a:lnTo>
                  <a:pt x="1431" y="98"/>
                </a:lnTo>
                <a:lnTo>
                  <a:pt x="1515" y="145"/>
                </a:lnTo>
                <a:lnTo>
                  <a:pt x="1594" y="198"/>
                </a:lnTo>
                <a:lnTo>
                  <a:pt x="1668" y="259"/>
                </a:lnTo>
                <a:lnTo>
                  <a:pt x="1737" y="327"/>
                </a:lnTo>
                <a:lnTo>
                  <a:pt x="1798" y="400"/>
                </a:lnTo>
                <a:lnTo>
                  <a:pt x="1851" y="481"/>
                </a:lnTo>
                <a:lnTo>
                  <a:pt x="1898" y="565"/>
                </a:lnTo>
                <a:lnTo>
                  <a:pt x="1935" y="655"/>
                </a:lnTo>
                <a:lnTo>
                  <a:pt x="1964" y="748"/>
                </a:lnTo>
                <a:lnTo>
                  <a:pt x="1985" y="846"/>
                </a:lnTo>
                <a:lnTo>
                  <a:pt x="1995" y="946"/>
                </a:lnTo>
                <a:lnTo>
                  <a:pt x="1995" y="998"/>
                </a:lnTo>
                <a:lnTo>
                  <a:pt x="1995" y="1049"/>
                </a:lnTo>
                <a:lnTo>
                  <a:pt x="1985" y="1150"/>
                </a:lnTo>
                <a:lnTo>
                  <a:pt x="1964" y="1247"/>
                </a:lnTo>
                <a:lnTo>
                  <a:pt x="1935" y="1340"/>
                </a:lnTo>
                <a:lnTo>
                  <a:pt x="1898" y="1430"/>
                </a:lnTo>
                <a:lnTo>
                  <a:pt x="1851" y="1515"/>
                </a:lnTo>
                <a:lnTo>
                  <a:pt x="1798" y="1594"/>
                </a:lnTo>
                <a:lnTo>
                  <a:pt x="1737" y="1668"/>
                </a:lnTo>
                <a:lnTo>
                  <a:pt x="1668" y="1735"/>
                </a:lnTo>
                <a:lnTo>
                  <a:pt x="1594" y="1798"/>
                </a:lnTo>
                <a:lnTo>
                  <a:pt x="1515" y="1851"/>
                </a:lnTo>
                <a:lnTo>
                  <a:pt x="1431" y="1898"/>
                </a:lnTo>
                <a:lnTo>
                  <a:pt x="1340" y="1935"/>
                </a:lnTo>
                <a:lnTo>
                  <a:pt x="1247" y="1964"/>
                </a:lnTo>
                <a:lnTo>
                  <a:pt x="1150" y="1984"/>
                </a:lnTo>
                <a:lnTo>
                  <a:pt x="1049" y="1993"/>
                </a:lnTo>
                <a:lnTo>
                  <a:pt x="998" y="1995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91" name="Freeform 589">
            <a:extLst>
              <a:ext uri="{FF2B5EF4-FFF2-40B4-BE49-F238E27FC236}">
                <a16:creationId xmlns:a16="http://schemas.microsoft.com/office/drawing/2014/main" id="{F3800724-2375-44CD-96BA-793784C15113}"/>
              </a:ext>
            </a:extLst>
          </p:cNvPr>
          <p:cNvSpPr>
            <a:spLocks/>
          </p:cNvSpPr>
          <p:nvPr/>
        </p:nvSpPr>
        <p:spPr bwMode="auto">
          <a:xfrm>
            <a:off x="5419488" y="2310596"/>
            <a:ext cx="120203" cy="294289"/>
          </a:xfrm>
          <a:custGeom>
            <a:avLst/>
            <a:gdLst>
              <a:gd name="T0" fmla="*/ 462 w 462"/>
              <a:gd name="T1" fmla="*/ 981 h 1135"/>
              <a:gd name="T2" fmla="*/ 460 w 462"/>
              <a:gd name="T3" fmla="*/ 985 h 1135"/>
              <a:gd name="T4" fmla="*/ 457 w 462"/>
              <a:gd name="T5" fmla="*/ 989 h 1135"/>
              <a:gd name="T6" fmla="*/ 443 w 462"/>
              <a:gd name="T7" fmla="*/ 1007 h 1135"/>
              <a:gd name="T8" fmla="*/ 427 w 462"/>
              <a:gd name="T9" fmla="*/ 1025 h 1135"/>
              <a:gd name="T10" fmla="*/ 418 w 462"/>
              <a:gd name="T11" fmla="*/ 1037 h 1135"/>
              <a:gd name="T12" fmla="*/ 409 w 462"/>
              <a:gd name="T13" fmla="*/ 1048 h 1135"/>
              <a:gd name="T14" fmla="*/ 408 w 462"/>
              <a:gd name="T15" fmla="*/ 1050 h 1135"/>
              <a:gd name="T16" fmla="*/ 408 w 462"/>
              <a:gd name="T17" fmla="*/ 1050 h 1135"/>
              <a:gd name="T18" fmla="*/ 396 w 462"/>
              <a:gd name="T19" fmla="*/ 1064 h 1135"/>
              <a:gd name="T20" fmla="*/ 383 w 462"/>
              <a:gd name="T21" fmla="*/ 1078 h 1135"/>
              <a:gd name="T22" fmla="*/ 369 w 462"/>
              <a:gd name="T23" fmla="*/ 1095 h 1135"/>
              <a:gd name="T24" fmla="*/ 355 w 462"/>
              <a:gd name="T25" fmla="*/ 1110 h 1135"/>
              <a:gd name="T26" fmla="*/ 343 w 462"/>
              <a:gd name="T27" fmla="*/ 1123 h 1135"/>
              <a:gd name="T28" fmla="*/ 332 w 462"/>
              <a:gd name="T29" fmla="*/ 1135 h 1135"/>
              <a:gd name="T30" fmla="*/ 276 w 462"/>
              <a:gd name="T31" fmla="*/ 1062 h 1135"/>
              <a:gd name="T32" fmla="*/ 177 w 462"/>
              <a:gd name="T33" fmla="*/ 908 h 1135"/>
              <a:gd name="T34" fmla="*/ 94 w 462"/>
              <a:gd name="T35" fmla="*/ 745 h 1135"/>
              <a:gd name="T36" fmla="*/ 27 w 462"/>
              <a:gd name="T37" fmla="*/ 573 h 1135"/>
              <a:gd name="T38" fmla="*/ 0 w 462"/>
              <a:gd name="T39" fmla="*/ 483 h 1135"/>
              <a:gd name="T40" fmla="*/ 36 w 462"/>
              <a:gd name="T41" fmla="*/ 417 h 1135"/>
              <a:gd name="T42" fmla="*/ 65 w 462"/>
              <a:gd name="T43" fmla="*/ 348 h 1135"/>
              <a:gd name="T44" fmla="*/ 68 w 462"/>
              <a:gd name="T45" fmla="*/ 341 h 1135"/>
              <a:gd name="T46" fmla="*/ 71 w 462"/>
              <a:gd name="T47" fmla="*/ 333 h 1135"/>
              <a:gd name="T48" fmla="*/ 81 w 462"/>
              <a:gd name="T49" fmla="*/ 303 h 1135"/>
              <a:gd name="T50" fmla="*/ 90 w 462"/>
              <a:gd name="T51" fmla="*/ 273 h 1135"/>
              <a:gd name="T52" fmla="*/ 94 w 462"/>
              <a:gd name="T53" fmla="*/ 263 h 1135"/>
              <a:gd name="T54" fmla="*/ 97 w 462"/>
              <a:gd name="T55" fmla="*/ 252 h 1135"/>
              <a:gd name="T56" fmla="*/ 100 w 462"/>
              <a:gd name="T57" fmla="*/ 242 h 1135"/>
              <a:gd name="T58" fmla="*/ 102 w 462"/>
              <a:gd name="T59" fmla="*/ 232 h 1135"/>
              <a:gd name="T60" fmla="*/ 105 w 462"/>
              <a:gd name="T61" fmla="*/ 223 h 1135"/>
              <a:gd name="T62" fmla="*/ 106 w 462"/>
              <a:gd name="T63" fmla="*/ 214 h 1135"/>
              <a:gd name="T64" fmla="*/ 110 w 462"/>
              <a:gd name="T65" fmla="*/ 201 h 1135"/>
              <a:gd name="T66" fmla="*/ 112 w 462"/>
              <a:gd name="T67" fmla="*/ 189 h 1135"/>
              <a:gd name="T68" fmla="*/ 112 w 462"/>
              <a:gd name="T69" fmla="*/ 182 h 1135"/>
              <a:gd name="T70" fmla="*/ 114 w 462"/>
              <a:gd name="T71" fmla="*/ 177 h 1135"/>
              <a:gd name="T72" fmla="*/ 116 w 462"/>
              <a:gd name="T73" fmla="*/ 166 h 1135"/>
              <a:gd name="T74" fmla="*/ 119 w 462"/>
              <a:gd name="T75" fmla="*/ 153 h 1135"/>
              <a:gd name="T76" fmla="*/ 125 w 462"/>
              <a:gd name="T77" fmla="*/ 109 h 1135"/>
              <a:gd name="T78" fmla="*/ 129 w 462"/>
              <a:gd name="T79" fmla="*/ 64 h 1135"/>
              <a:gd name="T80" fmla="*/ 131 w 462"/>
              <a:gd name="T81" fmla="*/ 53 h 1135"/>
              <a:gd name="T82" fmla="*/ 131 w 462"/>
              <a:gd name="T83" fmla="*/ 41 h 1135"/>
              <a:gd name="T84" fmla="*/ 131 w 462"/>
              <a:gd name="T85" fmla="*/ 39 h 1135"/>
              <a:gd name="T86" fmla="*/ 131 w 462"/>
              <a:gd name="T87" fmla="*/ 35 h 1135"/>
              <a:gd name="T88" fmla="*/ 132 w 462"/>
              <a:gd name="T89" fmla="*/ 26 h 1135"/>
              <a:gd name="T90" fmla="*/ 132 w 462"/>
              <a:gd name="T91" fmla="*/ 17 h 1135"/>
              <a:gd name="T92" fmla="*/ 132 w 462"/>
              <a:gd name="T93" fmla="*/ 7 h 1135"/>
              <a:gd name="T94" fmla="*/ 132 w 462"/>
              <a:gd name="T95" fmla="*/ 0 h 1135"/>
              <a:gd name="T96" fmla="*/ 133 w 462"/>
              <a:gd name="T97" fmla="*/ 68 h 1135"/>
              <a:gd name="T98" fmla="*/ 145 w 462"/>
              <a:gd name="T99" fmla="*/ 204 h 1135"/>
              <a:gd name="T100" fmla="*/ 168 w 462"/>
              <a:gd name="T101" fmla="*/ 335 h 1135"/>
              <a:gd name="T102" fmla="*/ 201 w 462"/>
              <a:gd name="T103" fmla="*/ 464 h 1135"/>
              <a:gd name="T104" fmla="*/ 243 w 462"/>
              <a:gd name="T105" fmla="*/ 587 h 1135"/>
              <a:gd name="T106" fmla="*/ 295 w 462"/>
              <a:gd name="T107" fmla="*/ 706 h 1135"/>
              <a:gd name="T108" fmla="*/ 355 w 462"/>
              <a:gd name="T109" fmla="*/ 820 h 1135"/>
              <a:gd name="T110" fmla="*/ 425 w 462"/>
              <a:gd name="T111" fmla="*/ 929 h 1135"/>
              <a:gd name="T112" fmla="*/ 462 w 462"/>
              <a:gd name="T113" fmla="*/ 981 h 1135"/>
              <a:gd name="T114" fmla="*/ 462 w 462"/>
              <a:gd name="T115" fmla="*/ 981 h 1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462" h="1135">
                <a:moveTo>
                  <a:pt x="462" y="981"/>
                </a:moveTo>
                <a:lnTo>
                  <a:pt x="460" y="985"/>
                </a:lnTo>
                <a:lnTo>
                  <a:pt x="457" y="989"/>
                </a:lnTo>
                <a:lnTo>
                  <a:pt x="443" y="1007"/>
                </a:lnTo>
                <a:lnTo>
                  <a:pt x="427" y="1025"/>
                </a:lnTo>
                <a:lnTo>
                  <a:pt x="418" y="1037"/>
                </a:lnTo>
                <a:lnTo>
                  <a:pt x="409" y="1048"/>
                </a:lnTo>
                <a:lnTo>
                  <a:pt x="408" y="1050"/>
                </a:lnTo>
                <a:lnTo>
                  <a:pt x="408" y="1050"/>
                </a:lnTo>
                <a:lnTo>
                  <a:pt x="396" y="1064"/>
                </a:lnTo>
                <a:lnTo>
                  <a:pt x="383" y="1078"/>
                </a:lnTo>
                <a:lnTo>
                  <a:pt x="369" y="1095"/>
                </a:lnTo>
                <a:lnTo>
                  <a:pt x="355" y="1110"/>
                </a:lnTo>
                <a:lnTo>
                  <a:pt x="343" y="1123"/>
                </a:lnTo>
                <a:lnTo>
                  <a:pt x="332" y="1135"/>
                </a:lnTo>
                <a:lnTo>
                  <a:pt x="276" y="1062"/>
                </a:lnTo>
                <a:lnTo>
                  <a:pt x="177" y="908"/>
                </a:lnTo>
                <a:lnTo>
                  <a:pt x="94" y="745"/>
                </a:lnTo>
                <a:lnTo>
                  <a:pt x="27" y="573"/>
                </a:lnTo>
                <a:lnTo>
                  <a:pt x="0" y="483"/>
                </a:lnTo>
                <a:lnTo>
                  <a:pt x="36" y="417"/>
                </a:lnTo>
                <a:lnTo>
                  <a:pt x="65" y="348"/>
                </a:lnTo>
                <a:lnTo>
                  <a:pt x="68" y="341"/>
                </a:lnTo>
                <a:lnTo>
                  <a:pt x="71" y="333"/>
                </a:lnTo>
                <a:lnTo>
                  <a:pt x="81" y="303"/>
                </a:lnTo>
                <a:lnTo>
                  <a:pt x="90" y="273"/>
                </a:lnTo>
                <a:lnTo>
                  <a:pt x="94" y="263"/>
                </a:lnTo>
                <a:lnTo>
                  <a:pt x="97" y="252"/>
                </a:lnTo>
                <a:lnTo>
                  <a:pt x="100" y="242"/>
                </a:lnTo>
                <a:lnTo>
                  <a:pt x="102" y="232"/>
                </a:lnTo>
                <a:lnTo>
                  <a:pt x="105" y="223"/>
                </a:lnTo>
                <a:lnTo>
                  <a:pt x="106" y="214"/>
                </a:lnTo>
                <a:lnTo>
                  <a:pt x="110" y="201"/>
                </a:lnTo>
                <a:lnTo>
                  <a:pt x="112" y="189"/>
                </a:lnTo>
                <a:lnTo>
                  <a:pt x="112" y="182"/>
                </a:lnTo>
                <a:lnTo>
                  <a:pt x="114" y="177"/>
                </a:lnTo>
                <a:lnTo>
                  <a:pt x="116" y="166"/>
                </a:lnTo>
                <a:lnTo>
                  <a:pt x="119" y="153"/>
                </a:lnTo>
                <a:lnTo>
                  <a:pt x="125" y="109"/>
                </a:lnTo>
                <a:lnTo>
                  <a:pt x="129" y="64"/>
                </a:lnTo>
                <a:lnTo>
                  <a:pt x="131" y="53"/>
                </a:lnTo>
                <a:lnTo>
                  <a:pt x="131" y="41"/>
                </a:lnTo>
                <a:lnTo>
                  <a:pt x="131" y="39"/>
                </a:lnTo>
                <a:lnTo>
                  <a:pt x="131" y="35"/>
                </a:lnTo>
                <a:lnTo>
                  <a:pt x="132" y="26"/>
                </a:lnTo>
                <a:lnTo>
                  <a:pt x="132" y="17"/>
                </a:lnTo>
                <a:lnTo>
                  <a:pt x="132" y="7"/>
                </a:lnTo>
                <a:lnTo>
                  <a:pt x="132" y="0"/>
                </a:lnTo>
                <a:lnTo>
                  <a:pt x="133" y="68"/>
                </a:lnTo>
                <a:lnTo>
                  <a:pt x="145" y="204"/>
                </a:lnTo>
                <a:lnTo>
                  <a:pt x="168" y="335"/>
                </a:lnTo>
                <a:lnTo>
                  <a:pt x="201" y="464"/>
                </a:lnTo>
                <a:lnTo>
                  <a:pt x="243" y="587"/>
                </a:lnTo>
                <a:lnTo>
                  <a:pt x="295" y="706"/>
                </a:lnTo>
                <a:lnTo>
                  <a:pt x="355" y="820"/>
                </a:lnTo>
                <a:lnTo>
                  <a:pt x="425" y="929"/>
                </a:lnTo>
                <a:lnTo>
                  <a:pt x="462" y="981"/>
                </a:lnTo>
                <a:lnTo>
                  <a:pt x="462" y="98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92" name="Freeform 590">
            <a:extLst>
              <a:ext uri="{FF2B5EF4-FFF2-40B4-BE49-F238E27FC236}">
                <a16:creationId xmlns:a16="http://schemas.microsoft.com/office/drawing/2014/main" id="{2D379994-4495-4DCD-9A97-D51F3231DC74}"/>
              </a:ext>
            </a:extLst>
          </p:cNvPr>
          <p:cNvSpPr>
            <a:spLocks/>
          </p:cNvSpPr>
          <p:nvPr/>
        </p:nvSpPr>
        <p:spPr bwMode="auto">
          <a:xfrm>
            <a:off x="5419488" y="2310596"/>
            <a:ext cx="120203" cy="294289"/>
          </a:xfrm>
          <a:custGeom>
            <a:avLst/>
            <a:gdLst>
              <a:gd name="T0" fmla="*/ 132 w 462"/>
              <a:gd name="T1" fmla="*/ 0 h 1135"/>
              <a:gd name="T2" fmla="*/ 132 w 462"/>
              <a:gd name="T3" fmla="*/ 7 h 1135"/>
              <a:gd name="T4" fmla="*/ 132 w 462"/>
              <a:gd name="T5" fmla="*/ 17 h 1135"/>
              <a:gd name="T6" fmla="*/ 132 w 462"/>
              <a:gd name="T7" fmla="*/ 26 h 1135"/>
              <a:gd name="T8" fmla="*/ 131 w 462"/>
              <a:gd name="T9" fmla="*/ 35 h 1135"/>
              <a:gd name="T10" fmla="*/ 131 w 462"/>
              <a:gd name="T11" fmla="*/ 39 h 1135"/>
              <a:gd name="T12" fmla="*/ 131 w 462"/>
              <a:gd name="T13" fmla="*/ 41 h 1135"/>
              <a:gd name="T14" fmla="*/ 131 w 462"/>
              <a:gd name="T15" fmla="*/ 53 h 1135"/>
              <a:gd name="T16" fmla="*/ 129 w 462"/>
              <a:gd name="T17" fmla="*/ 64 h 1135"/>
              <a:gd name="T18" fmla="*/ 125 w 462"/>
              <a:gd name="T19" fmla="*/ 109 h 1135"/>
              <a:gd name="T20" fmla="*/ 119 w 462"/>
              <a:gd name="T21" fmla="*/ 153 h 1135"/>
              <a:gd name="T22" fmla="*/ 116 w 462"/>
              <a:gd name="T23" fmla="*/ 166 h 1135"/>
              <a:gd name="T24" fmla="*/ 114 w 462"/>
              <a:gd name="T25" fmla="*/ 177 h 1135"/>
              <a:gd name="T26" fmla="*/ 112 w 462"/>
              <a:gd name="T27" fmla="*/ 182 h 1135"/>
              <a:gd name="T28" fmla="*/ 112 w 462"/>
              <a:gd name="T29" fmla="*/ 189 h 1135"/>
              <a:gd name="T30" fmla="*/ 110 w 462"/>
              <a:gd name="T31" fmla="*/ 201 h 1135"/>
              <a:gd name="T32" fmla="*/ 106 w 462"/>
              <a:gd name="T33" fmla="*/ 214 h 1135"/>
              <a:gd name="T34" fmla="*/ 105 w 462"/>
              <a:gd name="T35" fmla="*/ 223 h 1135"/>
              <a:gd name="T36" fmla="*/ 102 w 462"/>
              <a:gd name="T37" fmla="*/ 232 h 1135"/>
              <a:gd name="T38" fmla="*/ 100 w 462"/>
              <a:gd name="T39" fmla="*/ 242 h 1135"/>
              <a:gd name="T40" fmla="*/ 97 w 462"/>
              <a:gd name="T41" fmla="*/ 252 h 1135"/>
              <a:gd name="T42" fmla="*/ 94 w 462"/>
              <a:gd name="T43" fmla="*/ 263 h 1135"/>
              <a:gd name="T44" fmla="*/ 90 w 462"/>
              <a:gd name="T45" fmla="*/ 273 h 1135"/>
              <a:gd name="T46" fmla="*/ 81 w 462"/>
              <a:gd name="T47" fmla="*/ 303 h 1135"/>
              <a:gd name="T48" fmla="*/ 71 w 462"/>
              <a:gd name="T49" fmla="*/ 333 h 1135"/>
              <a:gd name="T50" fmla="*/ 65 w 462"/>
              <a:gd name="T51" fmla="*/ 348 h 1135"/>
              <a:gd name="T52" fmla="*/ 36 w 462"/>
              <a:gd name="T53" fmla="*/ 417 h 1135"/>
              <a:gd name="T54" fmla="*/ 0 w 462"/>
              <a:gd name="T55" fmla="*/ 483 h 1135"/>
              <a:gd name="T56" fmla="*/ 27 w 462"/>
              <a:gd name="T57" fmla="*/ 573 h 1135"/>
              <a:gd name="T58" fmla="*/ 94 w 462"/>
              <a:gd name="T59" fmla="*/ 745 h 1135"/>
              <a:gd name="T60" fmla="*/ 177 w 462"/>
              <a:gd name="T61" fmla="*/ 908 h 1135"/>
              <a:gd name="T62" fmla="*/ 276 w 462"/>
              <a:gd name="T63" fmla="*/ 1062 h 1135"/>
              <a:gd name="T64" fmla="*/ 332 w 462"/>
              <a:gd name="T65" fmla="*/ 1135 h 1135"/>
              <a:gd name="T66" fmla="*/ 343 w 462"/>
              <a:gd name="T67" fmla="*/ 1123 h 1135"/>
              <a:gd name="T68" fmla="*/ 355 w 462"/>
              <a:gd name="T69" fmla="*/ 1110 h 1135"/>
              <a:gd name="T70" fmla="*/ 369 w 462"/>
              <a:gd name="T71" fmla="*/ 1095 h 1135"/>
              <a:gd name="T72" fmla="*/ 383 w 462"/>
              <a:gd name="T73" fmla="*/ 1078 h 1135"/>
              <a:gd name="T74" fmla="*/ 396 w 462"/>
              <a:gd name="T75" fmla="*/ 1064 h 1135"/>
              <a:gd name="T76" fmla="*/ 408 w 462"/>
              <a:gd name="T77" fmla="*/ 1050 h 1135"/>
              <a:gd name="T78" fmla="*/ 408 w 462"/>
              <a:gd name="T79" fmla="*/ 1050 h 1135"/>
              <a:gd name="T80" fmla="*/ 409 w 462"/>
              <a:gd name="T81" fmla="*/ 1048 h 1135"/>
              <a:gd name="T82" fmla="*/ 418 w 462"/>
              <a:gd name="T83" fmla="*/ 1037 h 1135"/>
              <a:gd name="T84" fmla="*/ 427 w 462"/>
              <a:gd name="T85" fmla="*/ 1025 h 1135"/>
              <a:gd name="T86" fmla="*/ 443 w 462"/>
              <a:gd name="T87" fmla="*/ 1007 h 1135"/>
              <a:gd name="T88" fmla="*/ 457 w 462"/>
              <a:gd name="T89" fmla="*/ 989 h 1135"/>
              <a:gd name="T90" fmla="*/ 460 w 462"/>
              <a:gd name="T91" fmla="*/ 985 h 1135"/>
              <a:gd name="T92" fmla="*/ 462 w 462"/>
              <a:gd name="T93" fmla="*/ 981 h 1135"/>
              <a:gd name="T94" fmla="*/ 425 w 462"/>
              <a:gd name="T95" fmla="*/ 929 h 1135"/>
              <a:gd name="T96" fmla="*/ 355 w 462"/>
              <a:gd name="T97" fmla="*/ 820 h 1135"/>
              <a:gd name="T98" fmla="*/ 295 w 462"/>
              <a:gd name="T99" fmla="*/ 706 h 1135"/>
              <a:gd name="T100" fmla="*/ 243 w 462"/>
              <a:gd name="T101" fmla="*/ 587 h 1135"/>
              <a:gd name="T102" fmla="*/ 201 w 462"/>
              <a:gd name="T103" fmla="*/ 464 h 1135"/>
              <a:gd name="T104" fmla="*/ 168 w 462"/>
              <a:gd name="T105" fmla="*/ 335 h 1135"/>
              <a:gd name="T106" fmla="*/ 145 w 462"/>
              <a:gd name="T107" fmla="*/ 204 h 1135"/>
              <a:gd name="T108" fmla="*/ 133 w 462"/>
              <a:gd name="T109" fmla="*/ 68 h 1135"/>
              <a:gd name="T110" fmla="*/ 132 w 462"/>
              <a:gd name="T111" fmla="*/ 0 h 1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462" h="1135">
                <a:moveTo>
                  <a:pt x="132" y="0"/>
                </a:moveTo>
                <a:lnTo>
                  <a:pt x="132" y="7"/>
                </a:lnTo>
                <a:lnTo>
                  <a:pt x="132" y="17"/>
                </a:lnTo>
                <a:lnTo>
                  <a:pt x="132" y="26"/>
                </a:lnTo>
                <a:lnTo>
                  <a:pt x="131" y="35"/>
                </a:lnTo>
                <a:lnTo>
                  <a:pt x="131" y="39"/>
                </a:lnTo>
                <a:lnTo>
                  <a:pt x="131" y="41"/>
                </a:lnTo>
                <a:lnTo>
                  <a:pt x="131" y="53"/>
                </a:lnTo>
                <a:lnTo>
                  <a:pt x="129" y="64"/>
                </a:lnTo>
                <a:lnTo>
                  <a:pt x="125" y="109"/>
                </a:lnTo>
                <a:lnTo>
                  <a:pt x="119" y="153"/>
                </a:lnTo>
                <a:lnTo>
                  <a:pt x="116" y="166"/>
                </a:lnTo>
                <a:lnTo>
                  <a:pt x="114" y="177"/>
                </a:lnTo>
                <a:lnTo>
                  <a:pt x="112" y="182"/>
                </a:lnTo>
                <a:lnTo>
                  <a:pt x="112" y="189"/>
                </a:lnTo>
                <a:lnTo>
                  <a:pt x="110" y="201"/>
                </a:lnTo>
                <a:lnTo>
                  <a:pt x="106" y="214"/>
                </a:lnTo>
                <a:lnTo>
                  <a:pt x="105" y="223"/>
                </a:lnTo>
                <a:lnTo>
                  <a:pt x="102" y="232"/>
                </a:lnTo>
                <a:lnTo>
                  <a:pt x="100" y="242"/>
                </a:lnTo>
                <a:lnTo>
                  <a:pt x="97" y="252"/>
                </a:lnTo>
                <a:lnTo>
                  <a:pt x="94" y="263"/>
                </a:lnTo>
                <a:lnTo>
                  <a:pt x="90" y="273"/>
                </a:lnTo>
                <a:lnTo>
                  <a:pt x="81" y="303"/>
                </a:lnTo>
                <a:lnTo>
                  <a:pt x="71" y="333"/>
                </a:lnTo>
                <a:lnTo>
                  <a:pt x="65" y="348"/>
                </a:lnTo>
                <a:lnTo>
                  <a:pt x="36" y="417"/>
                </a:lnTo>
                <a:lnTo>
                  <a:pt x="0" y="483"/>
                </a:lnTo>
                <a:lnTo>
                  <a:pt x="27" y="573"/>
                </a:lnTo>
                <a:lnTo>
                  <a:pt x="94" y="745"/>
                </a:lnTo>
                <a:lnTo>
                  <a:pt x="177" y="908"/>
                </a:lnTo>
                <a:lnTo>
                  <a:pt x="276" y="1062"/>
                </a:lnTo>
                <a:lnTo>
                  <a:pt x="332" y="1135"/>
                </a:lnTo>
                <a:lnTo>
                  <a:pt x="343" y="1123"/>
                </a:lnTo>
                <a:lnTo>
                  <a:pt x="355" y="1110"/>
                </a:lnTo>
                <a:lnTo>
                  <a:pt x="369" y="1095"/>
                </a:lnTo>
                <a:lnTo>
                  <a:pt x="383" y="1078"/>
                </a:lnTo>
                <a:lnTo>
                  <a:pt x="396" y="1064"/>
                </a:lnTo>
                <a:lnTo>
                  <a:pt x="408" y="1050"/>
                </a:lnTo>
                <a:lnTo>
                  <a:pt x="408" y="1050"/>
                </a:lnTo>
                <a:lnTo>
                  <a:pt x="409" y="1048"/>
                </a:lnTo>
                <a:lnTo>
                  <a:pt x="418" y="1037"/>
                </a:lnTo>
                <a:lnTo>
                  <a:pt x="427" y="1025"/>
                </a:lnTo>
                <a:lnTo>
                  <a:pt x="443" y="1007"/>
                </a:lnTo>
                <a:lnTo>
                  <a:pt x="457" y="989"/>
                </a:lnTo>
                <a:lnTo>
                  <a:pt x="460" y="985"/>
                </a:lnTo>
                <a:lnTo>
                  <a:pt x="462" y="981"/>
                </a:lnTo>
                <a:lnTo>
                  <a:pt x="425" y="929"/>
                </a:lnTo>
                <a:lnTo>
                  <a:pt x="355" y="820"/>
                </a:lnTo>
                <a:lnTo>
                  <a:pt x="295" y="706"/>
                </a:lnTo>
                <a:lnTo>
                  <a:pt x="243" y="587"/>
                </a:lnTo>
                <a:lnTo>
                  <a:pt x="201" y="464"/>
                </a:lnTo>
                <a:lnTo>
                  <a:pt x="168" y="335"/>
                </a:lnTo>
                <a:lnTo>
                  <a:pt x="145" y="204"/>
                </a:lnTo>
                <a:lnTo>
                  <a:pt x="133" y="68"/>
                </a:lnTo>
                <a:lnTo>
                  <a:pt x="132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93" name="Freeform: Shape 192">
            <a:extLst>
              <a:ext uri="{FF2B5EF4-FFF2-40B4-BE49-F238E27FC236}">
                <a16:creationId xmlns:a16="http://schemas.microsoft.com/office/drawing/2014/main" id="{9CB5BAF0-0DA4-47A0-BD7E-FF87BC2F2721}"/>
              </a:ext>
            </a:extLst>
          </p:cNvPr>
          <p:cNvSpPr>
            <a:spLocks/>
          </p:cNvSpPr>
          <p:nvPr/>
        </p:nvSpPr>
        <p:spPr bwMode="auto">
          <a:xfrm>
            <a:off x="5453685" y="2307486"/>
            <a:ext cx="2956360" cy="428999"/>
          </a:xfrm>
          <a:custGeom>
            <a:avLst/>
            <a:gdLst>
              <a:gd name="connsiteX0" fmla="*/ 0 w 3941813"/>
              <a:gd name="connsiteY0" fmla="*/ 0 h 571998"/>
              <a:gd name="connsiteX1" fmla="*/ 228336 w 3941813"/>
              <a:gd name="connsiteY1" fmla="*/ 0 h 571998"/>
              <a:gd name="connsiteX2" fmla="*/ 228336 w 3941813"/>
              <a:gd name="connsiteY2" fmla="*/ 1035 h 571998"/>
              <a:gd name="connsiteX3" fmla="*/ 228336 w 3941813"/>
              <a:gd name="connsiteY3" fmla="*/ 2070 h 571998"/>
              <a:gd name="connsiteX4" fmla="*/ 228336 w 3941813"/>
              <a:gd name="connsiteY4" fmla="*/ 3450 h 571998"/>
              <a:gd name="connsiteX5" fmla="*/ 228336 w 3941813"/>
              <a:gd name="connsiteY5" fmla="*/ 4485 h 571998"/>
              <a:gd name="connsiteX6" fmla="*/ 228336 w 3941813"/>
              <a:gd name="connsiteY6" fmla="*/ 6555 h 571998"/>
              <a:gd name="connsiteX7" fmla="*/ 228336 w 3941813"/>
              <a:gd name="connsiteY7" fmla="*/ 8625 h 571998"/>
              <a:gd name="connsiteX8" fmla="*/ 228336 w 3941813"/>
              <a:gd name="connsiteY8" fmla="*/ 13110 h 571998"/>
              <a:gd name="connsiteX9" fmla="*/ 228681 w 3941813"/>
              <a:gd name="connsiteY9" fmla="*/ 17595 h 571998"/>
              <a:gd name="connsiteX10" fmla="*/ 228681 w 3941813"/>
              <a:gd name="connsiteY10" fmla="*/ 21045 h 571998"/>
              <a:gd name="connsiteX11" fmla="*/ 229372 w 3941813"/>
              <a:gd name="connsiteY11" fmla="*/ 24495 h 571998"/>
              <a:gd name="connsiteX12" fmla="*/ 229561 w 3941813"/>
              <a:gd name="connsiteY12" fmla="*/ 29949 h 571998"/>
              <a:gd name="connsiteX13" fmla="*/ 230860 w 3941813"/>
              <a:gd name="connsiteY13" fmla="*/ 43059 h 571998"/>
              <a:gd name="connsiteX14" fmla="*/ 231099 w 3941813"/>
              <a:gd name="connsiteY14" fmla="*/ 44849 h 571998"/>
              <a:gd name="connsiteX15" fmla="*/ 231445 w 3941813"/>
              <a:gd name="connsiteY15" fmla="*/ 47954 h 571998"/>
              <a:gd name="connsiteX16" fmla="*/ 231790 w 3941813"/>
              <a:gd name="connsiteY16" fmla="*/ 51059 h 571998"/>
              <a:gd name="connsiteX17" fmla="*/ 232439 w 3941813"/>
              <a:gd name="connsiteY17" fmla="*/ 55431 h 571998"/>
              <a:gd name="connsiteX18" fmla="*/ 237460 w 3941813"/>
              <a:gd name="connsiteY18" fmla="*/ 78594 h 571998"/>
              <a:gd name="connsiteX19" fmla="*/ 239935 w 3941813"/>
              <a:gd name="connsiteY19" fmla="*/ 88754 h 571998"/>
              <a:gd name="connsiteX20" fmla="*/ 249062 w 3941813"/>
              <a:gd name="connsiteY20" fmla="*/ 117988 h 571998"/>
              <a:gd name="connsiteX21" fmla="*/ 258766 w 3941813"/>
              <a:gd name="connsiteY21" fmla="*/ 141560 h 571998"/>
              <a:gd name="connsiteX22" fmla="*/ 260462 w 3941813"/>
              <a:gd name="connsiteY22" fmla="*/ 145242 h 571998"/>
              <a:gd name="connsiteX23" fmla="*/ 261844 w 3941813"/>
              <a:gd name="connsiteY23" fmla="*/ 148347 h 571998"/>
              <a:gd name="connsiteX24" fmla="*/ 263571 w 3941813"/>
              <a:gd name="connsiteY24" fmla="*/ 152142 h 571998"/>
              <a:gd name="connsiteX25" fmla="*/ 265643 w 3941813"/>
              <a:gd name="connsiteY25" fmla="*/ 155592 h 571998"/>
              <a:gd name="connsiteX26" fmla="*/ 267371 w 3941813"/>
              <a:gd name="connsiteY26" fmla="*/ 158697 h 571998"/>
              <a:gd name="connsiteX27" fmla="*/ 269060 w 3941813"/>
              <a:gd name="connsiteY27" fmla="*/ 162072 h 571998"/>
              <a:gd name="connsiteX28" fmla="*/ 276558 w 3941813"/>
              <a:gd name="connsiteY28" fmla="*/ 175613 h 571998"/>
              <a:gd name="connsiteX29" fmla="*/ 277043 w 3941813"/>
              <a:gd name="connsiteY29" fmla="*/ 176291 h 571998"/>
              <a:gd name="connsiteX30" fmla="*/ 278368 w 3941813"/>
              <a:gd name="connsiteY30" fmla="*/ 178791 h 571998"/>
              <a:gd name="connsiteX31" fmla="*/ 295536 w 3941813"/>
              <a:gd name="connsiteY31" fmla="*/ 204348 h 571998"/>
              <a:gd name="connsiteX32" fmla="*/ 296042 w 3941813"/>
              <a:gd name="connsiteY32" fmla="*/ 204926 h 571998"/>
              <a:gd name="connsiteX33" fmla="*/ 298303 w 3941813"/>
              <a:gd name="connsiteY33" fmla="*/ 207936 h 571998"/>
              <a:gd name="connsiteX34" fmla="*/ 316635 w 3941813"/>
              <a:gd name="connsiteY34" fmla="*/ 230146 h 571998"/>
              <a:gd name="connsiteX35" fmla="*/ 318158 w 3941813"/>
              <a:gd name="connsiteY35" fmla="*/ 231823 h 571998"/>
              <a:gd name="connsiteX36" fmla="*/ 341295 w 3941813"/>
              <a:gd name="connsiteY36" fmla="*/ 254260 h 571998"/>
              <a:gd name="connsiteX37" fmla="*/ 364855 w 3941813"/>
              <a:gd name="connsiteY37" fmla="*/ 274566 h 571998"/>
              <a:gd name="connsiteX38" fmla="*/ 383255 w 3941813"/>
              <a:gd name="connsiteY38" fmla="*/ 287072 h 571998"/>
              <a:gd name="connsiteX39" fmla="*/ 390494 w 3941813"/>
              <a:gd name="connsiteY39" fmla="*/ 291862 h 571998"/>
              <a:gd name="connsiteX40" fmla="*/ 396550 w 3941813"/>
              <a:gd name="connsiteY40" fmla="*/ 295622 h 571998"/>
              <a:gd name="connsiteX41" fmla="*/ 409034 w 3941813"/>
              <a:gd name="connsiteY41" fmla="*/ 302598 h 571998"/>
              <a:gd name="connsiteX42" fmla="*/ 419364 w 3941813"/>
              <a:gd name="connsiteY42" fmla="*/ 308079 h 571998"/>
              <a:gd name="connsiteX43" fmla="*/ 431109 w 3941813"/>
              <a:gd name="connsiteY43" fmla="*/ 313598 h 571998"/>
              <a:gd name="connsiteX44" fmla="*/ 433413 w 3941813"/>
              <a:gd name="connsiteY44" fmla="*/ 314749 h 571998"/>
              <a:gd name="connsiteX45" fmla="*/ 445124 w 3941813"/>
              <a:gd name="connsiteY45" fmla="*/ 319611 h 571998"/>
              <a:gd name="connsiteX46" fmla="*/ 450799 w 3941813"/>
              <a:gd name="connsiteY46" fmla="*/ 321878 h 571998"/>
              <a:gd name="connsiteX47" fmla="*/ 462312 w 3941813"/>
              <a:gd name="connsiteY47" fmla="*/ 325820 h 571998"/>
              <a:gd name="connsiteX48" fmla="*/ 480775 w 3941813"/>
              <a:gd name="connsiteY48" fmla="*/ 331449 h 571998"/>
              <a:gd name="connsiteX49" fmla="*/ 490525 w 3941813"/>
              <a:gd name="connsiteY49" fmla="*/ 333953 h 571998"/>
              <a:gd name="connsiteX50" fmla="*/ 499752 w 3941813"/>
              <a:gd name="connsiteY50" fmla="*/ 335946 h 571998"/>
              <a:gd name="connsiteX51" fmla="*/ 520232 w 3941813"/>
              <a:gd name="connsiteY51" fmla="*/ 340163 h 571998"/>
              <a:gd name="connsiteX52" fmla="*/ 554124 w 3941813"/>
              <a:gd name="connsiteY52" fmla="*/ 343209 h 571998"/>
              <a:gd name="connsiteX53" fmla="*/ 555122 w 3941813"/>
              <a:gd name="connsiteY53" fmla="*/ 343268 h 571998"/>
              <a:gd name="connsiteX54" fmla="*/ 555467 w 3941813"/>
              <a:gd name="connsiteY54" fmla="*/ 343294 h 571998"/>
              <a:gd name="connsiteX55" fmla="*/ 572739 w 3941813"/>
              <a:gd name="connsiteY55" fmla="*/ 343958 h 571998"/>
              <a:gd name="connsiteX56" fmla="*/ 3862707 w 3941813"/>
              <a:gd name="connsiteY56" fmla="*/ 343958 h 571998"/>
              <a:gd name="connsiteX57" fmla="*/ 3941813 w 3941813"/>
              <a:gd name="connsiteY57" fmla="*/ 343958 h 571998"/>
              <a:gd name="connsiteX58" fmla="*/ 3941813 w 3941813"/>
              <a:gd name="connsiteY58" fmla="*/ 388462 h 571998"/>
              <a:gd name="connsiteX59" fmla="*/ 3940777 w 3941813"/>
              <a:gd name="connsiteY59" fmla="*/ 407437 h 571998"/>
              <a:gd name="connsiteX60" fmla="*/ 3933868 w 3941813"/>
              <a:gd name="connsiteY60" fmla="*/ 442971 h 571998"/>
              <a:gd name="connsiteX61" fmla="*/ 3920050 w 3941813"/>
              <a:gd name="connsiteY61" fmla="*/ 476090 h 571998"/>
              <a:gd name="connsiteX62" fmla="*/ 3900015 w 3941813"/>
              <a:gd name="connsiteY62" fmla="*/ 505415 h 571998"/>
              <a:gd name="connsiteX63" fmla="*/ 3875143 w 3941813"/>
              <a:gd name="connsiteY63" fmla="*/ 530254 h 571998"/>
              <a:gd name="connsiteX64" fmla="*/ 3846126 w 3941813"/>
              <a:gd name="connsiteY64" fmla="*/ 549919 h 571998"/>
              <a:gd name="connsiteX65" fmla="*/ 3812964 w 3941813"/>
              <a:gd name="connsiteY65" fmla="*/ 563718 h 571998"/>
              <a:gd name="connsiteX66" fmla="*/ 3777038 w 3941813"/>
              <a:gd name="connsiteY66" fmla="*/ 570963 h 571998"/>
              <a:gd name="connsiteX67" fmla="*/ 3758385 w 3941813"/>
              <a:gd name="connsiteY67" fmla="*/ 571998 h 571998"/>
              <a:gd name="connsiteX68" fmla="*/ 572739 w 3941813"/>
              <a:gd name="connsiteY68" fmla="*/ 571998 h 571998"/>
              <a:gd name="connsiteX69" fmla="*/ 543032 w 3941813"/>
              <a:gd name="connsiteY69" fmla="*/ 571308 h 571998"/>
              <a:gd name="connsiteX70" fmla="*/ 485343 w 3941813"/>
              <a:gd name="connsiteY70" fmla="*/ 565788 h 571998"/>
              <a:gd name="connsiteX71" fmla="*/ 429382 w 3941813"/>
              <a:gd name="connsiteY71" fmla="*/ 554059 h 571998"/>
              <a:gd name="connsiteX72" fmla="*/ 375493 w 3941813"/>
              <a:gd name="connsiteY72" fmla="*/ 537499 h 571998"/>
              <a:gd name="connsiteX73" fmla="*/ 324023 w 3941813"/>
              <a:gd name="connsiteY73" fmla="*/ 515419 h 571998"/>
              <a:gd name="connsiteX74" fmla="*/ 275661 w 3941813"/>
              <a:gd name="connsiteY74" fmla="*/ 489200 h 571998"/>
              <a:gd name="connsiteX75" fmla="*/ 229718 w 3941813"/>
              <a:gd name="connsiteY75" fmla="*/ 458495 h 571998"/>
              <a:gd name="connsiteX76" fmla="*/ 187574 w 3941813"/>
              <a:gd name="connsiteY76" fmla="*/ 423306 h 571998"/>
              <a:gd name="connsiteX77" fmla="*/ 148539 w 3941813"/>
              <a:gd name="connsiteY77" fmla="*/ 384667 h 571998"/>
              <a:gd name="connsiteX78" fmla="*/ 113650 w 3941813"/>
              <a:gd name="connsiteY78" fmla="*/ 342233 h 571998"/>
              <a:gd name="connsiteX79" fmla="*/ 82906 w 3941813"/>
              <a:gd name="connsiteY79" fmla="*/ 296349 h 571998"/>
              <a:gd name="connsiteX80" fmla="*/ 56307 w 3941813"/>
              <a:gd name="connsiteY80" fmla="*/ 248050 h 571998"/>
              <a:gd name="connsiteX81" fmla="*/ 34544 w 3941813"/>
              <a:gd name="connsiteY81" fmla="*/ 196646 h 571998"/>
              <a:gd name="connsiteX82" fmla="*/ 17963 w 3941813"/>
              <a:gd name="connsiteY82" fmla="*/ 143172 h 571998"/>
              <a:gd name="connsiteX83" fmla="*/ 6218 w 3941813"/>
              <a:gd name="connsiteY83" fmla="*/ 87283 h 571998"/>
              <a:gd name="connsiteX84" fmla="*/ 346 w 3941813"/>
              <a:gd name="connsiteY84" fmla="*/ 29669 h 571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3941813" h="571998">
                <a:moveTo>
                  <a:pt x="0" y="0"/>
                </a:moveTo>
                <a:lnTo>
                  <a:pt x="228336" y="0"/>
                </a:lnTo>
                <a:lnTo>
                  <a:pt x="228336" y="1035"/>
                </a:lnTo>
                <a:lnTo>
                  <a:pt x="228336" y="2070"/>
                </a:lnTo>
                <a:lnTo>
                  <a:pt x="228336" y="3450"/>
                </a:lnTo>
                <a:lnTo>
                  <a:pt x="228336" y="4485"/>
                </a:lnTo>
                <a:lnTo>
                  <a:pt x="228336" y="6555"/>
                </a:lnTo>
                <a:lnTo>
                  <a:pt x="228336" y="8625"/>
                </a:lnTo>
                <a:lnTo>
                  <a:pt x="228336" y="13110"/>
                </a:lnTo>
                <a:lnTo>
                  <a:pt x="228681" y="17595"/>
                </a:lnTo>
                <a:lnTo>
                  <a:pt x="228681" y="21045"/>
                </a:lnTo>
                <a:lnTo>
                  <a:pt x="229372" y="24495"/>
                </a:lnTo>
                <a:lnTo>
                  <a:pt x="229561" y="29949"/>
                </a:lnTo>
                <a:lnTo>
                  <a:pt x="230860" y="43059"/>
                </a:lnTo>
                <a:lnTo>
                  <a:pt x="231099" y="44849"/>
                </a:lnTo>
                <a:lnTo>
                  <a:pt x="231445" y="47954"/>
                </a:lnTo>
                <a:lnTo>
                  <a:pt x="231790" y="51059"/>
                </a:lnTo>
                <a:lnTo>
                  <a:pt x="232439" y="55431"/>
                </a:lnTo>
                <a:lnTo>
                  <a:pt x="237460" y="78594"/>
                </a:lnTo>
                <a:lnTo>
                  <a:pt x="239935" y="88754"/>
                </a:lnTo>
                <a:lnTo>
                  <a:pt x="249062" y="117988"/>
                </a:lnTo>
                <a:lnTo>
                  <a:pt x="258766" y="141560"/>
                </a:lnTo>
                <a:lnTo>
                  <a:pt x="260462" y="145242"/>
                </a:lnTo>
                <a:lnTo>
                  <a:pt x="261844" y="148347"/>
                </a:lnTo>
                <a:lnTo>
                  <a:pt x="263571" y="152142"/>
                </a:lnTo>
                <a:lnTo>
                  <a:pt x="265643" y="155592"/>
                </a:lnTo>
                <a:lnTo>
                  <a:pt x="267371" y="158697"/>
                </a:lnTo>
                <a:lnTo>
                  <a:pt x="269060" y="162072"/>
                </a:lnTo>
                <a:lnTo>
                  <a:pt x="276558" y="175613"/>
                </a:lnTo>
                <a:lnTo>
                  <a:pt x="277043" y="176291"/>
                </a:lnTo>
                <a:lnTo>
                  <a:pt x="278368" y="178791"/>
                </a:lnTo>
                <a:lnTo>
                  <a:pt x="295536" y="204348"/>
                </a:lnTo>
                <a:lnTo>
                  <a:pt x="296042" y="204926"/>
                </a:lnTo>
                <a:lnTo>
                  <a:pt x="298303" y="207936"/>
                </a:lnTo>
                <a:lnTo>
                  <a:pt x="316635" y="230146"/>
                </a:lnTo>
                <a:lnTo>
                  <a:pt x="318158" y="231823"/>
                </a:lnTo>
                <a:lnTo>
                  <a:pt x="341295" y="254260"/>
                </a:lnTo>
                <a:lnTo>
                  <a:pt x="364855" y="274566"/>
                </a:lnTo>
                <a:lnTo>
                  <a:pt x="383255" y="287072"/>
                </a:lnTo>
                <a:lnTo>
                  <a:pt x="390494" y="291862"/>
                </a:lnTo>
                <a:lnTo>
                  <a:pt x="396550" y="295622"/>
                </a:lnTo>
                <a:lnTo>
                  <a:pt x="409034" y="302598"/>
                </a:lnTo>
                <a:lnTo>
                  <a:pt x="419364" y="308079"/>
                </a:lnTo>
                <a:lnTo>
                  <a:pt x="431109" y="313598"/>
                </a:lnTo>
                <a:lnTo>
                  <a:pt x="433413" y="314749"/>
                </a:lnTo>
                <a:lnTo>
                  <a:pt x="445124" y="319611"/>
                </a:lnTo>
                <a:lnTo>
                  <a:pt x="450799" y="321878"/>
                </a:lnTo>
                <a:lnTo>
                  <a:pt x="462312" y="325820"/>
                </a:lnTo>
                <a:lnTo>
                  <a:pt x="480775" y="331449"/>
                </a:lnTo>
                <a:lnTo>
                  <a:pt x="490525" y="333953"/>
                </a:lnTo>
                <a:lnTo>
                  <a:pt x="499752" y="335946"/>
                </a:lnTo>
                <a:lnTo>
                  <a:pt x="520232" y="340163"/>
                </a:lnTo>
                <a:lnTo>
                  <a:pt x="554124" y="343209"/>
                </a:lnTo>
                <a:lnTo>
                  <a:pt x="555122" y="343268"/>
                </a:lnTo>
                <a:lnTo>
                  <a:pt x="555467" y="343294"/>
                </a:lnTo>
                <a:lnTo>
                  <a:pt x="572739" y="343958"/>
                </a:lnTo>
                <a:lnTo>
                  <a:pt x="3862707" y="343958"/>
                </a:lnTo>
                <a:lnTo>
                  <a:pt x="3941813" y="343958"/>
                </a:lnTo>
                <a:lnTo>
                  <a:pt x="3941813" y="388462"/>
                </a:lnTo>
                <a:lnTo>
                  <a:pt x="3940777" y="407437"/>
                </a:lnTo>
                <a:lnTo>
                  <a:pt x="3933868" y="442971"/>
                </a:lnTo>
                <a:lnTo>
                  <a:pt x="3920050" y="476090"/>
                </a:lnTo>
                <a:lnTo>
                  <a:pt x="3900015" y="505415"/>
                </a:lnTo>
                <a:lnTo>
                  <a:pt x="3875143" y="530254"/>
                </a:lnTo>
                <a:lnTo>
                  <a:pt x="3846126" y="549919"/>
                </a:lnTo>
                <a:lnTo>
                  <a:pt x="3812964" y="563718"/>
                </a:lnTo>
                <a:lnTo>
                  <a:pt x="3777038" y="570963"/>
                </a:lnTo>
                <a:lnTo>
                  <a:pt x="3758385" y="571998"/>
                </a:lnTo>
                <a:lnTo>
                  <a:pt x="572739" y="571998"/>
                </a:lnTo>
                <a:lnTo>
                  <a:pt x="543032" y="571308"/>
                </a:lnTo>
                <a:lnTo>
                  <a:pt x="485343" y="565788"/>
                </a:lnTo>
                <a:lnTo>
                  <a:pt x="429382" y="554059"/>
                </a:lnTo>
                <a:lnTo>
                  <a:pt x="375493" y="537499"/>
                </a:lnTo>
                <a:lnTo>
                  <a:pt x="324023" y="515419"/>
                </a:lnTo>
                <a:lnTo>
                  <a:pt x="275661" y="489200"/>
                </a:lnTo>
                <a:lnTo>
                  <a:pt x="229718" y="458495"/>
                </a:lnTo>
                <a:lnTo>
                  <a:pt x="187574" y="423306"/>
                </a:lnTo>
                <a:lnTo>
                  <a:pt x="148539" y="384667"/>
                </a:lnTo>
                <a:lnTo>
                  <a:pt x="113650" y="342233"/>
                </a:lnTo>
                <a:lnTo>
                  <a:pt x="82906" y="296349"/>
                </a:lnTo>
                <a:lnTo>
                  <a:pt x="56307" y="248050"/>
                </a:lnTo>
                <a:lnTo>
                  <a:pt x="34544" y="196646"/>
                </a:lnTo>
                <a:lnTo>
                  <a:pt x="17963" y="143172"/>
                </a:lnTo>
                <a:lnTo>
                  <a:pt x="6218" y="87283"/>
                </a:lnTo>
                <a:lnTo>
                  <a:pt x="346" y="2966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80" name="Freeform 585">
            <a:extLst>
              <a:ext uri="{FF2B5EF4-FFF2-40B4-BE49-F238E27FC236}">
                <a16:creationId xmlns:a16="http://schemas.microsoft.com/office/drawing/2014/main" id="{DB950164-DA89-4B25-9AF0-4F3307A5FC5E}"/>
              </a:ext>
            </a:extLst>
          </p:cNvPr>
          <p:cNvSpPr>
            <a:spLocks/>
          </p:cNvSpPr>
          <p:nvPr/>
        </p:nvSpPr>
        <p:spPr bwMode="auto">
          <a:xfrm>
            <a:off x="4936606" y="2048429"/>
            <a:ext cx="517079" cy="517079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300" b="1">
                <a:solidFill>
                  <a:srgbClr val="191C21"/>
                </a:solidFill>
              </a:rPr>
              <a:t>2</a:t>
            </a:r>
          </a:p>
        </p:txBody>
      </p:sp>
      <p:sp>
        <p:nvSpPr>
          <p:cNvPr id="142" name="Freeform 588">
            <a:extLst>
              <a:ext uri="{FF2B5EF4-FFF2-40B4-BE49-F238E27FC236}">
                <a16:creationId xmlns:a16="http://schemas.microsoft.com/office/drawing/2014/main" id="{F5688FE4-6A91-47E1-8236-0A4F59E99ADA}"/>
              </a:ext>
            </a:extLst>
          </p:cNvPr>
          <p:cNvSpPr>
            <a:spLocks/>
          </p:cNvSpPr>
          <p:nvPr/>
        </p:nvSpPr>
        <p:spPr bwMode="auto">
          <a:xfrm>
            <a:off x="4765628" y="3118469"/>
            <a:ext cx="859034" cy="857997"/>
          </a:xfrm>
          <a:custGeom>
            <a:avLst/>
            <a:gdLst>
              <a:gd name="T0" fmla="*/ 1573 w 3316"/>
              <a:gd name="T1" fmla="*/ 2 h 3316"/>
              <a:gd name="T2" fmla="*/ 1243 w 3316"/>
              <a:gd name="T3" fmla="*/ 52 h 3316"/>
              <a:gd name="T4" fmla="*/ 939 w 3316"/>
              <a:gd name="T5" fmla="*/ 162 h 3316"/>
              <a:gd name="T6" fmla="*/ 665 w 3316"/>
              <a:gd name="T7" fmla="*/ 328 h 3316"/>
              <a:gd name="T8" fmla="*/ 431 w 3316"/>
              <a:gd name="T9" fmla="*/ 542 h 3316"/>
              <a:gd name="T10" fmla="*/ 240 w 3316"/>
              <a:gd name="T11" fmla="*/ 797 h 3316"/>
              <a:gd name="T12" fmla="*/ 100 w 3316"/>
              <a:gd name="T13" fmla="*/ 1088 h 3316"/>
              <a:gd name="T14" fmla="*/ 19 w 3316"/>
              <a:gd name="T15" fmla="*/ 1405 h 3316"/>
              <a:gd name="T16" fmla="*/ 0 w 3316"/>
              <a:gd name="T17" fmla="*/ 1658 h 3316"/>
              <a:gd name="T18" fmla="*/ 19 w 3316"/>
              <a:gd name="T19" fmla="*/ 1911 h 3316"/>
              <a:gd name="T20" fmla="*/ 100 w 3316"/>
              <a:gd name="T21" fmla="*/ 2228 h 3316"/>
              <a:gd name="T22" fmla="*/ 240 w 3316"/>
              <a:gd name="T23" fmla="*/ 2517 h 3316"/>
              <a:gd name="T24" fmla="*/ 431 w 3316"/>
              <a:gd name="T25" fmla="*/ 2773 h 3316"/>
              <a:gd name="T26" fmla="*/ 665 w 3316"/>
              <a:gd name="T27" fmla="*/ 2987 h 3316"/>
              <a:gd name="T28" fmla="*/ 939 w 3316"/>
              <a:gd name="T29" fmla="*/ 3152 h 3316"/>
              <a:gd name="T30" fmla="*/ 1243 w 3316"/>
              <a:gd name="T31" fmla="*/ 3264 h 3316"/>
              <a:gd name="T32" fmla="*/ 1573 w 3316"/>
              <a:gd name="T33" fmla="*/ 3314 h 3316"/>
              <a:gd name="T34" fmla="*/ 1744 w 3316"/>
              <a:gd name="T35" fmla="*/ 3314 h 3316"/>
              <a:gd name="T36" fmla="*/ 2073 w 3316"/>
              <a:gd name="T37" fmla="*/ 3264 h 3316"/>
              <a:gd name="T38" fmla="*/ 2378 w 3316"/>
              <a:gd name="T39" fmla="*/ 3152 h 3316"/>
              <a:gd name="T40" fmla="*/ 2650 w 3316"/>
              <a:gd name="T41" fmla="*/ 2987 h 3316"/>
              <a:gd name="T42" fmla="*/ 2886 w 3316"/>
              <a:gd name="T43" fmla="*/ 2773 h 3316"/>
              <a:gd name="T44" fmla="*/ 3076 w 3316"/>
              <a:gd name="T45" fmla="*/ 2517 h 3316"/>
              <a:gd name="T46" fmla="*/ 3216 w 3316"/>
              <a:gd name="T47" fmla="*/ 2228 h 3316"/>
              <a:gd name="T48" fmla="*/ 3298 w 3316"/>
              <a:gd name="T49" fmla="*/ 1911 h 3316"/>
              <a:gd name="T50" fmla="*/ 3316 w 3316"/>
              <a:gd name="T51" fmla="*/ 1658 h 3316"/>
              <a:gd name="T52" fmla="*/ 3298 w 3316"/>
              <a:gd name="T53" fmla="*/ 1405 h 3316"/>
              <a:gd name="T54" fmla="*/ 3216 w 3316"/>
              <a:gd name="T55" fmla="*/ 1088 h 3316"/>
              <a:gd name="T56" fmla="*/ 3076 w 3316"/>
              <a:gd name="T57" fmla="*/ 797 h 3316"/>
              <a:gd name="T58" fmla="*/ 2886 w 3316"/>
              <a:gd name="T59" fmla="*/ 542 h 3316"/>
              <a:gd name="T60" fmla="*/ 2650 w 3316"/>
              <a:gd name="T61" fmla="*/ 328 h 3316"/>
              <a:gd name="T62" fmla="*/ 2378 w 3316"/>
              <a:gd name="T63" fmla="*/ 162 h 3316"/>
              <a:gd name="T64" fmla="*/ 2073 w 3316"/>
              <a:gd name="T65" fmla="*/ 52 h 3316"/>
              <a:gd name="T66" fmla="*/ 1744 w 3316"/>
              <a:gd name="T67" fmla="*/ 2 h 33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316" h="3316">
                <a:moveTo>
                  <a:pt x="1658" y="0"/>
                </a:moveTo>
                <a:lnTo>
                  <a:pt x="1573" y="2"/>
                </a:lnTo>
                <a:lnTo>
                  <a:pt x="1405" y="18"/>
                </a:lnTo>
                <a:lnTo>
                  <a:pt x="1243" y="52"/>
                </a:lnTo>
                <a:lnTo>
                  <a:pt x="1088" y="100"/>
                </a:lnTo>
                <a:lnTo>
                  <a:pt x="939" y="162"/>
                </a:lnTo>
                <a:lnTo>
                  <a:pt x="798" y="239"/>
                </a:lnTo>
                <a:lnTo>
                  <a:pt x="665" y="328"/>
                </a:lnTo>
                <a:lnTo>
                  <a:pt x="542" y="431"/>
                </a:lnTo>
                <a:lnTo>
                  <a:pt x="431" y="542"/>
                </a:lnTo>
                <a:lnTo>
                  <a:pt x="328" y="665"/>
                </a:lnTo>
                <a:lnTo>
                  <a:pt x="240" y="797"/>
                </a:lnTo>
                <a:lnTo>
                  <a:pt x="162" y="939"/>
                </a:lnTo>
                <a:lnTo>
                  <a:pt x="100" y="1088"/>
                </a:lnTo>
                <a:lnTo>
                  <a:pt x="52" y="1243"/>
                </a:lnTo>
                <a:lnTo>
                  <a:pt x="19" y="1405"/>
                </a:lnTo>
                <a:lnTo>
                  <a:pt x="2" y="1572"/>
                </a:lnTo>
                <a:lnTo>
                  <a:pt x="0" y="1658"/>
                </a:lnTo>
                <a:lnTo>
                  <a:pt x="2" y="1744"/>
                </a:lnTo>
                <a:lnTo>
                  <a:pt x="19" y="1911"/>
                </a:lnTo>
                <a:lnTo>
                  <a:pt x="52" y="2073"/>
                </a:lnTo>
                <a:lnTo>
                  <a:pt x="100" y="2228"/>
                </a:lnTo>
                <a:lnTo>
                  <a:pt x="162" y="2377"/>
                </a:lnTo>
                <a:lnTo>
                  <a:pt x="240" y="2517"/>
                </a:lnTo>
                <a:lnTo>
                  <a:pt x="328" y="2650"/>
                </a:lnTo>
                <a:lnTo>
                  <a:pt x="431" y="2773"/>
                </a:lnTo>
                <a:lnTo>
                  <a:pt x="542" y="2885"/>
                </a:lnTo>
                <a:lnTo>
                  <a:pt x="665" y="2987"/>
                </a:lnTo>
                <a:lnTo>
                  <a:pt x="798" y="3076"/>
                </a:lnTo>
                <a:lnTo>
                  <a:pt x="939" y="3152"/>
                </a:lnTo>
                <a:lnTo>
                  <a:pt x="1088" y="3216"/>
                </a:lnTo>
                <a:lnTo>
                  <a:pt x="1243" y="3264"/>
                </a:lnTo>
                <a:lnTo>
                  <a:pt x="1405" y="3298"/>
                </a:lnTo>
                <a:lnTo>
                  <a:pt x="1573" y="3314"/>
                </a:lnTo>
                <a:lnTo>
                  <a:pt x="1658" y="3316"/>
                </a:lnTo>
                <a:lnTo>
                  <a:pt x="1744" y="3314"/>
                </a:lnTo>
                <a:lnTo>
                  <a:pt x="1911" y="3298"/>
                </a:lnTo>
                <a:lnTo>
                  <a:pt x="2073" y="3264"/>
                </a:lnTo>
                <a:lnTo>
                  <a:pt x="2228" y="3216"/>
                </a:lnTo>
                <a:lnTo>
                  <a:pt x="2378" y="3152"/>
                </a:lnTo>
                <a:lnTo>
                  <a:pt x="2518" y="3076"/>
                </a:lnTo>
                <a:lnTo>
                  <a:pt x="2650" y="2987"/>
                </a:lnTo>
                <a:lnTo>
                  <a:pt x="2773" y="2885"/>
                </a:lnTo>
                <a:lnTo>
                  <a:pt x="2886" y="2773"/>
                </a:lnTo>
                <a:lnTo>
                  <a:pt x="2987" y="2650"/>
                </a:lnTo>
                <a:lnTo>
                  <a:pt x="3076" y="2517"/>
                </a:lnTo>
                <a:lnTo>
                  <a:pt x="3153" y="2377"/>
                </a:lnTo>
                <a:lnTo>
                  <a:pt x="3216" y="2228"/>
                </a:lnTo>
                <a:lnTo>
                  <a:pt x="3264" y="2073"/>
                </a:lnTo>
                <a:lnTo>
                  <a:pt x="3298" y="1911"/>
                </a:lnTo>
                <a:lnTo>
                  <a:pt x="3315" y="1744"/>
                </a:lnTo>
                <a:lnTo>
                  <a:pt x="3316" y="1658"/>
                </a:lnTo>
                <a:lnTo>
                  <a:pt x="3315" y="1572"/>
                </a:lnTo>
                <a:lnTo>
                  <a:pt x="3298" y="1405"/>
                </a:lnTo>
                <a:lnTo>
                  <a:pt x="3264" y="1243"/>
                </a:lnTo>
                <a:lnTo>
                  <a:pt x="3216" y="1088"/>
                </a:lnTo>
                <a:lnTo>
                  <a:pt x="3153" y="939"/>
                </a:lnTo>
                <a:lnTo>
                  <a:pt x="3076" y="797"/>
                </a:lnTo>
                <a:lnTo>
                  <a:pt x="2987" y="665"/>
                </a:lnTo>
                <a:lnTo>
                  <a:pt x="2886" y="542"/>
                </a:lnTo>
                <a:lnTo>
                  <a:pt x="2773" y="431"/>
                </a:lnTo>
                <a:lnTo>
                  <a:pt x="2650" y="328"/>
                </a:lnTo>
                <a:lnTo>
                  <a:pt x="2518" y="239"/>
                </a:lnTo>
                <a:lnTo>
                  <a:pt x="2378" y="162"/>
                </a:lnTo>
                <a:lnTo>
                  <a:pt x="2228" y="100"/>
                </a:lnTo>
                <a:lnTo>
                  <a:pt x="2073" y="52"/>
                </a:lnTo>
                <a:lnTo>
                  <a:pt x="1911" y="18"/>
                </a:lnTo>
                <a:lnTo>
                  <a:pt x="1744" y="2"/>
                </a:lnTo>
                <a:lnTo>
                  <a:pt x="1658" y="0"/>
                </a:lnTo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45" name="Freeform 587">
            <a:extLst>
              <a:ext uri="{FF2B5EF4-FFF2-40B4-BE49-F238E27FC236}">
                <a16:creationId xmlns:a16="http://schemas.microsoft.com/office/drawing/2014/main" id="{6CE2AF03-89AF-4D79-8A30-9A0BC172E702}"/>
              </a:ext>
            </a:extLst>
          </p:cNvPr>
          <p:cNvSpPr>
            <a:spLocks/>
          </p:cNvSpPr>
          <p:nvPr/>
        </p:nvSpPr>
        <p:spPr bwMode="auto">
          <a:xfrm>
            <a:off x="4936606" y="3288411"/>
            <a:ext cx="517079" cy="517079"/>
          </a:xfrm>
          <a:custGeom>
            <a:avLst/>
            <a:gdLst>
              <a:gd name="T0" fmla="*/ 946 w 1995"/>
              <a:gd name="T1" fmla="*/ 1993 h 1995"/>
              <a:gd name="T2" fmla="*/ 748 w 1995"/>
              <a:gd name="T3" fmla="*/ 1964 h 1995"/>
              <a:gd name="T4" fmla="*/ 565 w 1995"/>
              <a:gd name="T5" fmla="*/ 1898 h 1995"/>
              <a:gd name="T6" fmla="*/ 401 w 1995"/>
              <a:gd name="T7" fmla="*/ 1798 h 1995"/>
              <a:gd name="T8" fmla="*/ 259 w 1995"/>
              <a:gd name="T9" fmla="*/ 1668 h 1995"/>
              <a:gd name="T10" fmla="*/ 145 w 1995"/>
              <a:gd name="T11" fmla="*/ 1515 h 1995"/>
              <a:gd name="T12" fmla="*/ 61 w 1995"/>
              <a:gd name="T13" fmla="*/ 1340 h 1995"/>
              <a:gd name="T14" fmla="*/ 12 w 1995"/>
              <a:gd name="T15" fmla="*/ 1150 h 1995"/>
              <a:gd name="T16" fmla="*/ 0 w 1995"/>
              <a:gd name="T17" fmla="*/ 998 h 1995"/>
              <a:gd name="T18" fmla="*/ 12 w 1995"/>
              <a:gd name="T19" fmla="*/ 846 h 1995"/>
              <a:gd name="T20" fmla="*/ 61 w 1995"/>
              <a:gd name="T21" fmla="*/ 655 h 1995"/>
              <a:gd name="T22" fmla="*/ 145 w 1995"/>
              <a:gd name="T23" fmla="*/ 481 h 1995"/>
              <a:gd name="T24" fmla="*/ 259 w 1995"/>
              <a:gd name="T25" fmla="*/ 327 h 1995"/>
              <a:gd name="T26" fmla="*/ 401 w 1995"/>
              <a:gd name="T27" fmla="*/ 198 h 1995"/>
              <a:gd name="T28" fmla="*/ 565 w 1995"/>
              <a:gd name="T29" fmla="*/ 98 h 1995"/>
              <a:gd name="T30" fmla="*/ 748 w 1995"/>
              <a:gd name="T31" fmla="*/ 31 h 1995"/>
              <a:gd name="T32" fmla="*/ 946 w 1995"/>
              <a:gd name="T33" fmla="*/ 1 h 1995"/>
              <a:gd name="T34" fmla="*/ 1049 w 1995"/>
              <a:gd name="T35" fmla="*/ 1 h 1995"/>
              <a:gd name="T36" fmla="*/ 1247 w 1995"/>
              <a:gd name="T37" fmla="*/ 31 h 1995"/>
              <a:gd name="T38" fmla="*/ 1431 w 1995"/>
              <a:gd name="T39" fmla="*/ 98 h 1995"/>
              <a:gd name="T40" fmla="*/ 1594 w 1995"/>
              <a:gd name="T41" fmla="*/ 198 h 1995"/>
              <a:gd name="T42" fmla="*/ 1737 w 1995"/>
              <a:gd name="T43" fmla="*/ 327 h 1995"/>
              <a:gd name="T44" fmla="*/ 1851 w 1995"/>
              <a:gd name="T45" fmla="*/ 481 h 1995"/>
              <a:gd name="T46" fmla="*/ 1935 w 1995"/>
              <a:gd name="T47" fmla="*/ 655 h 1995"/>
              <a:gd name="T48" fmla="*/ 1985 w 1995"/>
              <a:gd name="T49" fmla="*/ 846 h 1995"/>
              <a:gd name="T50" fmla="*/ 1995 w 1995"/>
              <a:gd name="T51" fmla="*/ 998 h 1995"/>
              <a:gd name="T52" fmla="*/ 1985 w 1995"/>
              <a:gd name="T53" fmla="*/ 1150 h 1995"/>
              <a:gd name="T54" fmla="*/ 1935 w 1995"/>
              <a:gd name="T55" fmla="*/ 1340 h 1995"/>
              <a:gd name="T56" fmla="*/ 1851 w 1995"/>
              <a:gd name="T57" fmla="*/ 1515 h 1995"/>
              <a:gd name="T58" fmla="*/ 1737 w 1995"/>
              <a:gd name="T59" fmla="*/ 1668 h 1995"/>
              <a:gd name="T60" fmla="*/ 1594 w 1995"/>
              <a:gd name="T61" fmla="*/ 1798 h 1995"/>
              <a:gd name="T62" fmla="*/ 1431 w 1995"/>
              <a:gd name="T63" fmla="*/ 1898 h 1995"/>
              <a:gd name="T64" fmla="*/ 1247 w 1995"/>
              <a:gd name="T65" fmla="*/ 1964 h 1995"/>
              <a:gd name="T66" fmla="*/ 1049 w 1995"/>
              <a:gd name="T67" fmla="*/ 1993 h 19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995" h="1995">
                <a:moveTo>
                  <a:pt x="998" y="1995"/>
                </a:moveTo>
                <a:lnTo>
                  <a:pt x="946" y="1993"/>
                </a:lnTo>
                <a:lnTo>
                  <a:pt x="847" y="1984"/>
                </a:lnTo>
                <a:lnTo>
                  <a:pt x="748" y="1964"/>
                </a:lnTo>
                <a:lnTo>
                  <a:pt x="655" y="1935"/>
                </a:lnTo>
                <a:lnTo>
                  <a:pt x="565" y="1898"/>
                </a:lnTo>
                <a:lnTo>
                  <a:pt x="481" y="1851"/>
                </a:lnTo>
                <a:lnTo>
                  <a:pt x="401" y="1798"/>
                </a:lnTo>
                <a:lnTo>
                  <a:pt x="327" y="1735"/>
                </a:lnTo>
                <a:lnTo>
                  <a:pt x="259" y="1668"/>
                </a:lnTo>
                <a:lnTo>
                  <a:pt x="198" y="1594"/>
                </a:lnTo>
                <a:lnTo>
                  <a:pt x="145" y="1515"/>
                </a:lnTo>
                <a:lnTo>
                  <a:pt x="99" y="1430"/>
                </a:lnTo>
                <a:lnTo>
                  <a:pt x="61" y="1340"/>
                </a:lnTo>
                <a:lnTo>
                  <a:pt x="31" y="1247"/>
                </a:lnTo>
                <a:lnTo>
                  <a:pt x="12" y="1150"/>
                </a:lnTo>
                <a:lnTo>
                  <a:pt x="1" y="1049"/>
                </a:lnTo>
                <a:lnTo>
                  <a:pt x="0" y="998"/>
                </a:lnTo>
                <a:lnTo>
                  <a:pt x="1" y="946"/>
                </a:lnTo>
                <a:lnTo>
                  <a:pt x="12" y="846"/>
                </a:lnTo>
                <a:lnTo>
                  <a:pt x="31" y="748"/>
                </a:lnTo>
                <a:lnTo>
                  <a:pt x="61" y="655"/>
                </a:lnTo>
                <a:lnTo>
                  <a:pt x="99" y="565"/>
                </a:lnTo>
                <a:lnTo>
                  <a:pt x="145" y="481"/>
                </a:lnTo>
                <a:lnTo>
                  <a:pt x="198" y="400"/>
                </a:lnTo>
                <a:lnTo>
                  <a:pt x="259" y="327"/>
                </a:lnTo>
                <a:lnTo>
                  <a:pt x="327" y="259"/>
                </a:lnTo>
                <a:lnTo>
                  <a:pt x="401" y="198"/>
                </a:lnTo>
                <a:lnTo>
                  <a:pt x="481" y="145"/>
                </a:lnTo>
                <a:lnTo>
                  <a:pt x="565" y="98"/>
                </a:lnTo>
                <a:lnTo>
                  <a:pt x="655" y="61"/>
                </a:lnTo>
                <a:lnTo>
                  <a:pt x="748" y="31"/>
                </a:lnTo>
                <a:lnTo>
                  <a:pt x="847" y="12"/>
                </a:lnTo>
                <a:lnTo>
                  <a:pt x="946" y="1"/>
                </a:lnTo>
                <a:lnTo>
                  <a:pt x="998" y="0"/>
                </a:lnTo>
                <a:lnTo>
                  <a:pt x="1049" y="1"/>
                </a:lnTo>
                <a:lnTo>
                  <a:pt x="1150" y="12"/>
                </a:lnTo>
                <a:lnTo>
                  <a:pt x="1247" y="31"/>
                </a:lnTo>
                <a:lnTo>
                  <a:pt x="1340" y="61"/>
                </a:lnTo>
                <a:lnTo>
                  <a:pt x="1431" y="98"/>
                </a:lnTo>
                <a:lnTo>
                  <a:pt x="1515" y="145"/>
                </a:lnTo>
                <a:lnTo>
                  <a:pt x="1594" y="198"/>
                </a:lnTo>
                <a:lnTo>
                  <a:pt x="1668" y="259"/>
                </a:lnTo>
                <a:lnTo>
                  <a:pt x="1737" y="327"/>
                </a:lnTo>
                <a:lnTo>
                  <a:pt x="1798" y="400"/>
                </a:lnTo>
                <a:lnTo>
                  <a:pt x="1851" y="481"/>
                </a:lnTo>
                <a:lnTo>
                  <a:pt x="1898" y="565"/>
                </a:lnTo>
                <a:lnTo>
                  <a:pt x="1935" y="655"/>
                </a:lnTo>
                <a:lnTo>
                  <a:pt x="1964" y="748"/>
                </a:lnTo>
                <a:lnTo>
                  <a:pt x="1985" y="846"/>
                </a:lnTo>
                <a:lnTo>
                  <a:pt x="1995" y="946"/>
                </a:lnTo>
                <a:lnTo>
                  <a:pt x="1995" y="998"/>
                </a:lnTo>
                <a:lnTo>
                  <a:pt x="1995" y="1049"/>
                </a:lnTo>
                <a:lnTo>
                  <a:pt x="1985" y="1150"/>
                </a:lnTo>
                <a:lnTo>
                  <a:pt x="1964" y="1247"/>
                </a:lnTo>
                <a:lnTo>
                  <a:pt x="1935" y="1340"/>
                </a:lnTo>
                <a:lnTo>
                  <a:pt x="1898" y="1430"/>
                </a:lnTo>
                <a:lnTo>
                  <a:pt x="1851" y="1515"/>
                </a:lnTo>
                <a:lnTo>
                  <a:pt x="1798" y="1594"/>
                </a:lnTo>
                <a:lnTo>
                  <a:pt x="1737" y="1668"/>
                </a:lnTo>
                <a:lnTo>
                  <a:pt x="1668" y="1735"/>
                </a:lnTo>
                <a:lnTo>
                  <a:pt x="1594" y="1798"/>
                </a:lnTo>
                <a:lnTo>
                  <a:pt x="1515" y="1851"/>
                </a:lnTo>
                <a:lnTo>
                  <a:pt x="1431" y="1898"/>
                </a:lnTo>
                <a:lnTo>
                  <a:pt x="1340" y="1935"/>
                </a:lnTo>
                <a:lnTo>
                  <a:pt x="1247" y="1964"/>
                </a:lnTo>
                <a:lnTo>
                  <a:pt x="1150" y="1984"/>
                </a:lnTo>
                <a:lnTo>
                  <a:pt x="1049" y="1993"/>
                </a:lnTo>
                <a:lnTo>
                  <a:pt x="998" y="1995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58" name="Freeform 589">
            <a:extLst>
              <a:ext uri="{FF2B5EF4-FFF2-40B4-BE49-F238E27FC236}">
                <a16:creationId xmlns:a16="http://schemas.microsoft.com/office/drawing/2014/main" id="{ED821D05-1C20-4B8C-83A3-6BC6A82E4EE4}"/>
              </a:ext>
            </a:extLst>
          </p:cNvPr>
          <p:cNvSpPr>
            <a:spLocks/>
          </p:cNvSpPr>
          <p:nvPr/>
        </p:nvSpPr>
        <p:spPr bwMode="auto">
          <a:xfrm>
            <a:off x="5419488" y="3550578"/>
            <a:ext cx="120203" cy="294289"/>
          </a:xfrm>
          <a:custGeom>
            <a:avLst/>
            <a:gdLst>
              <a:gd name="T0" fmla="*/ 462 w 462"/>
              <a:gd name="T1" fmla="*/ 981 h 1135"/>
              <a:gd name="T2" fmla="*/ 460 w 462"/>
              <a:gd name="T3" fmla="*/ 985 h 1135"/>
              <a:gd name="T4" fmla="*/ 457 w 462"/>
              <a:gd name="T5" fmla="*/ 989 h 1135"/>
              <a:gd name="T6" fmla="*/ 443 w 462"/>
              <a:gd name="T7" fmla="*/ 1007 h 1135"/>
              <a:gd name="T8" fmla="*/ 427 w 462"/>
              <a:gd name="T9" fmla="*/ 1025 h 1135"/>
              <a:gd name="T10" fmla="*/ 418 w 462"/>
              <a:gd name="T11" fmla="*/ 1037 h 1135"/>
              <a:gd name="T12" fmla="*/ 409 w 462"/>
              <a:gd name="T13" fmla="*/ 1048 h 1135"/>
              <a:gd name="T14" fmla="*/ 408 w 462"/>
              <a:gd name="T15" fmla="*/ 1050 h 1135"/>
              <a:gd name="T16" fmla="*/ 408 w 462"/>
              <a:gd name="T17" fmla="*/ 1050 h 1135"/>
              <a:gd name="T18" fmla="*/ 396 w 462"/>
              <a:gd name="T19" fmla="*/ 1064 h 1135"/>
              <a:gd name="T20" fmla="*/ 383 w 462"/>
              <a:gd name="T21" fmla="*/ 1078 h 1135"/>
              <a:gd name="T22" fmla="*/ 369 w 462"/>
              <a:gd name="T23" fmla="*/ 1095 h 1135"/>
              <a:gd name="T24" fmla="*/ 355 w 462"/>
              <a:gd name="T25" fmla="*/ 1110 h 1135"/>
              <a:gd name="T26" fmla="*/ 343 w 462"/>
              <a:gd name="T27" fmla="*/ 1123 h 1135"/>
              <a:gd name="T28" fmla="*/ 332 w 462"/>
              <a:gd name="T29" fmla="*/ 1135 h 1135"/>
              <a:gd name="T30" fmla="*/ 276 w 462"/>
              <a:gd name="T31" fmla="*/ 1062 h 1135"/>
              <a:gd name="T32" fmla="*/ 177 w 462"/>
              <a:gd name="T33" fmla="*/ 908 h 1135"/>
              <a:gd name="T34" fmla="*/ 94 w 462"/>
              <a:gd name="T35" fmla="*/ 745 h 1135"/>
              <a:gd name="T36" fmla="*/ 27 w 462"/>
              <a:gd name="T37" fmla="*/ 573 h 1135"/>
              <a:gd name="T38" fmla="*/ 0 w 462"/>
              <a:gd name="T39" fmla="*/ 483 h 1135"/>
              <a:gd name="T40" fmla="*/ 36 w 462"/>
              <a:gd name="T41" fmla="*/ 417 h 1135"/>
              <a:gd name="T42" fmla="*/ 65 w 462"/>
              <a:gd name="T43" fmla="*/ 348 h 1135"/>
              <a:gd name="T44" fmla="*/ 68 w 462"/>
              <a:gd name="T45" fmla="*/ 341 h 1135"/>
              <a:gd name="T46" fmla="*/ 71 w 462"/>
              <a:gd name="T47" fmla="*/ 333 h 1135"/>
              <a:gd name="T48" fmla="*/ 81 w 462"/>
              <a:gd name="T49" fmla="*/ 303 h 1135"/>
              <a:gd name="T50" fmla="*/ 90 w 462"/>
              <a:gd name="T51" fmla="*/ 273 h 1135"/>
              <a:gd name="T52" fmla="*/ 94 w 462"/>
              <a:gd name="T53" fmla="*/ 263 h 1135"/>
              <a:gd name="T54" fmla="*/ 97 w 462"/>
              <a:gd name="T55" fmla="*/ 252 h 1135"/>
              <a:gd name="T56" fmla="*/ 100 w 462"/>
              <a:gd name="T57" fmla="*/ 242 h 1135"/>
              <a:gd name="T58" fmla="*/ 102 w 462"/>
              <a:gd name="T59" fmla="*/ 232 h 1135"/>
              <a:gd name="T60" fmla="*/ 105 w 462"/>
              <a:gd name="T61" fmla="*/ 223 h 1135"/>
              <a:gd name="T62" fmla="*/ 106 w 462"/>
              <a:gd name="T63" fmla="*/ 214 h 1135"/>
              <a:gd name="T64" fmla="*/ 110 w 462"/>
              <a:gd name="T65" fmla="*/ 201 h 1135"/>
              <a:gd name="T66" fmla="*/ 112 w 462"/>
              <a:gd name="T67" fmla="*/ 189 h 1135"/>
              <a:gd name="T68" fmla="*/ 112 w 462"/>
              <a:gd name="T69" fmla="*/ 182 h 1135"/>
              <a:gd name="T70" fmla="*/ 114 w 462"/>
              <a:gd name="T71" fmla="*/ 177 h 1135"/>
              <a:gd name="T72" fmla="*/ 116 w 462"/>
              <a:gd name="T73" fmla="*/ 166 h 1135"/>
              <a:gd name="T74" fmla="*/ 119 w 462"/>
              <a:gd name="T75" fmla="*/ 153 h 1135"/>
              <a:gd name="T76" fmla="*/ 125 w 462"/>
              <a:gd name="T77" fmla="*/ 109 h 1135"/>
              <a:gd name="T78" fmla="*/ 129 w 462"/>
              <a:gd name="T79" fmla="*/ 64 h 1135"/>
              <a:gd name="T80" fmla="*/ 131 w 462"/>
              <a:gd name="T81" fmla="*/ 53 h 1135"/>
              <a:gd name="T82" fmla="*/ 131 w 462"/>
              <a:gd name="T83" fmla="*/ 41 h 1135"/>
              <a:gd name="T84" fmla="*/ 131 w 462"/>
              <a:gd name="T85" fmla="*/ 39 h 1135"/>
              <a:gd name="T86" fmla="*/ 131 w 462"/>
              <a:gd name="T87" fmla="*/ 35 h 1135"/>
              <a:gd name="T88" fmla="*/ 132 w 462"/>
              <a:gd name="T89" fmla="*/ 26 h 1135"/>
              <a:gd name="T90" fmla="*/ 132 w 462"/>
              <a:gd name="T91" fmla="*/ 17 h 1135"/>
              <a:gd name="T92" fmla="*/ 132 w 462"/>
              <a:gd name="T93" fmla="*/ 7 h 1135"/>
              <a:gd name="T94" fmla="*/ 132 w 462"/>
              <a:gd name="T95" fmla="*/ 0 h 1135"/>
              <a:gd name="T96" fmla="*/ 133 w 462"/>
              <a:gd name="T97" fmla="*/ 68 h 1135"/>
              <a:gd name="T98" fmla="*/ 145 w 462"/>
              <a:gd name="T99" fmla="*/ 204 h 1135"/>
              <a:gd name="T100" fmla="*/ 168 w 462"/>
              <a:gd name="T101" fmla="*/ 335 h 1135"/>
              <a:gd name="T102" fmla="*/ 201 w 462"/>
              <a:gd name="T103" fmla="*/ 464 h 1135"/>
              <a:gd name="T104" fmla="*/ 243 w 462"/>
              <a:gd name="T105" fmla="*/ 587 h 1135"/>
              <a:gd name="T106" fmla="*/ 295 w 462"/>
              <a:gd name="T107" fmla="*/ 706 h 1135"/>
              <a:gd name="T108" fmla="*/ 355 w 462"/>
              <a:gd name="T109" fmla="*/ 820 h 1135"/>
              <a:gd name="T110" fmla="*/ 425 w 462"/>
              <a:gd name="T111" fmla="*/ 929 h 1135"/>
              <a:gd name="T112" fmla="*/ 462 w 462"/>
              <a:gd name="T113" fmla="*/ 981 h 1135"/>
              <a:gd name="T114" fmla="*/ 462 w 462"/>
              <a:gd name="T115" fmla="*/ 981 h 1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462" h="1135">
                <a:moveTo>
                  <a:pt x="462" y="981"/>
                </a:moveTo>
                <a:lnTo>
                  <a:pt x="460" y="985"/>
                </a:lnTo>
                <a:lnTo>
                  <a:pt x="457" y="989"/>
                </a:lnTo>
                <a:lnTo>
                  <a:pt x="443" y="1007"/>
                </a:lnTo>
                <a:lnTo>
                  <a:pt x="427" y="1025"/>
                </a:lnTo>
                <a:lnTo>
                  <a:pt x="418" y="1037"/>
                </a:lnTo>
                <a:lnTo>
                  <a:pt x="409" y="1048"/>
                </a:lnTo>
                <a:lnTo>
                  <a:pt x="408" y="1050"/>
                </a:lnTo>
                <a:lnTo>
                  <a:pt x="408" y="1050"/>
                </a:lnTo>
                <a:lnTo>
                  <a:pt x="396" y="1064"/>
                </a:lnTo>
                <a:lnTo>
                  <a:pt x="383" y="1078"/>
                </a:lnTo>
                <a:lnTo>
                  <a:pt x="369" y="1095"/>
                </a:lnTo>
                <a:lnTo>
                  <a:pt x="355" y="1110"/>
                </a:lnTo>
                <a:lnTo>
                  <a:pt x="343" y="1123"/>
                </a:lnTo>
                <a:lnTo>
                  <a:pt x="332" y="1135"/>
                </a:lnTo>
                <a:lnTo>
                  <a:pt x="276" y="1062"/>
                </a:lnTo>
                <a:lnTo>
                  <a:pt x="177" y="908"/>
                </a:lnTo>
                <a:lnTo>
                  <a:pt x="94" y="745"/>
                </a:lnTo>
                <a:lnTo>
                  <a:pt x="27" y="573"/>
                </a:lnTo>
                <a:lnTo>
                  <a:pt x="0" y="483"/>
                </a:lnTo>
                <a:lnTo>
                  <a:pt x="36" y="417"/>
                </a:lnTo>
                <a:lnTo>
                  <a:pt x="65" y="348"/>
                </a:lnTo>
                <a:lnTo>
                  <a:pt x="68" y="341"/>
                </a:lnTo>
                <a:lnTo>
                  <a:pt x="71" y="333"/>
                </a:lnTo>
                <a:lnTo>
                  <a:pt x="81" y="303"/>
                </a:lnTo>
                <a:lnTo>
                  <a:pt x="90" y="273"/>
                </a:lnTo>
                <a:lnTo>
                  <a:pt x="94" y="263"/>
                </a:lnTo>
                <a:lnTo>
                  <a:pt x="97" y="252"/>
                </a:lnTo>
                <a:lnTo>
                  <a:pt x="100" y="242"/>
                </a:lnTo>
                <a:lnTo>
                  <a:pt x="102" y="232"/>
                </a:lnTo>
                <a:lnTo>
                  <a:pt x="105" y="223"/>
                </a:lnTo>
                <a:lnTo>
                  <a:pt x="106" y="214"/>
                </a:lnTo>
                <a:lnTo>
                  <a:pt x="110" y="201"/>
                </a:lnTo>
                <a:lnTo>
                  <a:pt x="112" y="189"/>
                </a:lnTo>
                <a:lnTo>
                  <a:pt x="112" y="182"/>
                </a:lnTo>
                <a:lnTo>
                  <a:pt x="114" y="177"/>
                </a:lnTo>
                <a:lnTo>
                  <a:pt x="116" y="166"/>
                </a:lnTo>
                <a:lnTo>
                  <a:pt x="119" y="153"/>
                </a:lnTo>
                <a:lnTo>
                  <a:pt x="125" y="109"/>
                </a:lnTo>
                <a:lnTo>
                  <a:pt x="129" y="64"/>
                </a:lnTo>
                <a:lnTo>
                  <a:pt x="131" y="53"/>
                </a:lnTo>
                <a:lnTo>
                  <a:pt x="131" y="41"/>
                </a:lnTo>
                <a:lnTo>
                  <a:pt x="131" y="39"/>
                </a:lnTo>
                <a:lnTo>
                  <a:pt x="131" y="35"/>
                </a:lnTo>
                <a:lnTo>
                  <a:pt x="132" y="26"/>
                </a:lnTo>
                <a:lnTo>
                  <a:pt x="132" y="17"/>
                </a:lnTo>
                <a:lnTo>
                  <a:pt x="132" y="7"/>
                </a:lnTo>
                <a:lnTo>
                  <a:pt x="132" y="0"/>
                </a:lnTo>
                <a:lnTo>
                  <a:pt x="133" y="68"/>
                </a:lnTo>
                <a:lnTo>
                  <a:pt x="145" y="204"/>
                </a:lnTo>
                <a:lnTo>
                  <a:pt x="168" y="335"/>
                </a:lnTo>
                <a:lnTo>
                  <a:pt x="201" y="464"/>
                </a:lnTo>
                <a:lnTo>
                  <a:pt x="243" y="587"/>
                </a:lnTo>
                <a:lnTo>
                  <a:pt x="295" y="706"/>
                </a:lnTo>
                <a:lnTo>
                  <a:pt x="355" y="820"/>
                </a:lnTo>
                <a:lnTo>
                  <a:pt x="425" y="929"/>
                </a:lnTo>
                <a:lnTo>
                  <a:pt x="462" y="981"/>
                </a:lnTo>
                <a:lnTo>
                  <a:pt x="462" y="981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59" name="Freeform 590">
            <a:extLst>
              <a:ext uri="{FF2B5EF4-FFF2-40B4-BE49-F238E27FC236}">
                <a16:creationId xmlns:a16="http://schemas.microsoft.com/office/drawing/2014/main" id="{5226DCAD-644A-466D-B3B6-BA5C434DBB68}"/>
              </a:ext>
            </a:extLst>
          </p:cNvPr>
          <p:cNvSpPr>
            <a:spLocks/>
          </p:cNvSpPr>
          <p:nvPr/>
        </p:nvSpPr>
        <p:spPr bwMode="auto">
          <a:xfrm>
            <a:off x="5419488" y="3550578"/>
            <a:ext cx="120203" cy="294289"/>
          </a:xfrm>
          <a:custGeom>
            <a:avLst/>
            <a:gdLst>
              <a:gd name="T0" fmla="*/ 132 w 462"/>
              <a:gd name="T1" fmla="*/ 0 h 1135"/>
              <a:gd name="T2" fmla="*/ 132 w 462"/>
              <a:gd name="T3" fmla="*/ 7 h 1135"/>
              <a:gd name="T4" fmla="*/ 132 w 462"/>
              <a:gd name="T5" fmla="*/ 17 h 1135"/>
              <a:gd name="T6" fmla="*/ 132 w 462"/>
              <a:gd name="T7" fmla="*/ 26 h 1135"/>
              <a:gd name="T8" fmla="*/ 131 w 462"/>
              <a:gd name="T9" fmla="*/ 35 h 1135"/>
              <a:gd name="T10" fmla="*/ 131 w 462"/>
              <a:gd name="T11" fmla="*/ 39 h 1135"/>
              <a:gd name="T12" fmla="*/ 131 w 462"/>
              <a:gd name="T13" fmla="*/ 41 h 1135"/>
              <a:gd name="T14" fmla="*/ 131 w 462"/>
              <a:gd name="T15" fmla="*/ 53 h 1135"/>
              <a:gd name="T16" fmla="*/ 129 w 462"/>
              <a:gd name="T17" fmla="*/ 64 h 1135"/>
              <a:gd name="T18" fmla="*/ 125 w 462"/>
              <a:gd name="T19" fmla="*/ 109 h 1135"/>
              <a:gd name="T20" fmla="*/ 119 w 462"/>
              <a:gd name="T21" fmla="*/ 153 h 1135"/>
              <a:gd name="T22" fmla="*/ 116 w 462"/>
              <a:gd name="T23" fmla="*/ 166 h 1135"/>
              <a:gd name="T24" fmla="*/ 114 w 462"/>
              <a:gd name="T25" fmla="*/ 177 h 1135"/>
              <a:gd name="T26" fmla="*/ 112 w 462"/>
              <a:gd name="T27" fmla="*/ 182 h 1135"/>
              <a:gd name="T28" fmla="*/ 112 w 462"/>
              <a:gd name="T29" fmla="*/ 189 h 1135"/>
              <a:gd name="T30" fmla="*/ 110 w 462"/>
              <a:gd name="T31" fmla="*/ 201 h 1135"/>
              <a:gd name="T32" fmla="*/ 106 w 462"/>
              <a:gd name="T33" fmla="*/ 214 h 1135"/>
              <a:gd name="T34" fmla="*/ 105 w 462"/>
              <a:gd name="T35" fmla="*/ 223 h 1135"/>
              <a:gd name="T36" fmla="*/ 102 w 462"/>
              <a:gd name="T37" fmla="*/ 232 h 1135"/>
              <a:gd name="T38" fmla="*/ 100 w 462"/>
              <a:gd name="T39" fmla="*/ 242 h 1135"/>
              <a:gd name="T40" fmla="*/ 97 w 462"/>
              <a:gd name="T41" fmla="*/ 252 h 1135"/>
              <a:gd name="T42" fmla="*/ 94 w 462"/>
              <a:gd name="T43" fmla="*/ 263 h 1135"/>
              <a:gd name="T44" fmla="*/ 90 w 462"/>
              <a:gd name="T45" fmla="*/ 273 h 1135"/>
              <a:gd name="T46" fmla="*/ 81 w 462"/>
              <a:gd name="T47" fmla="*/ 303 h 1135"/>
              <a:gd name="T48" fmla="*/ 71 w 462"/>
              <a:gd name="T49" fmla="*/ 333 h 1135"/>
              <a:gd name="T50" fmla="*/ 65 w 462"/>
              <a:gd name="T51" fmla="*/ 348 h 1135"/>
              <a:gd name="T52" fmla="*/ 36 w 462"/>
              <a:gd name="T53" fmla="*/ 417 h 1135"/>
              <a:gd name="T54" fmla="*/ 0 w 462"/>
              <a:gd name="T55" fmla="*/ 483 h 1135"/>
              <a:gd name="T56" fmla="*/ 27 w 462"/>
              <a:gd name="T57" fmla="*/ 573 h 1135"/>
              <a:gd name="T58" fmla="*/ 94 w 462"/>
              <a:gd name="T59" fmla="*/ 745 h 1135"/>
              <a:gd name="T60" fmla="*/ 177 w 462"/>
              <a:gd name="T61" fmla="*/ 908 h 1135"/>
              <a:gd name="T62" fmla="*/ 276 w 462"/>
              <a:gd name="T63" fmla="*/ 1062 h 1135"/>
              <a:gd name="T64" fmla="*/ 332 w 462"/>
              <a:gd name="T65" fmla="*/ 1135 h 1135"/>
              <a:gd name="T66" fmla="*/ 343 w 462"/>
              <a:gd name="T67" fmla="*/ 1123 h 1135"/>
              <a:gd name="T68" fmla="*/ 355 w 462"/>
              <a:gd name="T69" fmla="*/ 1110 h 1135"/>
              <a:gd name="T70" fmla="*/ 369 w 462"/>
              <a:gd name="T71" fmla="*/ 1095 h 1135"/>
              <a:gd name="T72" fmla="*/ 383 w 462"/>
              <a:gd name="T73" fmla="*/ 1078 h 1135"/>
              <a:gd name="T74" fmla="*/ 396 w 462"/>
              <a:gd name="T75" fmla="*/ 1064 h 1135"/>
              <a:gd name="T76" fmla="*/ 408 w 462"/>
              <a:gd name="T77" fmla="*/ 1050 h 1135"/>
              <a:gd name="T78" fmla="*/ 408 w 462"/>
              <a:gd name="T79" fmla="*/ 1050 h 1135"/>
              <a:gd name="T80" fmla="*/ 409 w 462"/>
              <a:gd name="T81" fmla="*/ 1048 h 1135"/>
              <a:gd name="T82" fmla="*/ 418 w 462"/>
              <a:gd name="T83" fmla="*/ 1037 h 1135"/>
              <a:gd name="T84" fmla="*/ 427 w 462"/>
              <a:gd name="T85" fmla="*/ 1025 h 1135"/>
              <a:gd name="T86" fmla="*/ 443 w 462"/>
              <a:gd name="T87" fmla="*/ 1007 h 1135"/>
              <a:gd name="T88" fmla="*/ 457 w 462"/>
              <a:gd name="T89" fmla="*/ 989 h 1135"/>
              <a:gd name="T90" fmla="*/ 460 w 462"/>
              <a:gd name="T91" fmla="*/ 985 h 1135"/>
              <a:gd name="T92" fmla="*/ 462 w 462"/>
              <a:gd name="T93" fmla="*/ 981 h 1135"/>
              <a:gd name="T94" fmla="*/ 425 w 462"/>
              <a:gd name="T95" fmla="*/ 929 h 1135"/>
              <a:gd name="T96" fmla="*/ 355 w 462"/>
              <a:gd name="T97" fmla="*/ 820 h 1135"/>
              <a:gd name="T98" fmla="*/ 295 w 462"/>
              <a:gd name="T99" fmla="*/ 706 h 1135"/>
              <a:gd name="T100" fmla="*/ 243 w 462"/>
              <a:gd name="T101" fmla="*/ 587 h 1135"/>
              <a:gd name="T102" fmla="*/ 201 w 462"/>
              <a:gd name="T103" fmla="*/ 464 h 1135"/>
              <a:gd name="T104" fmla="*/ 168 w 462"/>
              <a:gd name="T105" fmla="*/ 335 h 1135"/>
              <a:gd name="T106" fmla="*/ 145 w 462"/>
              <a:gd name="T107" fmla="*/ 204 h 1135"/>
              <a:gd name="T108" fmla="*/ 133 w 462"/>
              <a:gd name="T109" fmla="*/ 68 h 1135"/>
              <a:gd name="T110" fmla="*/ 132 w 462"/>
              <a:gd name="T111" fmla="*/ 0 h 1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462" h="1135">
                <a:moveTo>
                  <a:pt x="132" y="0"/>
                </a:moveTo>
                <a:lnTo>
                  <a:pt x="132" y="7"/>
                </a:lnTo>
                <a:lnTo>
                  <a:pt x="132" y="17"/>
                </a:lnTo>
                <a:lnTo>
                  <a:pt x="132" y="26"/>
                </a:lnTo>
                <a:lnTo>
                  <a:pt x="131" y="35"/>
                </a:lnTo>
                <a:lnTo>
                  <a:pt x="131" y="39"/>
                </a:lnTo>
                <a:lnTo>
                  <a:pt x="131" y="41"/>
                </a:lnTo>
                <a:lnTo>
                  <a:pt x="131" y="53"/>
                </a:lnTo>
                <a:lnTo>
                  <a:pt x="129" y="64"/>
                </a:lnTo>
                <a:lnTo>
                  <a:pt x="125" y="109"/>
                </a:lnTo>
                <a:lnTo>
                  <a:pt x="119" y="153"/>
                </a:lnTo>
                <a:lnTo>
                  <a:pt x="116" y="166"/>
                </a:lnTo>
                <a:lnTo>
                  <a:pt x="114" y="177"/>
                </a:lnTo>
                <a:lnTo>
                  <a:pt x="112" y="182"/>
                </a:lnTo>
                <a:lnTo>
                  <a:pt x="112" y="189"/>
                </a:lnTo>
                <a:lnTo>
                  <a:pt x="110" y="201"/>
                </a:lnTo>
                <a:lnTo>
                  <a:pt x="106" y="214"/>
                </a:lnTo>
                <a:lnTo>
                  <a:pt x="105" y="223"/>
                </a:lnTo>
                <a:lnTo>
                  <a:pt x="102" y="232"/>
                </a:lnTo>
                <a:lnTo>
                  <a:pt x="100" y="242"/>
                </a:lnTo>
                <a:lnTo>
                  <a:pt x="97" y="252"/>
                </a:lnTo>
                <a:lnTo>
                  <a:pt x="94" y="263"/>
                </a:lnTo>
                <a:lnTo>
                  <a:pt x="90" y="273"/>
                </a:lnTo>
                <a:lnTo>
                  <a:pt x="81" y="303"/>
                </a:lnTo>
                <a:lnTo>
                  <a:pt x="71" y="333"/>
                </a:lnTo>
                <a:lnTo>
                  <a:pt x="65" y="348"/>
                </a:lnTo>
                <a:lnTo>
                  <a:pt x="36" y="417"/>
                </a:lnTo>
                <a:lnTo>
                  <a:pt x="0" y="483"/>
                </a:lnTo>
                <a:lnTo>
                  <a:pt x="27" y="573"/>
                </a:lnTo>
                <a:lnTo>
                  <a:pt x="94" y="745"/>
                </a:lnTo>
                <a:lnTo>
                  <a:pt x="177" y="908"/>
                </a:lnTo>
                <a:lnTo>
                  <a:pt x="276" y="1062"/>
                </a:lnTo>
                <a:lnTo>
                  <a:pt x="332" y="1135"/>
                </a:lnTo>
                <a:lnTo>
                  <a:pt x="343" y="1123"/>
                </a:lnTo>
                <a:lnTo>
                  <a:pt x="355" y="1110"/>
                </a:lnTo>
                <a:lnTo>
                  <a:pt x="369" y="1095"/>
                </a:lnTo>
                <a:lnTo>
                  <a:pt x="383" y="1078"/>
                </a:lnTo>
                <a:lnTo>
                  <a:pt x="396" y="1064"/>
                </a:lnTo>
                <a:lnTo>
                  <a:pt x="408" y="1050"/>
                </a:lnTo>
                <a:lnTo>
                  <a:pt x="408" y="1050"/>
                </a:lnTo>
                <a:lnTo>
                  <a:pt x="409" y="1048"/>
                </a:lnTo>
                <a:lnTo>
                  <a:pt x="418" y="1037"/>
                </a:lnTo>
                <a:lnTo>
                  <a:pt x="427" y="1025"/>
                </a:lnTo>
                <a:lnTo>
                  <a:pt x="443" y="1007"/>
                </a:lnTo>
                <a:lnTo>
                  <a:pt x="457" y="989"/>
                </a:lnTo>
                <a:lnTo>
                  <a:pt x="460" y="985"/>
                </a:lnTo>
                <a:lnTo>
                  <a:pt x="462" y="981"/>
                </a:lnTo>
                <a:lnTo>
                  <a:pt x="425" y="929"/>
                </a:lnTo>
                <a:lnTo>
                  <a:pt x="355" y="820"/>
                </a:lnTo>
                <a:lnTo>
                  <a:pt x="295" y="706"/>
                </a:lnTo>
                <a:lnTo>
                  <a:pt x="243" y="587"/>
                </a:lnTo>
                <a:lnTo>
                  <a:pt x="201" y="464"/>
                </a:lnTo>
                <a:lnTo>
                  <a:pt x="168" y="335"/>
                </a:lnTo>
                <a:lnTo>
                  <a:pt x="145" y="204"/>
                </a:lnTo>
                <a:lnTo>
                  <a:pt x="133" y="68"/>
                </a:lnTo>
                <a:lnTo>
                  <a:pt x="132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60" name="Freeform: Shape 159">
            <a:extLst>
              <a:ext uri="{FF2B5EF4-FFF2-40B4-BE49-F238E27FC236}">
                <a16:creationId xmlns:a16="http://schemas.microsoft.com/office/drawing/2014/main" id="{503042CD-38A0-4DA0-9231-FACB6CE93C6C}"/>
              </a:ext>
            </a:extLst>
          </p:cNvPr>
          <p:cNvSpPr>
            <a:spLocks/>
          </p:cNvSpPr>
          <p:nvPr/>
        </p:nvSpPr>
        <p:spPr bwMode="auto">
          <a:xfrm>
            <a:off x="5453685" y="3547468"/>
            <a:ext cx="2956360" cy="428999"/>
          </a:xfrm>
          <a:custGeom>
            <a:avLst/>
            <a:gdLst>
              <a:gd name="connsiteX0" fmla="*/ 0 w 3941813"/>
              <a:gd name="connsiteY0" fmla="*/ 0 h 571998"/>
              <a:gd name="connsiteX1" fmla="*/ 228336 w 3941813"/>
              <a:gd name="connsiteY1" fmla="*/ 0 h 571998"/>
              <a:gd name="connsiteX2" fmla="*/ 228336 w 3941813"/>
              <a:gd name="connsiteY2" fmla="*/ 1035 h 571998"/>
              <a:gd name="connsiteX3" fmla="*/ 228336 w 3941813"/>
              <a:gd name="connsiteY3" fmla="*/ 2070 h 571998"/>
              <a:gd name="connsiteX4" fmla="*/ 228336 w 3941813"/>
              <a:gd name="connsiteY4" fmla="*/ 3450 h 571998"/>
              <a:gd name="connsiteX5" fmla="*/ 228336 w 3941813"/>
              <a:gd name="connsiteY5" fmla="*/ 4485 h 571998"/>
              <a:gd name="connsiteX6" fmla="*/ 228336 w 3941813"/>
              <a:gd name="connsiteY6" fmla="*/ 6555 h 571998"/>
              <a:gd name="connsiteX7" fmla="*/ 228336 w 3941813"/>
              <a:gd name="connsiteY7" fmla="*/ 8625 h 571998"/>
              <a:gd name="connsiteX8" fmla="*/ 228336 w 3941813"/>
              <a:gd name="connsiteY8" fmla="*/ 13110 h 571998"/>
              <a:gd name="connsiteX9" fmla="*/ 228681 w 3941813"/>
              <a:gd name="connsiteY9" fmla="*/ 17595 h 571998"/>
              <a:gd name="connsiteX10" fmla="*/ 228681 w 3941813"/>
              <a:gd name="connsiteY10" fmla="*/ 21045 h 571998"/>
              <a:gd name="connsiteX11" fmla="*/ 229372 w 3941813"/>
              <a:gd name="connsiteY11" fmla="*/ 24495 h 571998"/>
              <a:gd name="connsiteX12" fmla="*/ 229561 w 3941813"/>
              <a:gd name="connsiteY12" fmla="*/ 29949 h 571998"/>
              <a:gd name="connsiteX13" fmla="*/ 230860 w 3941813"/>
              <a:gd name="connsiteY13" fmla="*/ 43059 h 571998"/>
              <a:gd name="connsiteX14" fmla="*/ 231099 w 3941813"/>
              <a:gd name="connsiteY14" fmla="*/ 44849 h 571998"/>
              <a:gd name="connsiteX15" fmla="*/ 231445 w 3941813"/>
              <a:gd name="connsiteY15" fmla="*/ 47954 h 571998"/>
              <a:gd name="connsiteX16" fmla="*/ 231790 w 3941813"/>
              <a:gd name="connsiteY16" fmla="*/ 51059 h 571998"/>
              <a:gd name="connsiteX17" fmla="*/ 232439 w 3941813"/>
              <a:gd name="connsiteY17" fmla="*/ 55431 h 571998"/>
              <a:gd name="connsiteX18" fmla="*/ 237460 w 3941813"/>
              <a:gd name="connsiteY18" fmla="*/ 78594 h 571998"/>
              <a:gd name="connsiteX19" fmla="*/ 239935 w 3941813"/>
              <a:gd name="connsiteY19" fmla="*/ 88754 h 571998"/>
              <a:gd name="connsiteX20" fmla="*/ 249062 w 3941813"/>
              <a:gd name="connsiteY20" fmla="*/ 117988 h 571998"/>
              <a:gd name="connsiteX21" fmla="*/ 258766 w 3941813"/>
              <a:gd name="connsiteY21" fmla="*/ 141560 h 571998"/>
              <a:gd name="connsiteX22" fmla="*/ 260462 w 3941813"/>
              <a:gd name="connsiteY22" fmla="*/ 145242 h 571998"/>
              <a:gd name="connsiteX23" fmla="*/ 261844 w 3941813"/>
              <a:gd name="connsiteY23" fmla="*/ 148347 h 571998"/>
              <a:gd name="connsiteX24" fmla="*/ 263571 w 3941813"/>
              <a:gd name="connsiteY24" fmla="*/ 152142 h 571998"/>
              <a:gd name="connsiteX25" fmla="*/ 265643 w 3941813"/>
              <a:gd name="connsiteY25" fmla="*/ 155592 h 571998"/>
              <a:gd name="connsiteX26" fmla="*/ 267371 w 3941813"/>
              <a:gd name="connsiteY26" fmla="*/ 158697 h 571998"/>
              <a:gd name="connsiteX27" fmla="*/ 269060 w 3941813"/>
              <a:gd name="connsiteY27" fmla="*/ 162072 h 571998"/>
              <a:gd name="connsiteX28" fmla="*/ 276558 w 3941813"/>
              <a:gd name="connsiteY28" fmla="*/ 175613 h 571998"/>
              <a:gd name="connsiteX29" fmla="*/ 277043 w 3941813"/>
              <a:gd name="connsiteY29" fmla="*/ 176291 h 571998"/>
              <a:gd name="connsiteX30" fmla="*/ 278368 w 3941813"/>
              <a:gd name="connsiteY30" fmla="*/ 178791 h 571998"/>
              <a:gd name="connsiteX31" fmla="*/ 295536 w 3941813"/>
              <a:gd name="connsiteY31" fmla="*/ 204348 h 571998"/>
              <a:gd name="connsiteX32" fmla="*/ 296042 w 3941813"/>
              <a:gd name="connsiteY32" fmla="*/ 204926 h 571998"/>
              <a:gd name="connsiteX33" fmla="*/ 298303 w 3941813"/>
              <a:gd name="connsiteY33" fmla="*/ 207936 h 571998"/>
              <a:gd name="connsiteX34" fmla="*/ 316635 w 3941813"/>
              <a:gd name="connsiteY34" fmla="*/ 230146 h 571998"/>
              <a:gd name="connsiteX35" fmla="*/ 318158 w 3941813"/>
              <a:gd name="connsiteY35" fmla="*/ 231823 h 571998"/>
              <a:gd name="connsiteX36" fmla="*/ 341295 w 3941813"/>
              <a:gd name="connsiteY36" fmla="*/ 254260 h 571998"/>
              <a:gd name="connsiteX37" fmla="*/ 364855 w 3941813"/>
              <a:gd name="connsiteY37" fmla="*/ 274566 h 571998"/>
              <a:gd name="connsiteX38" fmla="*/ 383255 w 3941813"/>
              <a:gd name="connsiteY38" fmla="*/ 287072 h 571998"/>
              <a:gd name="connsiteX39" fmla="*/ 390494 w 3941813"/>
              <a:gd name="connsiteY39" fmla="*/ 291862 h 571998"/>
              <a:gd name="connsiteX40" fmla="*/ 396550 w 3941813"/>
              <a:gd name="connsiteY40" fmla="*/ 295622 h 571998"/>
              <a:gd name="connsiteX41" fmla="*/ 409034 w 3941813"/>
              <a:gd name="connsiteY41" fmla="*/ 302598 h 571998"/>
              <a:gd name="connsiteX42" fmla="*/ 419364 w 3941813"/>
              <a:gd name="connsiteY42" fmla="*/ 308079 h 571998"/>
              <a:gd name="connsiteX43" fmla="*/ 431109 w 3941813"/>
              <a:gd name="connsiteY43" fmla="*/ 313598 h 571998"/>
              <a:gd name="connsiteX44" fmla="*/ 433413 w 3941813"/>
              <a:gd name="connsiteY44" fmla="*/ 314749 h 571998"/>
              <a:gd name="connsiteX45" fmla="*/ 445124 w 3941813"/>
              <a:gd name="connsiteY45" fmla="*/ 319611 h 571998"/>
              <a:gd name="connsiteX46" fmla="*/ 450799 w 3941813"/>
              <a:gd name="connsiteY46" fmla="*/ 321878 h 571998"/>
              <a:gd name="connsiteX47" fmla="*/ 462312 w 3941813"/>
              <a:gd name="connsiteY47" fmla="*/ 325820 h 571998"/>
              <a:gd name="connsiteX48" fmla="*/ 480775 w 3941813"/>
              <a:gd name="connsiteY48" fmla="*/ 331449 h 571998"/>
              <a:gd name="connsiteX49" fmla="*/ 490525 w 3941813"/>
              <a:gd name="connsiteY49" fmla="*/ 333953 h 571998"/>
              <a:gd name="connsiteX50" fmla="*/ 499752 w 3941813"/>
              <a:gd name="connsiteY50" fmla="*/ 335946 h 571998"/>
              <a:gd name="connsiteX51" fmla="*/ 520232 w 3941813"/>
              <a:gd name="connsiteY51" fmla="*/ 340163 h 571998"/>
              <a:gd name="connsiteX52" fmla="*/ 554124 w 3941813"/>
              <a:gd name="connsiteY52" fmla="*/ 343209 h 571998"/>
              <a:gd name="connsiteX53" fmla="*/ 555122 w 3941813"/>
              <a:gd name="connsiteY53" fmla="*/ 343268 h 571998"/>
              <a:gd name="connsiteX54" fmla="*/ 555467 w 3941813"/>
              <a:gd name="connsiteY54" fmla="*/ 343294 h 571998"/>
              <a:gd name="connsiteX55" fmla="*/ 572739 w 3941813"/>
              <a:gd name="connsiteY55" fmla="*/ 343958 h 571998"/>
              <a:gd name="connsiteX56" fmla="*/ 3862707 w 3941813"/>
              <a:gd name="connsiteY56" fmla="*/ 343958 h 571998"/>
              <a:gd name="connsiteX57" fmla="*/ 3941813 w 3941813"/>
              <a:gd name="connsiteY57" fmla="*/ 343958 h 571998"/>
              <a:gd name="connsiteX58" fmla="*/ 3941813 w 3941813"/>
              <a:gd name="connsiteY58" fmla="*/ 388462 h 571998"/>
              <a:gd name="connsiteX59" fmla="*/ 3940777 w 3941813"/>
              <a:gd name="connsiteY59" fmla="*/ 407437 h 571998"/>
              <a:gd name="connsiteX60" fmla="*/ 3933868 w 3941813"/>
              <a:gd name="connsiteY60" fmla="*/ 442971 h 571998"/>
              <a:gd name="connsiteX61" fmla="*/ 3920050 w 3941813"/>
              <a:gd name="connsiteY61" fmla="*/ 476090 h 571998"/>
              <a:gd name="connsiteX62" fmla="*/ 3900015 w 3941813"/>
              <a:gd name="connsiteY62" fmla="*/ 505415 h 571998"/>
              <a:gd name="connsiteX63" fmla="*/ 3875143 w 3941813"/>
              <a:gd name="connsiteY63" fmla="*/ 530254 h 571998"/>
              <a:gd name="connsiteX64" fmla="*/ 3846126 w 3941813"/>
              <a:gd name="connsiteY64" fmla="*/ 549919 h 571998"/>
              <a:gd name="connsiteX65" fmla="*/ 3812964 w 3941813"/>
              <a:gd name="connsiteY65" fmla="*/ 563718 h 571998"/>
              <a:gd name="connsiteX66" fmla="*/ 3777038 w 3941813"/>
              <a:gd name="connsiteY66" fmla="*/ 570963 h 571998"/>
              <a:gd name="connsiteX67" fmla="*/ 3758385 w 3941813"/>
              <a:gd name="connsiteY67" fmla="*/ 571998 h 571998"/>
              <a:gd name="connsiteX68" fmla="*/ 572739 w 3941813"/>
              <a:gd name="connsiteY68" fmla="*/ 571998 h 571998"/>
              <a:gd name="connsiteX69" fmla="*/ 543032 w 3941813"/>
              <a:gd name="connsiteY69" fmla="*/ 571308 h 571998"/>
              <a:gd name="connsiteX70" fmla="*/ 485343 w 3941813"/>
              <a:gd name="connsiteY70" fmla="*/ 565788 h 571998"/>
              <a:gd name="connsiteX71" fmla="*/ 429382 w 3941813"/>
              <a:gd name="connsiteY71" fmla="*/ 554059 h 571998"/>
              <a:gd name="connsiteX72" fmla="*/ 375493 w 3941813"/>
              <a:gd name="connsiteY72" fmla="*/ 537499 h 571998"/>
              <a:gd name="connsiteX73" fmla="*/ 324023 w 3941813"/>
              <a:gd name="connsiteY73" fmla="*/ 515419 h 571998"/>
              <a:gd name="connsiteX74" fmla="*/ 275661 w 3941813"/>
              <a:gd name="connsiteY74" fmla="*/ 489200 h 571998"/>
              <a:gd name="connsiteX75" fmla="*/ 229718 w 3941813"/>
              <a:gd name="connsiteY75" fmla="*/ 458495 h 571998"/>
              <a:gd name="connsiteX76" fmla="*/ 187574 w 3941813"/>
              <a:gd name="connsiteY76" fmla="*/ 423306 h 571998"/>
              <a:gd name="connsiteX77" fmla="*/ 148539 w 3941813"/>
              <a:gd name="connsiteY77" fmla="*/ 384667 h 571998"/>
              <a:gd name="connsiteX78" fmla="*/ 113650 w 3941813"/>
              <a:gd name="connsiteY78" fmla="*/ 342233 h 571998"/>
              <a:gd name="connsiteX79" fmla="*/ 82906 w 3941813"/>
              <a:gd name="connsiteY79" fmla="*/ 296349 h 571998"/>
              <a:gd name="connsiteX80" fmla="*/ 56307 w 3941813"/>
              <a:gd name="connsiteY80" fmla="*/ 248050 h 571998"/>
              <a:gd name="connsiteX81" fmla="*/ 34544 w 3941813"/>
              <a:gd name="connsiteY81" fmla="*/ 196646 h 571998"/>
              <a:gd name="connsiteX82" fmla="*/ 17963 w 3941813"/>
              <a:gd name="connsiteY82" fmla="*/ 143172 h 571998"/>
              <a:gd name="connsiteX83" fmla="*/ 6218 w 3941813"/>
              <a:gd name="connsiteY83" fmla="*/ 87283 h 571998"/>
              <a:gd name="connsiteX84" fmla="*/ 346 w 3941813"/>
              <a:gd name="connsiteY84" fmla="*/ 29669 h 571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3941813" h="571998">
                <a:moveTo>
                  <a:pt x="0" y="0"/>
                </a:moveTo>
                <a:lnTo>
                  <a:pt x="228336" y="0"/>
                </a:lnTo>
                <a:lnTo>
                  <a:pt x="228336" y="1035"/>
                </a:lnTo>
                <a:lnTo>
                  <a:pt x="228336" y="2070"/>
                </a:lnTo>
                <a:lnTo>
                  <a:pt x="228336" y="3450"/>
                </a:lnTo>
                <a:lnTo>
                  <a:pt x="228336" y="4485"/>
                </a:lnTo>
                <a:lnTo>
                  <a:pt x="228336" y="6555"/>
                </a:lnTo>
                <a:lnTo>
                  <a:pt x="228336" y="8625"/>
                </a:lnTo>
                <a:lnTo>
                  <a:pt x="228336" y="13110"/>
                </a:lnTo>
                <a:lnTo>
                  <a:pt x="228681" y="17595"/>
                </a:lnTo>
                <a:lnTo>
                  <a:pt x="228681" y="21045"/>
                </a:lnTo>
                <a:lnTo>
                  <a:pt x="229372" y="24495"/>
                </a:lnTo>
                <a:lnTo>
                  <a:pt x="229561" y="29949"/>
                </a:lnTo>
                <a:lnTo>
                  <a:pt x="230860" y="43059"/>
                </a:lnTo>
                <a:lnTo>
                  <a:pt x="231099" y="44849"/>
                </a:lnTo>
                <a:lnTo>
                  <a:pt x="231445" y="47954"/>
                </a:lnTo>
                <a:lnTo>
                  <a:pt x="231790" y="51059"/>
                </a:lnTo>
                <a:lnTo>
                  <a:pt x="232439" y="55431"/>
                </a:lnTo>
                <a:lnTo>
                  <a:pt x="237460" y="78594"/>
                </a:lnTo>
                <a:lnTo>
                  <a:pt x="239935" y="88754"/>
                </a:lnTo>
                <a:lnTo>
                  <a:pt x="249062" y="117988"/>
                </a:lnTo>
                <a:lnTo>
                  <a:pt x="258766" y="141560"/>
                </a:lnTo>
                <a:lnTo>
                  <a:pt x="260462" y="145242"/>
                </a:lnTo>
                <a:lnTo>
                  <a:pt x="261844" y="148347"/>
                </a:lnTo>
                <a:lnTo>
                  <a:pt x="263571" y="152142"/>
                </a:lnTo>
                <a:lnTo>
                  <a:pt x="265643" y="155592"/>
                </a:lnTo>
                <a:lnTo>
                  <a:pt x="267371" y="158697"/>
                </a:lnTo>
                <a:lnTo>
                  <a:pt x="269060" y="162072"/>
                </a:lnTo>
                <a:lnTo>
                  <a:pt x="276558" y="175613"/>
                </a:lnTo>
                <a:lnTo>
                  <a:pt x="277043" y="176291"/>
                </a:lnTo>
                <a:lnTo>
                  <a:pt x="278368" y="178791"/>
                </a:lnTo>
                <a:lnTo>
                  <a:pt x="295536" y="204348"/>
                </a:lnTo>
                <a:lnTo>
                  <a:pt x="296042" y="204926"/>
                </a:lnTo>
                <a:lnTo>
                  <a:pt x="298303" y="207936"/>
                </a:lnTo>
                <a:lnTo>
                  <a:pt x="316635" y="230146"/>
                </a:lnTo>
                <a:lnTo>
                  <a:pt x="318158" y="231823"/>
                </a:lnTo>
                <a:lnTo>
                  <a:pt x="341295" y="254260"/>
                </a:lnTo>
                <a:lnTo>
                  <a:pt x="364855" y="274566"/>
                </a:lnTo>
                <a:lnTo>
                  <a:pt x="383255" y="287072"/>
                </a:lnTo>
                <a:lnTo>
                  <a:pt x="390494" y="291862"/>
                </a:lnTo>
                <a:lnTo>
                  <a:pt x="396550" y="295622"/>
                </a:lnTo>
                <a:lnTo>
                  <a:pt x="409034" y="302598"/>
                </a:lnTo>
                <a:lnTo>
                  <a:pt x="419364" y="308079"/>
                </a:lnTo>
                <a:lnTo>
                  <a:pt x="431109" y="313598"/>
                </a:lnTo>
                <a:lnTo>
                  <a:pt x="433413" y="314749"/>
                </a:lnTo>
                <a:lnTo>
                  <a:pt x="445124" y="319611"/>
                </a:lnTo>
                <a:lnTo>
                  <a:pt x="450799" y="321878"/>
                </a:lnTo>
                <a:lnTo>
                  <a:pt x="462312" y="325820"/>
                </a:lnTo>
                <a:lnTo>
                  <a:pt x="480775" y="331449"/>
                </a:lnTo>
                <a:lnTo>
                  <a:pt x="490525" y="333953"/>
                </a:lnTo>
                <a:lnTo>
                  <a:pt x="499752" y="335946"/>
                </a:lnTo>
                <a:lnTo>
                  <a:pt x="520232" y="340163"/>
                </a:lnTo>
                <a:lnTo>
                  <a:pt x="554124" y="343209"/>
                </a:lnTo>
                <a:lnTo>
                  <a:pt x="555122" y="343268"/>
                </a:lnTo>
                <a:lnTo>
                  <a:pt x="555467" y="343294"/>
                </a:lnTo>
                <a:lnTo>
                  <a:pt x="572739" y="343958"/>
                </a:lnTo>
                <a:lnTo>
                  <a:pt x="3862707" y="343958"/>
                </a:lnTo>
                <a:lnTo>
                  <a:pt x="3941813" y="343958"/>
                </a:lnTo>
                <a:lnTo>
                  <a:pt x="3941813" y="388462"/>
                </a:lnTo>
                <a:lnTo>
                  <a:pt x="3940777" y="407437"/>
                </a:lnTo>
                <a:lnTo>
                  <a:pt x="3933868" y="442971"/>
                </a:lnTo>
                <a:lnTo>
                  <a:pt x="3920050" y="476090"/>
                </a:lnTo>
                <a:lnTo>
                  <a:pt x="3900015" y="505415"/>
                </a:lnTo>
                <a:lnTo>
                  <a:pt x="3875143" y="530254"/>
                </a:lnTo>
                <a:lnTo>
                  <a:pt x="3846126" y="549919"/>
                </a:lnTo>
                <a:lnTo>
                  <a:pt x="3812964" y="563718"/>
                </a:lnTo>
                <a:lnTo>
                  <a:pt x="3777038" y="570963"/>
                </a:lnTo>
                <a:lnTo>
                  <a:pt x="3758385" y="571998"/>
                </a:lnTo>
                <a:lnTo>
                  <a:pt x="572739" y="571998"/>
                </a:lnTo>
                <a:lnTo>
                  <a:pt x="543032" y="571308"/>
                </a:lnTo>
                <a:lnTo>
                  <a:pt x="485343" y="565788"/>
                </a:lnTo>
                <a:lnTo>
                  <a:pt x="429382" y="554059"/>
                </a:lnTo>
                <a:lnTo>
                  <a:pt x="375493" y="537499"/>
                </a:lnTo>
                <a:lnTo>
                  <a:pt x="324023" y="515419"/>
                </a:lnTo>
                <a:lnTo>
                  <a:pt x="275661" y="489200"/>
                </a:lnTo>
                <a:lnTo>
                  <a:pt x="229718" y="458495"/>
                </a:lnTo>
                <a:lnTo>
                  <a:pt x="187574" y="423306"/>
                </a:lnTo>
                <a:lnTo>
                  <a:pt x="148539" y="384667"/>
                </a:lnTo>
                <a:lnTo>
                  <a:pt x="113650" y="342233"/>
                </a:lnTo>
                <a:lnTo>
                  <a:pt x="82906" y="296349"/>
                </a:lnTo>
                <a:lnTo>
                  <a:pt x="56307" y="248050"/>
                </a:lnTo>
                <a:lnTo>
                  <a:pt x="34544" y="196646"/>
                </a:lnTo>
                <a:lnTo>
                  <a:pt x="17963" y="143172"/>
                </a:lnTo>
                <a:lnTo>
                  <a:pt x="6218" y="87283"/>
                </a:lnTo>
                <a:lnTo>
                  <a:pt x="346" y="2966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43" name="Freeform 585">
            <a:extLst>
              <a:ext uri="{FF2B5EF4-FFF2-40B4-BE49-F238E27FC236}">
                <a16:creationId xmlns:a16="http://schemas.microsoft.com/office/drawing/2014/main" id="{A4AD2828-ADC7-42AD-9BD7-B2AF4522555B}"/>
              </a:ext>
            </a:extLst>
          </p:cNvPr>
          <p:cNvSpPr>
            <a:spLocks/>
          </p:cNvSpPr>
          <p:nvPr/>
        </p:nvSpPr>
        <p:spPr bwMode="auto">
          <a:xfrm>
            <a:off x="4936606" y="3288411"/>
            <a:ext cx="517079" cy="517079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300" b="1">
                <a:solidFill>
                  <a:srgbClr val="191C21"/>
                </a:solidFill>
              </a:rPr>
              <a:t>4</a:t>
            </a:r>
          </a:p>
        </p:txBody>
      </p:sp>
      <p:sp>
        <p:nvSpPr>
          <p:cNvPr id="112" name="Freeform 588">
            <a:extLst>
              <a:ext uri="{FF2B5EF4-FFF2-40B4-BE49-F238E27FC236}">
                <a16:creationId xmlns:a16="http://schemas.microsoft.com/office/drawing/2014/main" id="{21C58894-01CA-497C-B767-A2F07533ED84}"/>
              </a:ext>
            </a:extLst>
          </p:cNvPr>
          <p:cNvSpPr>
            <a:spLocks/>
          </p:cNvSpPr>
          <p:nvPr/>
        </p:nvSpPr>
        <p:spPr bwMode="auto">
          <a:xfrm>
            <a:off x="733956" y="4358451"/>
            <a:ext cx="859034" cy="857997"/>
          </a:xfrm>
          <a:custGeom>
            <a:avLst/>
            <a:gdLst>
              <a:gd name="T0" fmla="*/ 1573 w 3316"/>
              <a:gd name="T1" fmla="*/ 2 h 3316"/>
              <a:gd name="T2" fmla="*/ 1243 w 3316"/>
              <a:gd name="T3" fmla="*/ 52 h 3316"/>
              <a:gd name="T4" fmla="*/ 939 w 3316"/>
              <a:gd name="T5" fmla="*/ 162 h 3316"/>
              <a:gd name="T6" fmla="*/ 665 w 3316"/>
              <a:gd name="T7" fmla="*/ 328 h 3316"/>
              <a:gd name="T8" fmla="*/ 431 w 3316"/>
              <a:gd name="T9" fmla="*/ 542 h 3316"/>
              <a:gd name="T10" fmla="*/ 240 w 3316"/>
              <a:gd name="T11" fmla="*/ 797 h 3316"/>
              <a:gd name="T12" fmla="*/ 100 w 3316"/>
              <a:gd name="T13" fmla="*/ 1088 h 3316"/>
              <a:gd name="T14" fmla="*/ 19 w 3316"/>
              <a:gd name="T15" fmla="*/ 1405 h 3316"/>
              <a:gd name="T16" fmla="*/ 0 w 3316"/>
              <a:gd name="T17" fmla="*/ 1658 h 3316"/>
              <a:gd name="T18" fmla="*/ 19 w 3316"/>
              <a:gd name="T19" fmla="*/ 1911 h 3316"/>
              <a:gd name="T20" fmla="*/ 100 w 3316"/>
              <a:gd name="T21" fmla="*/ 2228 h 3316"/>
              <a:gd name="T22" fmla="*/ 240 w 3316"/>
              <a:gd name="T23" fmla="*/ 2517 h 3316"/>
              <a:gd name="T24" fmla="*/ 431 w 3316"/>
              <a:gd name="T25" fmla="*/ 2773 h 3316"/>
              <a:gd name="T26" fmla="*/ 665 w 3316"/>
              <a:gd name="T27" fmla="*/ 2987 h 3316"/>
              <a:gd name="T28" fmla="*/ 939 w 3316"/>
              <a:gd name="T29" fmla="*/ 3152 h 3316"/>
              <a:gd name="T30" fmla="*/ 1243 w 3316"/>
              <a:gd name="T31" fmla="*/ 3264 h 3316"/>
              <a:gd name="T32" fmla="*/ 1573 w 3316"/>
              <a:gd name="T33" fmla="*/ 3314 h 3316"/>
              <a:gd name="T34" fmla="*/ 1744 w 3316"/>
              <a:gd name="T35" fmla="*/ 3314 h 3316"/>
              <a:gd name="T36" fmla="*/ 2073 w 3316"/>
              <a:gd name="T37" fmla="*/ 3264 h 3316"/>
              <a:gd name="T38" fmla="*/ 2378 w 3316"/>
              <a:gd name="T39" fmla="*/ 3152 h 3316"/>
              <a:gd name="T40" fmla="*/ 2650 w 3316"/>
              <a:gd name="T41" fmla="*/ 2987 h 3316"/>
              <a:gd name="T42" fmla="*/ 2886 w 3316"/>
              <a:gd name="T43" fmla="*/ 2773 h 3316"/>
              <a:gd name="T44" fmla="*/ 3076 w 3316"/>
              <a:gd name="T45" fmla="*/ 2517 h 3316"/>
              <a:gd name="T46" fmla="*/ 3216 w 3316"/>
              <a:gd name="T47" fmla="*/ 2228 h 3316"/>
              <a:gd name="T48" fmla="*/ 3298 w 3316"/>
              <a:gd name="T49" fmla="*/ 1911 h 3316"/>
              <a:gd name="T50" fmla="*/ 3316 w 3316"/>
              <a:gd name="T51" fmla="*/ 1658 h 3316"/>
              <a:gd name="T52" fmla="*/ 3298 w 3316"/>
              <a:gd name="T53" fmla="*/ 1405 h 3316"/>
              <a:gd name="T54" fmla="*/ 3216 w 3316"/>
              <a:gd name="T55" fmla="*/ 1088 h 3316"/>
              <a:gd name="T56" fmla="*/ 3076 w 3316"/>
              <a:gd name="T57" fmla="*/ 797 h 3316"/>
              <a:gd name="T58" fmla="*/ 2886 w 3316"/>
              <a:gd name="T59" fmla="*/ 542 h 3316"/>
              <a:gd name="T60" fmla="*/ 2650 w 3316"/>
              <a:gd name="T61" fmla="*/ 328 h 3316"/>
              <a:gd name="T62" fmla="*/ 2378 w 3316"/>
              <a:gd name="T63" fmla="*/ 162 h 3316"/>
              <a:gd name="T64" fmla="*/ 2073 w 3316"/>
              <a:gd name="T65" fmla="*/ 52 h 3316"/>
              <a:gd name="T66" fmla="*/ 1744 w 3316"/>
              <a:gd name="T67" fmla="*/ 2 h 33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316" h="3316">
                <a:moveTo>
                  <a:pt x="1658" y="0"/>
                </a:moveTo>
                <a:lnTo>
                  <a:pt x="1573" y="2"/>
                </a:lnTo>
                <a:lnTo>
                  <a:pt x="1405" y="18"/>
                </a:lnTo>
                <a:lnTo>
                  <a:pt x="1243" y="52"/>
                </a:lnTo>
                <a:lnTo>
                  <a:pt x="1088" y="100"/>
                </a:lnTo>
                <a:lnTo>
                  <a:pt x="939" y="162"/>
                </a:lnTo>
                <a:lnTo>
                  <a:pt x="798" y="239"/>
                </a:lnTo>
                <a:lnTo>
                  <a:pt x="665" y="328"/>
                </a:lnTo>
                <a:lnTo>
                  <a:pt x="542" y="431"/>
                </a:lnTo>
                <a:lnTo>
                  <a:pt x="431" y="542"/>
                </a:lnTo>
                <a:lnTo>
                  <a:pt x="328" y="665"/>
                </a:lnTo>
                <a:lnTo>
                  <a:pt x="240" y="797"/>
                </a:lnTo>
                <a:lnTo>
                  <a:pt x="162" y="939"/>
                </a:lnTo>
                <a:lnTo>
                  <a:pt x="100" y="1088"/>
                </a:lnTo>
                <a:lnTo>
                  <a:pt x="52" y="1243"/>
                </a:lnTo>
                <a:lnTo>
                  <a:pt x="19" y="1405"/>
                </a:lnTo>
                <a:lnTo>
                  <a:pt x="2" y="1572"/>
                </a:lnTo>
                <a:lnTo>
                  <a:pt x="0" y="1658"/>
                </a:lnTo>
                <a:lnTo>
                  <a:pt x="2" y="1744"/>
                </a:lnTo>
                <a:lnTo>
                  <a:pt x="19" y="1911"/>
                </a:lnTo>
                <a:lnTo>
                  <a:pt x="52" y="2073"/>
                </a:lnTo>
                <a:lnTo>
                  <a:pt x="100" y="2228"/>
                </a:lnTo>
                <a:lnTo>
                  <a:pt x="162" y="2377"/>
                </a:lnTo>
                <a:lnTo>
                  <a:pt x="240" y="2517"/>
                </a:lnTo>
                <a:lnTo>
                  <a:pt x="328" y="2650"/>
                </a:lnTo>
                <a:lnTo>
                  <a:pt x="431" y="2773"/>
                </a:lnTo>
                <a:lnTo>
                  <a:pt x="542" y="2885"/>
                </a:lnTo>
                <a:lnTo>
                  <a:pt x="665" y="2987"/>
                </a:lnTo>
                <a:lnTo>
                  <a:pt x="798" y="3076"/>
                </a:lnTo>
                <a:lnTo>
                  <a:pt x="939" y="3152"/>
                </a:lnTo>
                <a:lnTo>
                  <a:pt x="1088" y="3216"/>
                </a:lnTo>
                <a:lnTo>
                  <a:pt x="1243" y="3264"/>
                </a:lnTo>
                <a:lnTo>
                  <a:pt x="1405" y="3298"/>
                </a:lnTo>
                <a:lnTo>
                  <a:pt x="1573" y="3314"/>
                </a:lnTo>
                <a:lnTo>
                  <a:pt x="1658" y="3316"/>
                </a:lnTo>
                <a:lnTo>
                  <a:pt x="1744" y="3314"/>
                </a:lnTo>
                <a:lnTo>
                  <a:pt x="1911" y="3298"/>
                </a:lnTo>
                <a:lnTo>
                  <a:pt x="2073" y="3264"/>
                </a:lnTo>
                <a:lnTo>
                  <a:pt x="2228" y="3216"/>
                </a:lnTo>
                <a:lnTo>
                  <a:pt x="2378" y="3152"/>
                </a:lnTo>
                <a:lnTo>
                  <a:pt x="2518" y="3076"/>
                </a:lnTo>
                <a:lnTo>
                  <a:pt x="2650" y="2987"/>
                </a:lnTo>
                <a:lnTo>
                  <a:pt x="2773" y="2885"/>
                </a:lnTo>
                <a:lnTo>
                  <a:pt x="2886" y="2773"/>
                </a:lnTo>
                <a:lnTo>
                  <a:pt x="2987" y="2650"/>
                </a:lnTo>
                <a:lnTo>
                  <a:pt x="3076" y="2517"/>
                </a:lnTo>
                <a:lnTo>
                  <a:pt x="3153" y="2377"/>
                </a:lnTo>
                <a:lnTo>
                  <a:pt x="3216" y="2228"/>
                </a:lnTo>
                <a:lnTo>
                  <a:pt x="3264" y="2073"/>
                </a:lnTo>
                <a:lnTo>
                  <a:pt x="3298" y="1911"/>
                </a:lnTo>
                <a:lnTo>
                  <a:pt x="3315" y="1744"/>
                </a:lnTo>
                <a:lnTo>
                  <a:pt x="3316" y="1658"/>
                </a:lnTo>
                <a:lnTo>
                  <a:pt x="3315" y="1572"/>
                </a:lnTo>
                <a:lnTo>
                  <a:pt x="3298" y="1405"/>
                </a:lnTo>
                <a:lnTo>
                  <a:pt x="3264" y="1243"/>
                </a:lnTo>
                <a:lnTo>
                  <a:pt x="3216" y="1088"/>
                </a:lnTo>
                <a:lnTo>
                  <a:pt x="3153" y="939"/>
                </a:lnTo>
                <a:lnTo>
                  <a:pt x="3076" y="797"/>
                </a:lnTo>
                <a:lnTo>
                  <a:pt x="2987" y="665"/>
                </a:lnTo>
                <a:lnTo>
                  <a:pt x="2886" y="542"/>
                </a:lnTo>
                <a:lnTo>
                  <a:pt x="2773" y="431"/>
                </a:lnTo>
                <a:lnTo>
                  <a:pt x="2650" y="328"/>
                </a:lnTo>
                <a:lnTo>
                  <a:pt x="2518" y="239"/>
                </a:lnTo>
                <a:lnTo>
                  <a:pt x="2378" y="162"/>
                </a:lnTo>
                <a:lnTo>
                  <a:pt x="2228" y="100"/>
                </a:lnTo>
                <a:lnTo>
                  <a:pt x="2073" y="52"/>
                </a:lnTo>
                <a:lnTo>
                  <a:pt x="1911" y="18"/>
                </a:lnTo>
                <a:lnTo>
                  <a:pt x="1744" y="2"/>
                </a:lnTo>
                <a:lnTo>
                  <a:pt x="1658" y="0"/>
                </a:lnTo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15" name="Freeform 587">
            <a:extLst>
              <a:ext uri="{FF2B5EF4-FFF2-40B4-BE49-F238E27FC236}">
                <a16:creationId xmlns:a16="http://schemas.microsoft.com/office/drawing/2014/main" id="{04859CD4-911F-4DCA-A1AC-F4693A000978}"/>
              </a:ext>
            </a:extLst>
          </p:cNvPr>
          <p:cNvSpPr>
            <a:spLocks/>
          </p:cNvSpPr>
          <p:nvPr/>
        </p:nvSpPr>
        <p:spPr bwMode="auto">
          <a:xfrm>
            <a:off x="904933" y="4528393"/>
            <a:ext cx="517079" cy="517079"/>
          </a:xfrm>
          <a:custGeom>
            <a:avLst/>
            <a:gdLst>
              <a:gd name="T0" fmla="*/ 946 w 1995"/>
              <a:gd name="T1" fmla="*/ 1993 h 1995"/>
              <a:gd name="T2" fmla="*/ 748 w 1995"/>
              <a:gd name="T3" fmla="*/ 1964 h 1995"/>
              <a:gd name="T4" fmla="*/ 565 w 1995"/>
              <a:gd name="T5" fmla="*/ 1898 h 1995"/>
              <a:gd name="T6" fmla="*/ 401 w 1995"/>
              <a:gd name="T7" fmla="*/ 1798 h 1995"/>
              <a:gd name="T8" fmla="*/ 259 w 1995"/>
              <a:gd name="T9" fmla="*/ 1668 h 1995"/>
              <a:gd name="T10" fmla="*/ 145 w 1995"/>
              <a:gd name="T11" fmla="*/ 1515 h 1995"/>
              <a:gd name="T12" fmla="*/ 61 w 1995"/>
              <a:gd name="T13" fmla="*/ 1340 h 1995"/>
              <a:gd name="T14" fmla="*/ 12 w 1995"/>
              <a:gd name="T15" fmla="*/ 1150 h 1995"/>
              <a:gd name="T16" fmla="*/ 0 w 1995"/>
              <a:gd name="T17" fmla="*/ 998 h 1995"/>
              <a:gd name="T18" fmla="*/ 12 w 1995"/>
              <a:gd name="T19" fmla="*/ 846 h 1995"/>
              <a:gd name="T20" fmla="*/ 61 w 1995"/>
              <a:gd name="T21" fmla="*/ 655 h 1995"/>
              <a:gd name="T22" fmla="*/ 145 w 1995"/>
              <a:gd name="T23" fmla="*/ 481 h 1995"/>
              <a:gd name="T24" fmla="*/ 259 w 1995"/>
              <a:gd name="T25" fmla="*/ 327 h 1995"/>
              <a:gd name="T26" fmla="*/ 401 w 1995"/>
              <a:gd name="T27" fmla="*/ 198 h 1995"/>
              <a:gd name="T28" fmla="*/ 565 w 1995"/>
              <a:gd name="T29" fmla="*/ 98 h 1995"/>
              <a:gd name="T30" fmla="*/ 748 w 1995"/>
              <a:gd name="T31" fmla="*/ 31 h 1995"/>
              <a:gd name="T32" fmla="*/ 946 w 1995"/>
              <a:gd name="T33" fmla="*/ 1 h 1995"/>
              <a:gd name="T34" fmla="*/ 1049 w 1995"/>
              <a:gd name="T35" fmla="*/ 1 h 1995"/>
              <a:gd name="T36" fmla="*/ 1247 w 1995"/>
              <a:gd name="T37" fmla="*/ 31 h 1995"/>
              <a:gd name="T38" fmla="*/ 1431 w 1995"/>
              <a:gd name="T39" fmla="*/ 98 h 1995"/>
              <a:gd name="T40" fmla="*/ 1594 w 1995"/>
              <a:gd name="T41" fmla="*/ 198 h 1995"/>
              <a:gd name="T42" fmla="*/ 1737 w 1995"/>
              <a:gd name="T43" fmla="*/ 327 h 1995"/>
              <a:gd name="T44" fmla="*/ 1851 w 1995"/>
              <a:gd name="T45" fmla="*/ 481 h 1995"/>
              <a:gd name="T46" fmla="*/ 1935 w 1995"/>
              <a:gd name="T47" fmla="*/ 655 h 1995"/>
              <a:gd name="T48" fmla="*/ 1985 w 1995"/>
              <a:gd name="T49" fmla="*/ 846 h 1995"/>
              <a:gd name="T50" fmla="*/ 1995 w 1995"/>
              <a:gd name="T51" fmla="*/ 998 h 1995"/>
              <a:gd name="T52" fmla="*/ 1985 w 1995"/>
              <a:gd name="T53" fmla="*/ 1150 h 1995"/>
              <a:gd name="T54" fmla="*/ 1935 w 1995"/>
              <a:gd name="T55" fmla="*/ 1340 h 1995"/>
              <a:gd name="T56" fmla="*/ 1851 w 1995"/>
              <a:gd name="T57" fmla="*/ 1515 h 1995"/>
              <a:gd name="T58" fmla="*/ 1737 w 1995"/>
              <a:gd name="T59" fmla="*/ 1668 h 1995"/>
              <a:gd name="T60" fmla="*/ 1594 w 1995"/>
              <a:gd name="T61" fmla="*/ 1798 h 1995"/>
              <a:gd name="T62" fmla="*/ 1431 w 1995"/>
              <a:gd name="T63" fmla="*/ 1898 h 1995"/>
              <a:gd name="T64" fmla="*/ 1247 w 1995"/>
              <a:gd name="T65" fmla="*/ 1964 h 1995"/>
              <a:gd name="T66" fmla="*/ 1049 w 1995"/>
              <a:gd name="T67" fmla="*/ 1993 h 19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995" h="1995">
                <a:moveTo>
                  <a:pt x="998" y="1995"/>
                </a:moveTo>
                <a:lnTo>
                  <a:pt x="946" y="1993"/>
                </a:lnTo>
                <a:lnTo>
                  <a:pt x="847" y="1984"/>
                </a:lnTo>
                <a:lnTo>
                  <a:pt x="748" y="1964"/>
                </a:lnTo>
                <a:lnTo>
                  <a:pt x="655" y="1935"/>
                </a:lnTo>
                <a:lnTo>
                  <a:pt x="565" y="1898"/>
                </a:lnTo>
                <a:lnTo>
                  <a:pt x="481" y="1851"/>
                </a:lnTo>
                <a:lnTo>
                  <a:pt x="401" y="1798"/>
                </a:lnTo>
                <a:lnTo>
                  <a:pt x="327" y="1735"/>
                </a:lnTo>
                <a:lnTo>
                  <a:pt x="259" y="1668"/>
                </a:lnTo>
                <a:lnTo>
                  <a:pt x="198" y="1594"/>
                </a:lnTo>
                <a:lnTo>
                  <a:pt x="145" y="1515"/>
                </a:lnTo>
                <a:lnTo>
                  <a:pt x="99" y="1430"/>
                </a:lnTo>
                <a:lnTo>
                  <a:pt x="61" y="1340"/>
                </a:lnTo>
                <a:lnTo>
                  <a:pt x="31" y="1247"/>
                </a:lnTo>
                <a:lnTo>
                  <a:pt x="12" y="1150"/>
                </a:lnTo>
                <a:lnTo>
                  <a:pt x="1" y="1049"/>
                </a:lnTo>
                <a:lnTo>
                  <a:pt x="0" y="998"/>
                </a:lnTo>
                <a:lnTo>
                  <a:pt x="1" y="946"/>
                </a:lnTo>
                <a:lnTo>
                  <a:pt x="12" y="846"/>
                </a:lnTo>
                <a:lnTo>
                  <a:pt x="31" y="748"/>
                </a:lnTo>
                <a:lnTo>
                  <a:pt x="61" y="655"/>
                </a:lnTo>
                <a:lnTo>
                  <a:pt x="99" y="565"/>
                </a:lnTo>
                <a:lnTo>
                  <a:pt x="145" y="481"/>
                </a:lnTo>
                <a:lnTo>
                  <a:pt x="198" y="400"/>
                </a:lnTo>
                <a:lnTo>
                  <a:pt x="259" y="327"/>
                </a:lnTo>
                <a:lnTo>
                  <a:pt x="327" y="259"/>
                </a:lnTo>
                <a:lnTo>
                  <a:pt x="401" y="198"/>
                </a:lnTo>
                <a:lnTo>
                  <a:pt x="481" y="145"/>
                </a:lnTo>
                <a:lnTo>
                  <a:pt x="565" y="98"/>
                </a:lnTo>
                <a:lnTo>
                  <a:pt x="655" y="61"/>
                </a:lnTo>
                <a:lnTo>
                  <a:pt x="748" y="31"/>
                </a:lnTo>
                <a:lnTo>
                  <a:pt x="847" y="12"/>
                </a:lnTo>
                <a:lnTo>
                  <a:pt x="946" y="1"/>
                </a:lnTo>
                <a:lnTo>
                  <a:pt x="998" y="0"/>
                </a:lnTo>
                <a:lnTo>
                  <a:pt x="1049" y="1"/>
                </a:lnTo>
                <a:lnTo>
                  <a:pt x="1150" y="12"/>
                </a:lnTo>
                <a:lnTo>
                  <a:pt x="1247" y="31"/>
                </a:lnTo>
                <a:lnTo>
                  <a:pt x="1340" y="61"/>
                </a:lnTo>
                <a:lnTo>
                  <a:pt x="1431" y="98"/>
                </a:lnTo>
                <a:lnTo>
                  <a:pt x="1515" y="145"/>
                </a:lnTo>
                <a:lnTo>
                  <a:pt x="1594" y="198"/>
                </a:lnTo>
                <a:lnTo>
                  <a:pt x="1668" y="259"/>
                </a:lnTo>
                <a:lnTo>
                  <a:pt x="1737" y="327"/>
                </a:lnTo>
                <a:lnTo>
                  <a:pt x="1798" y="400"/>
                </a:lnTo>
                <a:lnTo>
                  <a:pt x="1851" y="481"/>
                </a:lnTo>
                <a:lnTo>
                  <a:pt x="1898" y="565"/>
                </a:lnTo>
                <a:lnTo>
                  <a:pt x="1935" y="655"/>
                </a:lnTo>
                <a:lnTo>
                  <a:pt x="1964" y="748"/>
                </a:lnTo>
                <a:lnTo>
                  <a:pt x="1985" y="846"/>
                </a:lnTo>
                <a:lnTo>
                  <a:pt x="1995" y="946"/>
                </a:lnTo>
                <a:lnTo>
                  <a:pt x="1995" y="998"/>
                </a:lnTo>
                <a:lnTo>
                  <a:pt x="1995" y="1049"/>
                </a:lnTo>
                <a:lnTo>
                  <a:pt x="1985" y="1150"/>
                </a:lnTo>
                <a:lnTo>
                  <a:pt x="1964" y="1247"/>
                </a:lnTo>
                <a:lnTo>
                  <a:pt x="1935" y="1340"/>
                </a:lnTo>
                <a:lnTo>
                  <a:pt x="1898" y="1430"/>
                </a:lnTo>
                <a:lnTo>
                  <a:pt x="1851" y="1515"/>
                </a:lnTo>
                <a:lnTo>
                  <a:pt x="1798" y="1594"/>
                </a:lnTo>
                <a:lnTo>
                  <a:pt x="1737" y="1668"/>
                </a:lnTo>
                <a:lnTo>
                  <a:pt x="1668" y="1735"/>
                </a:lnTo>
                <a:lnTo>
                  <a:pt x="1594" y="1798"/>
                </a:lnTo>
                <a:lnTo>
                  <a:pt x="1515" y="1851"/>
                </a:lnTo>
                <a:lnTo>
                  <a:pt x="1431" y="1898"/>
                </a:lnTo>
                <a:lnTo>
                  <a:pt x="1340" y="1935"/>
                </a:lnTo>
                <a:lnTo>
                  <a:pt x="1247" y="1964"/>
                </a:lnTo>
                <a:lnTo>
                  <a:pt x="1150" y="1984"/>
                </a:lnTo>
                <a:lnTo>
                  <a:pt x="1049" y="1993"/>
                </a:lnTo>
                <a:lnTo>
                  <a:pt x="998" y="1995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16" name="Freeform 589">
            <a:extLst>
              <a:ext uri="{FF2B5EF4-FFF2-40B4-BE49-F238E27FC236}">
                <a16:creationId xmlns:a16="http://schemas.microsoft.com/office/drawing/2014/main" id="{0E3199FF-BE1C-48DA-8310-DB2F07D998F2}"/>
              </a:ext>
            </a:extLst>
          </p:cNvPr>
          <p:cNvSpPr>
            <a:spLocks/>
          </p:cNvSpPr>
          <p:nvPr/>
        </p:nvSpPr>
        <p:spPr bwMode="auto">
          <a:xfrm>
            <a:off x="1387816" y="4790559"/>
            <a:ext cx="120203" cy="294289"/>
          </a:xfrm>
          <a:custGeom>
            <a:avLst/>
            <a:gdLst>
              <a:gd name="T0" fmla="*/ 462 w 462"/>
              <a:gd name="T1" fmla="*/ 981 h 1135"/>
              <a:gd name="T2" fmla="*/ 460 w 462"/>
              <a:gd name="T3" fmla="*/ 985 h 1135"/>
              <a:gd name="T4" fmla="*/ 457 w 462"/>
              <a:gd name="T5" fmla="*/ 989 h 1135"/>
              <a:gd name="T6" fmla="*/ 443 w 462"/>
              <a:gd name="T7" fmla="*/ 1007 h 1135"/>
              <a:gd name="T8" fmla="*/ 427 w 462"/>
              <a:gd name="T9" fmla="*/ 1025 h 1135"/>
              <a:gd name="T10" fmla="*/ 418 w 462"/>
              <a:gd name="T11" fmla="*/ 1037 h 1135"/>
              <a:gd name="T12" fmla="*/ 409 w 462"/>
              <a:gd name="T13" fmla="*/ 1048 h 1135"/>
              <a:gd name="T14" fmla="*/ 408 w 462"/>
              <a:gd name="T15" fmla="*/ 1050 h 1135"/>
              <a:gd name="T16" fmla="*/ 408 w 462"/>
              <a:gd name="T17" fmla="*/ 1050 h 1135"/>
              <a:gd name="T18" fmla="*/ 396 w 462"/>
              <a:gd name="T19" fmla="*/ 1064 h 1135"/>
              <a:gd name="T20" fmla="*/ 383 w 462"/>
              <a:gd name="T21" fmla="*/ 1078 h 1135"/>
              <a:gd name="T22" fmla="*/ 369 w 462"/>
              <a:gd name="T23" fmla="*/ 1095 h 1135"/>
              <a:gd name="T24" fmla="*/ 355 w 462"/>
              <a:gd name="T25" fmla="*/ 1110 h 1135"/>
              <a:gd name="T26" fmla="*/ 343 w 462"/>
              <a:gd name="T27" fmla="*/ 1123 h 1135"/>
              <a:gd name="T28" fmla="*/ 332 w 462"/>
              <a:gd name="T29" fmla="*/ 1135 h 1135"/>
              <a:gd name="T30" fmla="*/ 276 w 462"/>
              <a:gd name="T31" fmla="*/ 1062 h 1135"/>
              <a:gd name="T32" fmla="*/ 177 w 462"/>
              <a:gd name="T33" fmla="*/ 908 h 1135"/>
              <a:gd name="T34" fmla="*/ 94 w 462"/>
              <a:gd name="T35" fmla="*/ 745 h 1135"/>
              <a:gd name="T36" fmla="*/ 27 w 462"/>
              <a:gd name="T37" fmla="*/ 573 h 1135"/>
              <a:gd name="T38" fmla="*/ 0 w 462"/>
              <a:gd name="T39" fmla="*/ 483 h 1135"/>
              <a:gd name="T40" fmla="*/ 36 w 462"/>
              <a:gd name="T41" fmla="*/ 417 h 1135"/>
              <a:gd name="T42" fmla="*/ 65 w 462"/>
              <a:gd name="T43" fmla="*/ 348 h 1135"/>
              <a:gd name="T44" fmla="*/ 68 w 462"/>
              <a:gd name="T45" fmla="*/ 341 h 1135"/>
              <a:gd name="T46" fmla="*/ 71 w 462"/>
              <a:gd name="T47" fmla="*/ 333 h 1135"/>
              <a:gd name="T48" fmla="*/ 81 w 462"/>
              <a:gd name="T49" fmla="*/ 303 h 1135"/>
              <a:gd name="T50" fmla="*/ 90 w 462"/>
              <a:gd name="T51" fmla="*/ 273 h 1135"/>
              <a:gd name="T52" fmla="*/ 94 w 462"/>
              <a:gd name="T53" fmla="*/ 263 h 1135"/>
              <a:gd name="T54" fmla="*/ 97 w 462"/>
              <a:gd name="T55" fmla="*/ 252 h 1135"/>
              <a:gd name="T56" fmla="*/ 100 w 462"/>
              <a:gd name="T57" fmla="*/ 242 h 1135"/>
              <a:gd name="T58" fmla="*/ 102 w 462"/>
              <a:gd name="T59" fmla="*/ 232 h 1135"/>
              <a:gd name="T60" fmla="*/ 105 w 462"/>
              <a:gd name="T61" fmla="*/ 223 h 1135"/>
              <a:gd name="T62" fmla="*/ 106 w 462"/>
              <a:gd name="T63" fmla="*/ 214 h 1135"/>
              <a:gd name="T64" fmla="*/ 110 w 462"/>
              <a:gd name="T65" fmla="*/ 201 h 1135"/>
              <a:gd name="T66" fmla="*/ 112 w 462"/>
              <a:gd name="T67" fmla="*/ 189 h 1135"/>
              <a:gd name="T68" fmla="*/ 112 w 462"/>
              <a:gd name="T69" fmla="*/ 182 h 1135"/>
              <a:gd name="T70" fmla="*/ 114 w 462"/>
              <a:gd name="T71" fmla="*/ 177 h 1135"/>
              <a:gd name="T72" fmla="*/ 116 w 462"/>
              <a:gd name="T73" fmla="*/ 166 h 1135"/>
              <a:gd name="T74" fmla="*/ 119 w 462"/>
              <a:gd name="T75" fmla="*/ 153 h 1135"/>
              <a:gd name="T76" fmla="*/ 125 w 462"/>
              <a:gd name="T77" fmla="*/ 109 h 1135"/>
              <a:gd name="T78" fmla="*/ 129 w 462"/>
              <a:gd name="T79" fmla="*/ 64 h 1135"/>
              <a:gd name="T80" fmla="*/ 131 w 462"/>
              <a:gd name="T81" fmla="*/ 53 h 1135"/>
              <a:gd name="T82" fmla="*/ 131 w 462"/>
              <a:gd name="T83" fmla="*/ 41 h 1135"/>
              <a:gd name="T84" fmla="*/ 131 w 462"/>
              <a:gd name="T85" fmla="*/ 39 h 1135"/>
              <a:gd name="T86" fmla="*/ 131 w 462"/>
              <a:gd name="T87" fmla="*/ 35 h 1135"/>
              <a:gd name="T88" fmla="*/ 132 w 462"/>
              <a:gd name="T89" fmla="*/ 26 h 1135"/>
              <a:gd name="T90" fmla="*/ 132 w 462"/>
              <a:gd name="T91" fmla="*/ 17 h 1135"/>
              <a:gd name="T92" fmla="*/ 132 w 462"/>
              <a:gd name="T93" fmla="*/ 7 h 1135"/>
              <a:gd name="T94" fmla="*/ 132 w 462"/>
              <a:gd name="T95" fmla="*/ 0 h 1135"/>
              <a:gd name="T96" fmla="*/ 133 w 462"/>
              <a:gd name="T97" fmla="*/ 68 h 1135"/>
              <a:gd name="T98" fmla="*/ 145 w 462"/>
              <a:gd name="T99" fmla="*/ 204 h 1135"/>
              <a:gd name="T100" fmla="*/ 168 w 462"/>
              <a:gd name="T101" fmla="*/ 335 h 1135"/>
              <a:gd name="T102" fmla="*/ 201 w 462"/>
              <a:gd name="T103" fmla="*/ 464 h 1135"/>
              <a:gd name="T104" fmla="*/ 243 w 462"/>
              <a:gd name="T105" fmla="*/ 587 h 1135"/>
              <a:gd name="T106" fmla="*/ 295 w 462"/>
              <a:gd name="T107" fmla="*/ 706 h 1135"/>
              <a:gd name="T108" fmla="*/ 355 w 462"/>
              <a:gd name="T109" fmla="*/ 820 h 1135"/>
              <a:gd name="T110" fmla="*/ 425 w 462"/>
              <a:gd name="T111" fmla="*/ 929 h 1135"/>
              <a:gd name="T112" fmla="*/ 462 w 462"/>
              <a:gd name="T113" fmla="*/ 981 h 1135"/>
              <a:gd name="T114" fmla="*/ 462 w 462"/>
              <a:gd name="T115" fmla="*/ 981 h 1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462" h="1135">
                <a:moveTo>
                  <a:pt x="462" y="981"/>
                </a:moveTo>
                <a:lnTo>
                  <a:pt x="460" y="985"/>
                </a:lnTo>
                <a:lnTo>
                  <a:pt x="457" y="989"/>
                </a:lnTo>
                <a:lnTo>
                  <a:pt x="443" y="1007"/>
                </a:lnTo>
                <a:lnTo>
                  <a:pt x="427" y="1025"/>
                </a:lnTo>
                <a:lnTo>
                  <a:pt x="418" y="1037"/>
                </a:lnTo>
                <a:lnTo>
                  <a:pt x="409" y="1048"/>
                </a:lnTo>
                <a:lnTo>
                  <a:pt x="408" y="1050"/>
                </a:lnTo>
                <a:lnTo>
                  <a:pt x="408" y="1050"/>
                </a:lnTo>
                <a:lnTo>
                  <a:pt x="396" y="1064"/>
                </a:lnTo>
                <a:lnTo>
                  <a:pt x="383" y="1078"/>
                </a:lnTo>
                <a:lnTo>
                  <a:pt x="369" y="1095"/>
                </a:lnTo>
                <a:lnTo>
                  <a:pt x="355" y="1110"/>
                </a:lnTo>
                <a:lnTo>
                  <a:pt x="343" y="1123"/>
                </a:lnTo>
                <a:lnTo>
                  <a:pt x="332" y="1135"/>
                </a:lnTo>
                <a:lnTo>
                  <a:pt x="276" y="1062"/>
                </a:lnTo>
                <a:lnTo>
                  <a:pt x="177" y="908"/>
                </a:lnTo>
                <a:lnTo>
                  <a:pt x="94" y="745"/>
                </a:lnTo>
                <a:lnTo>
                  <a:pt x="27" y="573"/>
                </a:lnTo>
                <a:lnTo>
                  <a:pt x="0" y="483"/>
                </a:lnTo>
                <a:lnTo>
                  <a:pt x="36" y="417"/>
                </a:lnTo>
                <a:lnTo>
                  <a:pt x="65" y="348"/>
                </a:lnTo>
                <a:lnTo>
                  <a:pt x="68" y="341"/>
                </a:lnTo>
                <a:lnTo>
                  <a:pt x="71" y="333"/>
                </a:lnTo>
                <a:lnTo>
                  <a:pt x="81" y="303"/>
                </a:lnTo>
                <a:lnTo>
                  <a:pt x="90" y="273"/>
                </a:lnTo>
                <a:lnTo>
                  <a:pt x="94" y="263"/>
                </a:lnTo>
                <a:lnTo>
                  <a:pt x="97" y="252"/>
                </a:lnTo>
                <a:lnTo>
                  <a:pt x="100" y="242"/>
                </a:lnTo>
                <a:lnTo>
                  <a:pt x="102" y="232"/>
                </a:lnTo>
                <a:lnTo>
                  <a:pt x="105" y="223"/>
                </a:lnTo>
                <a:lnTo>
                  <a:pt x="106" y="214"/>
                </a:lnTo>
                <a:lnTo>
                  <a:pt x="110" y="201"/>
                </a:lnTo>
                <a:lnTo>
                  <a:pt x="112" y="189"/>
                </a:lnTo>
                <a:lnTo>
                  <a:pt x="112" y="182"/>
                </a:lnTo>
                <a:lnTo>
                  <a:pt x="114" y="177"/>
                </a:lnTo>
                <a:lnTo>
                  <a:pt x="116" y="166"/>
                </a:lnTo>
                <a:lnTo>
                  <a:pt x="119" y="153"/>
                </a:lnTo>
                <a:lnTo>
                  <a:pt x="125" y="109"/>
                </a:lnTo>
                <a:lnTo>
                  <a:pt x="129" y="64"/>
                </a:lnTo>
                <a:lnTo>
                  <a:pt x="131" y="53"/>
                </a:lnTo>
                <a:lnTo>
                  <a:pt x="131" y="41"/>
                </a:lnTo>
                <a:lnTo>
                  <a:pt x="131" y="39"/>
                </a:lnTo>
                <a:lnTo>
                  <a:pt x="131" y="35"/>
                </a:lnTo>
                <a:lnTo>
                  <a:pt x="132" y="26"/>
                </a:lnTo>
                <a:lnTo>
                  <a:pt x="132" y="17"/>
                </a:lnTo>
                <a:lnTo>
                  <a:pt x="132" y="7"/>
                </a:lnTo>
                <a:lnTo>
                  <a:pt x="132" y="0"/>
                </a:lnTo>
                <a:lnTo>
                  <a:pt x="133" y="68"/>
                </a:lnTo>
                <a:lnTo>
                  <a:pt x="145" y="204"/>
                </a:lnTo>
                <a:lnTo>
                  <a:pt x="168" y="335"/>
                </a:lnTo>
                <a:lnTo>
                  <a:pt x="201" y="464"/>
                </a:lnTo>
                <a:lnTo>
                  <a:pt x="243" y="587"/>
                </a:lnTo>
                <a:lnTo>
                  <a:pt x="295" y="706"/>
                </a:lnTo>
                <a:lnTo>
                  <a:pt x="355" y="820"/>
                </a:lnTo>
                <a:lnTo>
                  <a:pt x="425" y="929"/>
                </a:lnTo>
                <a:lnTo>
                  <a:pt x="462" y="981"/>
                </a:lnTo>
                <a:lnTo>
                  <a:pt x="462" y="981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17" name="Freeform 590">
            <a:extLst>
              <a:ext uri="{FF2B5EF4-FFF2-40B4-BE49-F238E27FC236}">
                <a16:creationId xmlns:a16="http://schemas.microsoft.com/office/drawing/2014/main" id="{C32F7A60-8E3D-48CA-A3D3-5621A7499D47}"/>
              </a:ext>
            </a:extLst>
          </p:cNvPr>
          <p:cNvSpPr>
            <a:spLocks/>
          </p:cNvSpPr>
          <p:nvPr/>
        </p:nvSpPr>
        <p:spPr bwMode="auto">
          <a:xfrm>
            <a:off x="1387816" y="4790559"/>
            <a:ext cx="120203" cy="294289"/>
          </a:xfrm>
          <a:custGeom>
            <a:avLst/>
            <a:gdLst>
              <a:gd name="T0" fmla="*/ 132 w 462"/>
              <a:gd name="T1" fmla="*/ 0 h 1135"/>
              <a:gd name="T2" fmla="*/ 132 w 462"/>
              <a:gd name="T3" fmla="*/ 7 h 1135"/>
              <a:gd name="T4" fmla="*/ 132 w 462"/>
              <a:gd name="T5" fmla="*/ 17 h 1135"/>
              <a:gd name="T6" fmla="*/ 132 w 462"/>
              <a:gd name="T7" fmla="*/ 26 h 1135"/>
              <a:gd name="T8" fmla="*/ 131 w 462"/>
              <a:gd name="T9" fmla="*/ 35 h 1135"/>
              <a:gd name="T10" fmla="*/ 131 w 462"/>
              <a:gd name="T11" fmla="*/ 39 h 1135"/>
              <a:gd name="T12" fmla="*/ 131 w 462"/>
              <a:gd name="T13" fmla="*/ 41 h 1135"/>
              <a:gd name="T14" fmla="*/ 131 w 462"/>
              <a:gd name="T15" fmla="*/ 53 h 1135"/>
              <a:gd name="T16" fmla="*/ 129 w 462"/>
              <a:gd name="T17" fmla="*/ 64 h 1135"/>
              <a:gd name="T18" fmla="*/ 125 w 462"/>
              <a:gd name="T19" fmla="*/ 109 h 1135"/>
              <a:gd name="T20" fmla="*/ 119 w 462"/>
              <a:gd name="T21" fmla="*/ 153 h 1135"/>
              <a:gd name="T22" fmla="*/ 116 w 462"/>
              <a:gd name="T23" fmla="*/ 166 h 1135"/>
              <a:gd name="T24" fmla="*/ 114 w 462"/>
              <a:gd name="T25" fmla="*/ 177 h 1135"/>
              <a:gd name="T26" fmla="*/ 112 w 462"/>
              <a:gd name="T27" fmla="*/ 182 h 1135"/>
              <a:gd name="T28" fmla="*/ 112 w 462"/>
              <a:gd name="T29" fmla="*/ 189 h 1135"/>
              <a:gd name="T30" fmla="*/ 110 w 462"/>
              <a:gd name="T31" fmla="*/ 201 h 1135"/>
              <a:gd name="T32" fmla="*/ 106 w 462"/>
              <a:gd name="T33" fmla="*/ 214 h 1135"/>
              <a:gd name="T34" fmla="*/ 105 w 462"/>
              <a:gd name="T35" fmla="*/ 223 h 1135"/>
              <a:gd name="T36" fmla="*/ 102 w 462"/>
              <a:gd name="T37" fmla="*/ 232 h 1135"/>
              <a:gd name="T38" fmla="*/ 100 w 462"/>
              <a:gd name="T39" fmla="*/ 242 h 1135"/>
              <a:gd name="T40" fmla="*/ 97 w 462"/>
              <a:gd name="T41" fmla="*/ 252 h 1135"/>
              <a:gd name="T42" fmla="*/ 94 w 462"/>
              <a:gd name="T43" fmla="*/ 263 h 1135"/>
              <a:gd name="T44" fmla="*/ 90 w 462"/>
              <a:gd name="T45" fmla="*/ 273 h 1135"/>
              <a:gd name="T46" fmla="*/ 81 w 462"/>
              <a:gd name="T47" fmla="*/ 303 h 1135"/>
              <a:gd name="T48" fmla="*/ 71 w 462"/>
              <a:gd name="T49" fmla="*/ 333 h 1135"/>
              <a:gd name="T50" fmla="*/ 65 w 462"/>
              <a:gd name="T51" fmla="*/ 348 h 1135"/>
              <a:gd name="T52" fmla="*/ 36 w 462"/>
              <a:gd name="T53" fmla="*/ 417 h 1135"/>
              <a:gd name="T54" fmla="*/ 0 w 462"/>
              <a:gd name="T55" fmla="*/ 483 h 1135"/>
              <a:gd name="T56" fmla="*/ 27 w 462"/>
              <a:gd name="T57" fmla="*/ 573 h 1135"/>
              <a:gd name="T58" fmla="*/ 94 w 462"/>
              <a:gd name="T59" fmla="*/ 745 h 1135"/>
              <a:gd name="T60" fmla="*/ 177 w 462"/>
              <a:gd name="T61" fmla="*/ 908 h 1135"/>
              <a:gd name="T62" fmla="*/ 276 w 462"/>
              <a:gd name="T63" fmla="*/ 1062 h 1135"/>
              <a:gd name="T64" fmla="*/ 332 w 462"/>
              <a:gd name="T65" fmla="*/ 1135 h 1135"/>
              <a:gd name="T66" fmla="*/ 343 w 462"/>
              <a:gd name="T67" fmla="*/ 1123 h 1135"/>
              <a:gd name="T68" fmla="*/ 355 w 462"/>
              <a:gd name="T69" fmla="*/ 1110 h 1135"/>
              <a:gd name="T70" fmla="*/ 369 w 462"/>
              <a:gd name="T71" fmla="*/ 1095 h 1135"/>
              <a:gd name="T72" fmla="*/ 383 w 462"/>
              <a:gd name="T73" fmla="*/ 1078 h 1135"/>
              <a:gd name="T74" fmla="*/ 396 w 462"/>
              <a:gd name="T75" fmla="*/ 1064 h 1135"/>
              <a:gd name="T76" fmla="*/ 408 w 462"/>
              <a:gd name="T77" fmla="*/ 1050 h 1135"/>
              <a:gd name="T78" fmla="*/ 408 w 462"/>
              <a:gd name="T79" fmla="*/ 1050 h 1135"/>
              <a:gd name="T80" fmla="*/ 409 w 462"/>
              <a:gd name="T81" fmla="*/ 1048 h 1135"/>
              <a:gd name="T82" fmla="*/ 418 w 462"/>
              <a:gd name="T83" fmla="*/ 1037 h 1135"/>
              <a:gd name="T84" fmla="*/ 427 w 462"/>
              <a:gd name="T85" fmla="*/ 1025 h 1135"/>
              <a:gd name="T86" fmla="*/ 443 w 462"/>
              <a:gd name="T87" fmla="*/ 1007 h 1135"/>
              <a:gd name="T88" fmla="*/ 457 w 462"/>
              <a:gd name="T89" fmla="*/ 989 h 1135"/>
              <a:gd name="T90" fmla="*/ 460 w 462"/>
              <a:gd name="T91" fmla="*/ 985 h 1135"/>
              <a:gd name="T92" fmla="*/ 462 w 462"/>
              <a:gd name="T93" fmla="*/ 981 h 1135"/>
              <a:gd name="T94" fmla="*/ 425 w 462"/>
              <a:gd name="T95" fmla="*/ 929 h 1135"/>
              <a:gd name="T96" fmla="*/ 355 w 462"/>
              <a:gd name="T97" fmla="*/ 820 h 1135"/>
              <a:gd name="T98" fmla="*/ 295 w 462"/>
              <a:gd name="T99" fmla="*/ 706 h 1135"/>
              <a:gd name="T100" fmla="*/ 243 w 462"/>
              <a:gd name="T101" fmla="*/ 587 h 1135"/>
              <a:gd name="T102" fmla="*/ 201 w 462"/>
              <a:gd name="T103" fmla="*/ 464 h 1135"/>
              <a:gd name="T104" fmla="*/ 168 w 462"/>
              <a:gd name="T105" fmla="*/ 335 h 1135"/>
              <a:gd name="T106" fmla="*/ 145 w 462"/>
              <a:gd name="T107" fmla="*/ 204 h 1135"/>
              <a:gd name="T108" fmla="*/ 133 w 462"/>
              <a:gd name="T109" fmla="*/ 68 h 1135"/>
              <a:gd name="T110" fmla="*/ 132 w 462"/>
              <a:gd name="T111" fmla="*/ 0 h 1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462" h="1135">
                <a:moveTo>
                  <a:pt x="132" y="0"/>
                </a:moveTo>
                <a:lnTo>
                  <a:pt x="132" y="7"/>
                </a:lnTo>
                <a:lnTo>
                  <a:pt x="132" y="17"/>
                </a:lnTo>
                <a:lnTo>
                  <a:pt x="132" y="26"/>
                </a:lnTo>
                <a:lnTo>
                  <a:pt x="131" y="35"/>
                </a:lnTo>
                <a:lnTo>
                  <a:pt x="131" y="39"/>
                </a:lnTo>
                <a:lnTo>
                  <a:pt x="131" y="41"/>
                </a:lnTo>
                <a:lnTo>
                  <a:pt x="131" y="53"/>
                </a:lnTo>
                <a:lnTo>
                  <a:pt x="129" y="64"/>
                </a:lnTo>
                <a:lnTo>
                  <a:pt x="125" y="109"/>
                </a:lnTo>
                <a:lnTo>
                  <a:pt x="119" y="153"/>
                </a:lnTo>
                <a:lnTo>
                  <a:pt x="116" y="166"/>
                </a:lnTo>
                <a:lnTo>
                  <a:pt x="114" y="177"/>
                </a:lnTo>
                <a:lnTo>
                  <a:pt x="112" y="182"/>
                </a:lnTo>
                <a:lnTo>
                  <a:pt x="112" y="189"/>
                </a:lnTo>
                <a:lnTo>
                  <a:pt x="110" y="201"/>
                </a:lnTo>
                <a:lnTo>
                  <a:pt x="106" y="214"/>
                </a:lnTo>
                <a:lnTo>
                  <a:pt x="105" y="223"/>
                </a:lnTo>
                <a:lnTo>
                  <a:pt x="102" y="232"/>
                </a:lnTo>
                <a:lnTo>
                  <a:pt x="100" y="242"/>
                </a:lnTo>
                <a:lnTo>
                  <a:pt x="97" y="252"/>
                </a:lnTo>
                <a:lnTo>
                  <a:pt x="94" y="263"/>
                </a:lnTo>
                <a:lnTo>
                  <a:pt x="90" y="273"/>
                </a:lnTo>
                <a:lnTo>
                  <a:pt x="81" y="303"/>
                </a:lnTo>
                <a:lnTo>
                  <a:pt x="71" y="333"/>
                </a:lnTo>
                <a:lnTo>
                  <a:pt x="65" y="348"/>
                </a:lnTo>
                <a:lnTo>
                  <a:pt x="36" y="417"/>
                </a:lnTo>
                <a:lnTo>
                  <a:pt x="0" y="483"/>
                </a:lnTo>
                <a:lnTo>
                  <a:pt x="27" y="573"/>
                </a:lnTo>
                <a:lnTo>
                  <a:pt x="94" y="745"/>
                </a:lnTo>
                <a:lnTo>
                  <a:pt x="177" y="908"/>
                </a:lnTo>
                <a:lnTo>
                  <a:pt x="276" y="1062"/>
                </a:lnTo>
                <a:lnTo>
                  <a:pt x="332" y="1135"/>
                </a:lnTo>
                <a:lnTo>
                  <a:pt x="343" y="1123"/>
                </a:lnTo>
                <a:lnTo>
                  <a:pt x="355" y="1110"/>
                </a:lnTo>
                <a:lnTo>
                  <a:pt x="369" y="1095"/>
                </a:lnTo>
                <a:lnTo>
                  <a:pt x="383" y="1078"/>
                </a:lnTo>
                <a:lnTo>
                  <a:pt x="396" y="1064"/>
                </a:lnTo>
                <a:lnTo>
                  <a:pt x="408" y="1050"/>
                </a:lnTo>
                <a:lnTo>
                  <a:pt x="408" y="1050"/>
                </a:lnTo>
                <a:lnTo>
                  <a:pt x="409" y="1048"/>
                </a:lnTo>
                <a:lnTo>
                  <a:pt x="418" y="1037"/>
                </a:lnTo>
                <a:lnTo>
                  <a:pt x="427" y="1025"/>
                </a:lnTo>
                <a:lnTo>
                  <a:pt x="443" y="1007"/>
                </a:lnTo>
                <a:lnTo>
                  <a:pt x="457" y="989"/>
                </a:lnTo>
                <a:lnTo>
                  <a:pt x="460" y="985"/>
                </a:lnTo>
                <a:lnTo>
                  <a:pt x="462" y="981"/>
                </a:lnTo>
                <a:lnTo>
                  <a:pt x="425" y="929"/>
                </a:lnTo>
                <a:lnTo>
                  <a:pt x="355" y="820"/>
                </a:lnTo>
                <a:lnTo>
                  <a:pt x="295" y="706"/>
                </a:lnTo>
                <a:lnTo>
                  <a:pt x="243" y="587"/>
                </a:lnTo>
                <a:lnTo>
                  <a:pt x="201" y="464"/>
                </a:lnTo>
                <a:lnTo>
                  <a:pt x="168" y="335"/>
                </a:lnTo>
                <a:lnTo>
                  <a:pt x="145" y="204"/>
                </a:lnTo>
                <a:lnTo>
                  <a:pt x="133" y="68"/>
                </a:lnTo>
                <a:lnTo>
                  <a:pt x="132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18" name="Freeform: Shape 117">
            <a:extLst>
              <a:ext uri="{FF2B5EF4-FFF2-40B4-BE49-F238E27FC236}">
                <a16:creationId xmlns:a16="http://schemas.microsoft.com/office/drawing/2014/main" id="{C62C79A3-92EE-4324-A6E7-3013BBE5B270}"/>
              </a:ext>
            </a:extLst>
          </p:cNvPr>
          <p:cNvSpPr>
            <a:spLocks/>
          </p:cNvSpPr>
          <p:nvPr/>
        </p:nvSpPr>
        <p:spPr bwMode="auto">
          <a:xfrm>
            <a:off x="1422012" y="4787449"/>
            <a:ext cx="2956360" cy="428999"/>
          </a:xfrm>
          <a:custGeom>
            <a:avLst/>
            <a:gdLst>
              <a:gd name="connsiteX0" fmla="*/ 0 w 3941813"/>
              <a:gd name="connsiteY0" fmla="*/ 0 h 571998"/>
              <a:gd name="connsiteX1" fmla="*/ 228336 w 3941813"/>
              <a:gd name="connsiteY1" fmla="*/ 0 h 571998"/>
              <a:gd name="connsiteX2" fmla="*/ 228336 w 3941813"/>
              <a:gd name="connsiteY2" fmla="*/ 1035 h 571998"/>
              <a:gd name="connsiteX3" fmla="*/ 228336 w 3941813"/>
              <a:gd name="connsiteY3" fmla="*/ 2070 h 571998"/>
              <a:gd name="connsiteX4" fmla="*/ 228336 w 3941813"/>
              <a:gd name="connsiteY4" fmla="*/ 3450 h 571998"/>
              <a:gd name="connsiteX5" fmla="*/ 228336 w 3941813"/>
              <a:gd name="connsiteY5" fmla="*/ 4485 h 571998"/>
              <a:gd name="connsiteX6" fmla="*/ 228336 w 3941813"/>
              <a:gd name="connsiteY6" fmla="*/ 6555 h 571998"/>
              <a:gd name="connsiteX7" fmla="*/ 228336 w 3941813"/>
              <a:gd name="connsiteY7" fmla="*/ 8625 h 571998"/>
              <a:gd name="connsiteX8" fmla="*/ 228336 w 3941813"/>
              <a:gd name="connsiteY8" fmla="*/ 13110 h 571998"/>
              <a:gd name="connsiteX9" fmla="*/ 228681 w 3941813"/>
              <a:gd name="connsiteY9" fmla="*/ 17595 h 571998"/>
              <a:gd name="connsiteX10" fmla="*/ 228681 w 3941813"/>
              <a:gd name="connsiteY10" fmla="*/ 21045 h 571998"/>
              <a:gd name="connsiteX11" fmla="*/ 229372 w 3941813"/>
              <a:gd name="connsiteY11" fmla="*/ 24495 h 571998"/>
              <a:gd name="connsiteX12" fmla="*/ 229561 w 3941813"/>
              <a:gd name="connsiteY12" fmla="*/ 29949 h 571998"/>
              <a:gd name="connsiteX13" fmla="*/ 230860 w 3941813"/>
              <a:gd name="connsiteY13" fmla="*/ 43059 h 571998"/>
              <a:gd name="connsiteX14" fmla="*/ 231099 w 3941813"/>
              <a:gd name="connsiteY14" fmla="*/ 44849 h 571998"/>
              <a:gd name="connsiteX15" fmla="*/ 231445 w 3941813"/>
              <a:gd name="connsiteY15" fmla="*/ 47954 h 571998"/>
              <a:gd name="connsiteX16" fmla="*/ 231790 w 3941813"/>
              <a:gd name="connsiteY16" fmla="*/ 51059 h 571998"/>
              <a:gd name="connsiteX17" fmla="*/ 232439 w 3941813"/>
              <a:gd name="connsiteY17" fmla="*/ 55431 h 571998"/>
              <a:gd name="connsiteX18" fmla="*/ 237460 w 3941813"/>
              <a:gd name="connsiteY18" fmla="*/ 78594 h 571998"/>
              <a:gd name="connsiteX19" fmla="*/ 239935 w 3941813"/>
              <a:gd name="connsiteY19" fmla="*/ 88754 h 571998"/>
              <a:gd name="connsiteX20" fmla="*/ 249062 w 3941813"/>
              <a:gd name="connsiteY20" fmla="*/ 117988 h 571998"/>
              <a:gd name="connsiteX21" fmla="*/ 258766 w 3941813"/>
              <a:gd name="connsiteY21" fmla="*/ 141560 h 571998"/>
              <a:gd name="connsiteX22" fmla="*/ 260462 w 3941813"/>
              <a:gd name="connsiteY22" fmla="*/ 145242 h 571998"/>
              <a:gd name="connsiteX23" fmla="*/ 261844 w 3941813"/>
              <a:gd name="connsiteY23" fmla="*/ 148347 h 571998"/>
              <a:gd name="connsiteX24" fmla="*/ 263571 w 3941813"/>
              <a:gd name="connsiteY24" fmla="*/ 152142 h 571998"/>
              <a:gd name="connsiteX25" fmla="*/ 265643 w 3941813"/>
              <a:gd name="connsiteY25" fmla="*/ 155592 h 571998"/>
              <a:gd name="connsiteX26" fmla="*/ 267371 w 3941813"/>
              <a:gd name="connsiteY26" fmla="*/ 158697 h 571998"/>
              <a:gd name="connsiteX27" fmla="*/ 269060 w 3941813"/>
              <a:gd name="connsiteY27" fmla="*/ 162072 h 571998"/>
              <a:gd name="connsiteX28" fmla="*/ 276558 w 3941813"/>
              <a:gd name="connsiteY28" fmla="*/ 175613 h 571998"/>
              <a:gd name="connsiteX29" fmla="*/ 277043 w 3941813"/>
              <a:gd name="connsiteY29" fmla="*/ 176291 h 571998"/>
              <a:gd name="connsiteX30" fmla="*/ 278368 w 3941813"/>
              <a:gd name="connsiteY30" fmla="*/ 178791 h 571998"/>
              <a:gd name="connsiteX31" fmla="*/ 295536 w 3941813"/>
              <a:gd name="connsiteY31" fmla="*/ 204348 h 571998"/>
              <a:gd name="connsiteX32" fmla="*/ 296042 w 3941813"/>
              <a:gd name="connsiteY32" fmla="*/ 204926 h 571998"/>
              <a:gd name="connsiteX33" fmla="*/ 298303 w 3941813"/>
              <a:gd name="connsiteY33" fmla="*/ 207936 h 571998"/>
              <a:gd name="connsiteX34" fmla="*/ 316635 w 3941813"/>
              <a:gd name="connsiteY34" fmla="*/ 230146 h 571998"/>
              <a:gd name="connsiteX35" fmla="*/ 318158 w 3941813"/>
              <a:gd name="connsiteY35" fmla="*/ 231823 h 571998"/>
              <a:gd name="connsiteX36" fmla="*/ 341295 w 3941813"/>
              <a:gd name="connsiteY36" fmla="*/ 254260 h 571998"/>
              <a:gd name="connsiteX37" fmla="*/ 364855 w 3941813"/>
              <a:gd name="connsiteY37" fmla="*/ 274566 h 571998"/>
              <a:gd name="connsiteX38" fmla="*/ 383255 w 3941813"/>
              <a:gd name="connsiteY38" fmla="*/ 287072 h 571998"/>
              <a:gd name="connsiteX39" fmla="*/ 390494 w 3941813"/>
              <a:gd name="connsiteY39" fmla="*/ 291862 h 571998"/>
              <a:gd name="connsiteX40" fmla="*/ 396550 w 3941813"/>
              <a:gd name="connsiteY40" fmla="*/ 295622 h 571998"/>
              <a:gd name="connsiteX41" fmla="*/ 409034 w 3941813"/>
              <a:gd name="connsiteY41" fmla="*/ 302598 h 571998"/>
              <a:gd name="connsiteX42" fmla="*/ 419364 w 3941813"/>
              <a:gd name="connsiteY42" fmla="*/ 308079 h 571998"/>
              <a:gd name="connsiteX43" fmla="*/ 431109 w 3941813"/>
              <a:gd name="connsiteY43" fmla="*/ 313598 h 571998"/>
              <a:gd name="connsiteX44" fmla="*/ 433413 w 3941813"/>
              <a:gd name="connsiteY44" fmla="*/ 314749 h 571998"/>
              <a:gd name="connsiteX45" fmla="*/ 445124 w 3941813"/>
              <a:gd name="connsiteY45" fmla="*/ 319611 h 571998"/>
              <a:gd name="connsiteX46" fmla="*/ 450799 w 3941813"/>
              <a:gd name="connsiteY46" fmla="*/ 321878 h 571998"/>
              <a:gd name="connsiteX47" fmla="*/ 462312 w 3941813"/>
              <a:gd name="connsiteY47" fmla="*/ 325820 h 571998"/>
              <a:gd name="connsiteX48" fmla="*/ 480775 w 3941813"/>
              <a:gd name="connsiteY48" fmla="*/ 331449 h 571998"/>
              <a:gd name="connsiteX49" fmla="*/ 490525 w 3941813"/>
              <a:gd name="connsiteY49" fmla="*/ 333953 h 571998"/>
              <a:gd name="connsiteX50" fmla="*/ 499752 w 3941813"/>
              <a:gd name="connsiteY50" fmla="*/ 335946 h 571998"/>
              <a:gd name="connsiteX51" fmla="*/ 520232 w 3941813"/>
              <a:gd name="connsiteY51" fmla="*/ 340163 h 571998"/>
              <a:gd name="connsiteX52" fmla="*/ 554124 w 3941813"/>
              <a:gd name="connsiteY52" fmla="*/ 343209 h 571998"/>
              <a:gd name="connsiteX53" fmla="*/ 555122 w 3941813"/>
              <a:gd name="connsiteY53" fmla="*/ 343268 h 571998"/>
              <a:gd name="connsiteX54" fmla="*/ 555467 w 3941813"/>
              <a:gd name="connsiteY54" fmla="*/ 343294 h 571998"/>
              <a:gd name="connsiteX55" fmla="*/ 572739 w 3941813"/>
              <a:gd name="connsiteY55" fmla="*/ 343958 h 571998"/>
              <a:gd name="connsiteX56" fmla="*/ 3862707 w 3941813"/>
              <a:gd name="connsiteY56" fmla="*/ 343958 h 571998"/>
              <a:gd name="connsiteX57" fmla="*/ 3941813 w 3941813"/>
              <a:gd name="connsiteY57" fmla="*/ 343958 h 571998"/>
              <a:gd name="connsiteX58" fmla="*/ 3941813 w 3941813"/>
              <a:gd name="connsiteY58" fmla="*/ 388462 h 571998"/>
              <a:gd name="connsiteX59" fmla="*/ 3940777 w 3941813"/>
              <a:gd name="connsiteY59" fmla="*/ 407437 h 571998"/>
              <a:gd name="connsiteX60" fmla="*/ 3933868 w 3941813"/>
              <a:gd name="connsiteY60" fmla="*/ 442971 h 571998"/>
              <a:gd name="connsiteX61" fmla="*/ 3920050 w 3941813"/>
              <a:gd name="connsiteY61" fmla="*/ 476090 h 571998"/>
              <a:gd name="connsiteX62" fmla="*/ 3900015 w 3941813"/>
              <a:gd name="connsiteY62" fmla="*/ 505415 h 571998"/>
              <a:gd name="connsiteX63" fmla="*/ 3875143 w 3941813"/>
              <a:gd name="connsiteY63" fmla="*/ 530254 h 571998"/>
              <a:gd name="connsiteX64" fmla="*/ 3846126 w 3941813"/>
              <a:gd name="connsiteY64" fmla="*/ 549919 h 571998"/>
              <a:gd name="connsiteX65" fmla="*/ 3812964 w 3941813"/>
              <a:gd name="connsiteY65" fmla="*/ 563718 h 571998"/>
              <a:gd name="connsiteX66" fmla="*/ 3777038 w 3941813"/>
              <a:gd name="connsiteY66" fmla="*/ 570963 h 571998"/>
              <a:gd name="connsiteX67" fmla="*/ 3758385 w 3941813"/>
              <a:gd name="connsiteY67" fmla="*/ 571998 h 571998"/>
              <a:gd name="connsiteX68" fmla="*/ 572739 w 3941813"/>
              <a:gd name="connsiteY68" fmla="*/ 571998 h 571998"/>
              <a:gd name="connsiteX69" fmla="*/ 543032 w 3941813"/>
              <a:gd name="connsiteY69" fmla="*/ 571308 h 571998"/>
              <a:gd name="connsiteX70" fmla="*/ 485343 w 3941813"/>
              <a:gd name="connsiteY70" fmla="*/ 565788 h 571998"/>
              <a:gd name="connsiteX71" fmla="*/ 429382 w 3941813"/>
              <a:gd name="connsiteY71" fmla="*/ 554059 h 571998"/>
              <a:gd name="connsiteX72" fmla="*/ 375493 w 3941813"/>
              <a:gd name="connsiteY72" fmla="*/ 537499 h 571998"/>
              <a:gd name="connsiteX73" fmla="*/ 324023 w 3941813"/>
              <a:gd name="connsiteY73" fmla="*/ 515419 h 571998"/>
              <a:gd name="connsiteX74" fmla="*/ 275661 w 3941813"/>
              <a:gd name="connsiteY74" fmla="*/ 489200 h 571998"/>
              <a:gd name="connsiteX75" fmla="*/ 229718 w 3941813"/>
              <a:gd name="connsiteY75" fmla="*/ 458495 h 571998"/>
              <a:gd name="connsiteX76" fmla="*/ 187574 w 3941813"/>
              <a:gd name="connsiteY76" fmla="*/ 423306 h 571998"/>
              <a:gd name="connsiteX77" fmla="*/ 148539 w 3941813"/>
              <a:gd name="connsiteY77" fmla="*/ 384667 h 571998"/>
              <a:gd name="connsiteX78" fmla="*/ 113650 w 3941813"/>
              <a:gd name="connsiteY78" fmla="*/ 342233 h 571998"/>
              <a:gd name="connsiteX79" fmla="*/ 82906 w 3941813"/>
              <a:gd name="connsiteY79" fmla="*/ 296349 h 571998"/>
              <a:gd name="connsiteX80" fmla="*/ 56307 w 3941813"/>
              <a:gd name="connsiteY80" fmla="*/ 248050 h 571998"/>
              <a:gd name="connsiteX81" fmla="*/ 34544 w 3941813"/>
              <a:gd name="connsiteY81" fmla="*/ 196646 h 571998"/>
              <a:gd name="connsiteX82" fmla="*/ 17963 w 3941813"/>
              <a:gd name="connsiteY82" fmla="*/ 143172 h 571998"/>
              <a:gd name="connsiteX83" fmla="*/ 6218 w 3941813"/>
              <a:gd name="connsiteY83" fmla="*/ 87283 h 571998"/>
              <a:gd name="connsiteX84" fmla="*/ 346 w 3941813"/>
              <a:gd name="connsiteY84" fmla="*/ 29669 h 571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3941813" h="571998">
                <a:moveTo>
                  <a:pt x="0" y="0"/>
                </a:moveTo>
                <a:lnTo>
                  <a:pt x="228336" y="0"/>
                </a:lnTo>
                <a:lnTo>
                  <a:pt x="228336" y="1035"/>
                </a:lnTo>
                <a:lnTo>
                  <a:pt x="228336" y="2070"/>
                </a:lnTo>
                <a:lnTo>
                  <a:pt x="228336" y="3450"/>
                </a:lnTo>
                <a:lnTo>
                  <a:pt x="228336" y="4485"/>
                </a:lnTo>
                <a:lnTo>
                  <a:pt x="228336" y="6555"/>
                </a:lnTo>
                <a:lnTo>
                  <a:pt x="228336" y="8625"/>
                </a:lnTo>
                <a:lnTo>
                  <a:pt x="228336" y="13110"/>
                </a:lnTo>
                <a:lnTo>
                  <a:pt x="228681" y="17595"/>
                </a:lnTo>
                <a:lnTo>
                  <a:pt x="228681" y="21045"/>
                </a:lnTo>
                <a:lnTo>
                  <a:pt x="229372" y="24495"/>
                </a:lnTo>
                <a:lnTo>
                  <a:pt x="229561" y="29949"/>
                </a:lnTo>
                <a:lnTo>
                  <a:pt x="230860" y="43059"/>
                </a:lnTo>
                <a:lnTo>
                  <a:pt x="231099" y="44849"/>
                </a:lnTo>
                <a:lnTo>
                  <a:pt x="231445" y="47954"/>
                </a:lnTo>
                <a:lnTo>
                  <a:pt x="231790" y="51059"/>
                </a:lnTo>
                <a:lnTo>
                  <a:pt x="232439" y="55431"/>
                </a:lnTo>
                <a:lnTo>
                  <a:pt x="237460" y="78594"/>
                </a:lnTo>
                <a:lnTo>
                  <a:pt x="239935" y="88754"/>
                </a:lnTo>
                <a:lnTo>
                  <a:pt x="249062" y="117988"/>
                </a:lnTo>
                <a:lnTo>
                  <a:pt x="258766" y="141560"/>
                </a:lnTo>
                <a:lnTo>
                  <a:pt x="260462" y="145242"/>
                </a:lnTo>
                <a:lnTo>
                  <a:pt x="261844" y="148347"/>
                </a:lnTo>
                <a:lnTo>
                  <a:pt x="263571" y="152142"/>
                </a:lnTo>
                <a:lnTo>
                  <a:pt x="265643" y="155592"/>
                </a:lnTo>
                <a:lnTo>
                  <a:pt x="267371" y="158697"/>
                </a:lnTo>
                <a:lnTo>
                  <a:pt x="269060" y="162072"/>
                </a:lnTo>
                <a:lnTo>
                  <a:pt x="276558" y="175613"/>
                </a:lnTo>
                <a:lnTo>
                  <a:pt x="277043" y="176291"/>
                </a:lnTo>
                <a:lnTo>
                  <a:pt x="278368" y="178791"/>
                </a:lnTo>
                <a:lnTo>
                  <a:pt x="295536" y="204348"/>
                </a:lnTo>
                <a:lnTo>
                  <a:pt x="296042" y="204926"/>
                </a:lnTo>
                <a:lnTo>
                  <a:pt x="298303" y="207936"/>
                </a:lnTo>
                <a:lnTo>
                  <a:pt x="316635" y="230146"/>
                </a:lnTo>
                <a:lnTo>
                  <a:pt x="318158" y="231823"/>
                </a:lnTo>
                <a:lnTo>
                  <a:pt x="341295" y="254260"/>
                </a:lnTo>
                <a:lnTo>
                  <a:pt x="364855" y="274566"/>
                </a:lnTo>
                <a:lnTo>
                  <a:pt x="383255" y="287072"/>
                </a:lnTo>
                <a:lnTo>
                  <a:pt x="390494" y="291862"/>
                </a:lnTo>
                <a:lnTo>
                  <a:pt x="396550" y="295622"/>
                </a:lnTo>
                <a:lnTo>
                  <a:pt x="409034" y="302598"/>
                </a:lnTo>
                <a:lnTo>
                  <a:pt x="419364" y="308079"/>
                </a:lnTo>
                <a:lnTo>
                  <a:pt x="431109" y="313598"/>
                </a:lnTo>
                <a:lnTo>
                  <a:pt x="433413" y="314749"/>
                </a:lnTo>
                <a:lnTo>
                  <a:pt x="445124" y="319611"/>
                </a:lnTo>
                <a:lnTo>
                  <a:pt x="450799" y="321878"/>
                </a:lnTo>
                <a:lnTo>
                  <a:pt x="462312" y="325820"/>
                </a:lnTo>
                <a:lnTo>
                  <a:pt x="480775" y="331449"/>
                </a:lnTo>
                <a:lnTo>
                  <a:pt x="490525" y="333953"/>
                </a:lnTo>
                <a:lnTo>
                  <a:pt x="499752" y="335946"/>
                </a:lnTo>
                <a:lnTo>
                  <a:pt x="520232" y="340163"/>
                </a:lnTo>
                <a:lnTo>
                  <a:pt x="554124" y="343209"/>
                </a:lnTo>
                <a:lnTo>
                  <a:pt x="555122" y="343268"/>
                </a:lnTo>
                <a:lnTo>
                  <a:pt x="555467" y="343294"/>
                </a:lnTo>
                <a:lnTo>
                  <a:pt x="572739" y="343958"/>
                </a:lnTo>
                <a:lnTo>
                  <a:pt x="3862707" y="343958"/>
                </a:lnTo>
                <a:lnTo>
                  <a:pt x="3941813" y="343958"/>
                </a:lnTo>
                <a:lnTo>
                  <a:pt x="3941813" y="388462"/>
                </a:lnTo>
                <a:lnTo>
                  <a:pt x="3940777" y="407437"/>
                </a:lnTo>
                <a:lnTo>
                  <a:pt x="3933868" y="442971"/>
                </a:lnTo>
                <a:lnTo>
                  <a:pt x="3920050" y="476090"/>
                </a:lnTo>
                <a:lnTo>
                  <a:pt x="3900015" y="505415"/>
                </a:lnTo>
                <a:lnTo>
                  <a:pt x="3875143" y="530254"/>
                </a:lnTo>
                <a:lnTo>
                  <a:pt x="3846126" y="549919"/>
                </a:lnTo>
                <a:lnTo>
                  <a:pt x="3812964" y="563718"/>
                </a:lnTo>
                <a:lnTo>
                  <a:pt x="3777038" y="570963"/>
                </a:lnTo>
                <a:lnTo>
                  <a:pt x="3758385" y="571998"/>
                </a:lnTo>
                <a:lnTo>
                  <a:pt x="572739" y="571998"/>
                </a:lnTo>
                <a:lnTo>
                  <a:pt x="543032" y="571308"/>
                </a:lnTo>
                <a:lnTo>
                  <a:pt x="485343" y="565788"/>
                </a:lnTo>
                <a:lnTo>
                  <a:pt x="429382" y="554059"/>
                </a:lnTo>
                <a:lnTo>
                  <a:pt x="375493" y="537499"/>
                </a:lnTo>
                <a:lnTo>
                  <a:pt x="324023" y="515419"/>
                </a:lnTo>
                <a:lnTo>
                  <a:pt x="275661" y="489200"/>
                </a:lnTo>
                <a:lnTo>
                  <a:pt x="229718" y="458495"/>
                </a:lnTo>
                <a:lnTo>
                  <a:pt x="187574" y="423306"/>
                </a:lnTo>
                <a:lnTo>
                  <a:pt x="148539" y="384667"/>
                </a:lnTo>
                <a:lnTo>
                  <a:pt x="113650" y="342233"/>
                </a:lnTo>
                <a:lnTo>
                  <a:pt x="82906" y="296349"/>
                </a:lnTo>
                <a:lnTo>
                  <a:pt x="56307" y="248050"/>
                </a:lnTo>
                <a:lnTo>
                  <a:pt x="34544" y="196646"/>
                </a:lnTo>
                <a:lnTo>
                  <a:pt x="17963" y="143172"/>
                </a:lnTo>
                <a:lnTo>
                  <a:pt x="6218" y="87283"/>
                </a:lnTo>
                <a:lnTo>
                  <a:pt x="346" y="29669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13" name="Freeform 585">
            <a:extLst>
              <a:ext uri="{FF2B5EF4-FFF2-40B4-BE49-F238E27FC236}">
                <a16:creationId xmlns:a16="http://schemas.microsoft.com/office/drawing/2014/main" id="{ADA4AED6-4F68-48C8-974C-F6C2036E1E90}"/>
              </a:ext>
            </a:extLst>
          </p:cNvPr>
          <p:cNvSpPr>
            <a:spLocks/>
          </p:cNvSpPr>
          <p:nvPr/>
        </p:nvSpPr>
        <p:spPr bwMode="auto">
          <a:xfrm>
            <a:off x="904933" y="4528393"/>
            <a:ext cx="517079" cy="517079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300" b="1">
                <a:solidFill>
                  <a:srgbClr val="191C21"/>
                </a:solidFill>
              </a:rPr>
              <a:t>5</a:t>
            </a:r>
          </a:p>
        </p:txBody>
      </p:sp>
      <p:sp>
        <p:nvSpPr>
          <p:cNvPr id="134" name="Freeform 588">
            <a:extLst>
              <a:ext uri="{FF2B5EF4-FFF2-40B4-BE49-F238E27FC236}">
                <a16:creationId xmlns:a16="http://schemas.microsoft.com/office/drawing/2014/main" id="{CE04EDC9-F761-47E9-BD68-25E977FCE507}"/>
              </a:ext>
            </a:extLst>
          </p:cNvPr>
          <p:cNvSpPr>
            <a:spLocks/>
          </p:cNvSpPr>
          <p:nvPr/>
        </p:nvSpPr>
        <p:spPr bwMode="auto">
          <a:xfrm>
            <a:off x="4765628" y="4358451"/>
            <a:ext cx="859034" cy="857997"/>
          </a:xfrm>
          <a:custGeom>
            <a:avLst/>
            <a:gdLst>
              <a:gd name="T0" fmla="*/ 1573 w 3316"/>
              <a:gd name="T1" fmla="*/ 2 h 3316"/>
              <a:gd name="T2" fmla="*/ 1243 w 3316"/>
              <a:gd name="T3" fmla="*/ 52 h 3316"/>
              <a:gd name="T4" fmla="*/ 939 w 3316"/>
              <a:gd name="T5" fmla="*/ 162 h 3316"/>
              <a:gd name="T6" fmla="*/ 665 w 3316"/>
              <a:gd name="T7" fmla="*/ 328 h 3316"/>
              <a:gd name="T8" fmla="*/ 431 w 3316"/>
              <a:gd name="T9" fmla="*/ 542 h 3316"/>
              <a:gd name="T10" fmla="*/ 240 w 3316"/>
              <a:gd name="T11" fmla="*/ 797 h 3316"/>
              <a:gd name="T12" fmla="*/ 100 w 3316"/>
              <a:gd name="T13" fmla="*/ 1088 h 3316"/>
              <a:gd name="T14" fmla="*/ 19 w 3316"/>
              <a:gd name="T15" fmla="*/ 1405 h 3316"/>
              <a:gd name="T16" fmla="*/ 0 w 3316"/>
              <a:gd name="T17" fmla="*/ 1658 h 3316"/>
              <a:gd name="T18" fmla="*/ 19 w 3316"/>
              <a:gd name="T19" fmla="*/ 1911 h 3316"/>
              <a:gd name="T20" fmla="*/ 100 w 3316"/>
              <a:gd name="T21" fmla="*/ 2228 h 3316"/>
              <a:gd name="T22" fmla="*/ 240 w 3316"/>
              <a:gd name="T23" fmla="*/ 2517 h 3316"/>
              <a:gd name="T24" fmla="*/ 431 w 3316"/>
              <a:gd name="T25" fmla="*/ 2773 h 3316"/>
              <a:gd name="T26" fmla="*/ 665 w 3316"/>
              <a:gd name="T27" fmla="*/ 2987 h 3316"/>
              <a:gd name="T28" fmla="*/ 939 w 3316"/>
              <a:gd name="T29" fmla="*/ 3152 h 3316"/>
              <a:gd name="T30" fmla="*/ 1243 w 3316"/>
              <a:gd name="T31" fmla="*/ 3264 h 3316"/>
              <a:gd name="T32" fmla="*/ 1573 w 3316"/>
              <a:gd name="T33" fmla="*/ 3314 h 3316"/>
              <a:gd name="T34" fmla="*/ 1744 w 3316"/>
              <a:gd name="T35" fmla="*/ 3314 h 3316"/>
              <a:gd name="T36" fmla="*/ 2073 w 3316"/>
              <a:gd name="T37" fmla="*/ 3264 h 3316"/>
              <a:gd name="T38" fmla="*/ 2378 w 3316"/>
              <a:gd name="T39" fmla="*/ 3152 h 3316"/>
              <a:gd name="T40" fmla="*/ 2650 w 3316"/>
              <a:gd name="T41" fmla="*/ 2987 h 3316"/>
              <a:gd name="T42" fmla="*/ 2886 w 3316"/>
              <a:gd name="T43" fmla="*/ 2773 h 3316"/>
              <a:gd name="T44" fmla="*/ 3076 w 3316"/>
              <a:gd name="T45" fmla="*/ 2517 h 3316"/>
              <a:gd name="T46" fmla="*/ 3216 w 3316"/>
              <a:gd name="T47" fmla="*/ 2228 h 3316"/>
              <a:gd name="T48" fmla="*/ 3298 w 3316"/>
              <a:gd name="T49" fmla="*/ 1911 h 3316"/>
              <a:gd name="T50" fmla="*/ 3316 w 3316"/>
              <a:gd name="T51" fmla="*/ 1658 h 3316"/>
              <a:gd name="T52" fmla="*/ 3298 w 3316"/>
              <a:gd name="T53" fmla="*/ 1405 h 3316"/>
              <a:gd name="T54" fmla="*/ 3216 w 3316"/>
              <a:gd name="T55" fmla="*/ 1088 h 3316"/>
              <a:gd name="T56" fmla="*/ 3076 w 3316"/>
              <a:gd name="T57" fmla="*/ 797 h 3316"/>
              <a:gd name="T58" fmla="*/ 2886 w 3316"/>
              <a:gd name="T59" fmla="*/ 542 h 3316"/>
              <a:gd name="T60" fmla="*/ 2650 w 3316"/>
              <a:gd name="T61" fmla="*/ 328 h 3316"/>
              <a:gd name="T62" fmla="*/ 2378 w 3316"/>
              <a:gd name="T63" fmla="*/ 162 h 3316"/>
              <a:gd name="T64" fmla="*/ 2073 w 3316"/>
              <a:gd name="T65" fmla="*/ 52 h 3316"/>
              <a:gd name="T66" fmla="*/ 1744 w 3316"/>
              <a:gd name="T67" fmla="*/ 2 h 33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316" h="3316">
                <a:moveTo>
                  <a:pt x="1658" y="0"/>
                </a:moveTo>
                <a:lnTo>
                  <a:pt x="1573" y="2"/>
                </a:lnTo>
                <a:lnTo>
                  <a:pt x="1405" y="18"/>
                </a:lnTo>
                <a:lnTo>
                  <a:pt x="1243" y="52"/>
                </a:lnTo>
                <a:lnTo>
                  <a:pt x="1088" y="100"/>
                </a:lnTo>
                <a:lnTo>
                  <a:pt x="939" y="162"/>
                </a:lnTo>
                <a:lnTo>
                  <a:pt x="798" y="239"/>
                </a:lnTo>
                <a:lnTo>
                  <a:pt x="665" y="328"/>
                </a:lnTo>
                <a:lnTo>
                  <a:pt x="542" y="431"/>
                </a:lnTo>
                <a:lnTo>
                  <a:pt x="431" y="542"/>
                </a:lnTo>
                <a:lnTo>
                  <a:pt x="328" y="665"/>
                </a:lnTo>
                <a:lnTo>
                  <a:pt x="240" y="797"/>
                </a:lnTo>
                <a:lnTo>
                  <a:pt x="162" y="939"/>
                </a:lnTo>
                <a:lnTo>
                  <a:pt x="100" y="1088"/>
                </a:lnTo>
                <a:lnTo>
                  <a:pt x="52" y="1243"/>
                </a:lnTo>
                <a:lnTo>
                  <a:pt x="19" y="1405"/>
                </a:lnTo>
                <a:lnTo>
                  <a:pt x="2" y="1572"/>
                </a:lnTo>
                <a:lnTo>
                  <a:pt x="0" y="1658"/>
                </a:lnTo>
                <a:lnTo>
                  <a:pt x="2" y="1744"/>
                </a:lnTo>
                <a:lnTo>
                  <a:pt x="19" y="1911"/>
                </a:lnTo>
                <a:lnTo>
                  <a:pt x="52" y="2073"/>
                </a:lnTo>
                <a:lnTo>
                  <a:pt x="100" y="2228"/>
                </a:lnTo>
                <a:lnTo>
                  <a:pt x="162" y="2377"/>
                </a:lnTo>
                <a:lnTo>
                  <a:pt x="240" y="2517"/>
                </a:lnTo>
                <a:lnTo>
                  <a:pt x="328" y="2650"/>
                </a:lnTo>
                <a:lnTo>
                  <a:pt x="431" y="2773"/>
                </a:lnTo>
                <a:lnTo>
                  <a:pt x="542" y="2885"/>
                </a:lnTo>
                <a:lnTo>
                  <a:pt x="665" y="2987"/>
                </a:lnTo>
                <a:lnTo>
                  <a:pt x="798" y="3076"/>
                </a:lnTo>
                <a:lnTo>
                  <a:pt x="939" y="3152"/>
                </a:lnTo>
                <a:lnTo>
                  <a:pt x="1088" y="3216"/>
                </a:lnTo>
                <a:lnTo>
                  <a:pt x="1243" y="3264"/>
                </a:lnTo>
                <a:lnTo>
                  <a:pt x="1405" y="3298"/>
                </a:lnTo>
                <a:lnTo>
                  <a:pt x="1573" y="3314"/>
                </a:lnTo>
                <a:lnTo>
                  <a:pt x="1658" y="3316"/>
                </a:lnTo>
                <a:lnTo>
                  <a:pt x="1744" y="3314"/>
                </a:lnTo>
                <a:lnTo>
                  <a:pt x="1911" y="3298"/>
                </a:lnTo>
                <a:lnTo>
                  <a:pt x="2073" y="3264"/>
                </a:lnTo>
                <a:lnTo>
                  <a:pt x="2228" y="3216"/>
                </a:lnTo>
                <a:lnTo>
                  <a:pt x="2378" y="3152"/>
                </a:lnTo>
                <a:lnTo>
                  <a:pt x="2518" y="3076"/>
                </a:lnTo>
                <a:lnTo>
                  <a:pt x="2650" y="2987"/>
                </a:lnTo>
                <a:lnTo>
                  <a:pt x="2773" y="2885"/>
                </a:lnTo>
                <a:lnTo>
                  <a:pt x="2886" y="2773"/>
                </a:lnTo>
                <a:lnTo>
                  <a:pt x="2987" y="2650"/>
                </a:lnTo>
                <a:lnTo>
                  <a:pt x="3076" y="2517"/>
                </a:lnTo>
                <a:lnTo>
                  <a:pt x="3153" y="2377"/>
                </a:lnTo>
                <a:lnTo>
                  <a:pt x="3216" y="2228"/>
                </a:lnTo>
                <a:lnTo>
                  <a:pt x="3264" y="2073"/>
                </a:lnTo>
                <a:lnTo>
                  <a:pt x="3298" y="1911"/>
                </a:lnTo>
                <a:lnTo>
                  <a:pt x="3315" y="1744"/>
                </a:lnTo>
                <a:lnTo>
                  <a:pt x="3316" y="1658"/>
                </a:lnTo>
                <a:lnTo>
                  <a:pt x="3315" y="1572"/>
                </a:lnTo>
                <a:lnTo>
                  <a:pt x="3298" y="1405"/>
                </a:lnTo>
                <a:lnTo>
                  <a:pt x="3264" y="1243"/>
                </a:lnTo>
                <a:lnTo>
                  <a:pt x="3216" y="1088"/>
                </a:lnTo>
                <a:lnTo>
                  <a:pt x="3153" y="939"/>
                </a:lnTo>
                <a:lnTo>
                  <a:pt x="3076" y="797"/>
                </a:lnTo>
                <a:lnTo>
                  <a:pt x="2987" y="665"/>
                </a:lnTo>
                <a:lnTo>
                  <a:pt x="2886" y="542"/>
                </a:lnTo>
                <a:lnTo>
                  <a:pt x="2773" y="431"/>
                </a:lnTo>
                <a:lnTo>
                  <a:pt x="2650" y="328"/>
                </a:lnTo>
                <a:lnTo>
                  <a:pt x="2518" y="239"/>
                </a:lnTo>
                <a:lnTo>
                  <a:pt x="2378" y="162"/>
                </a:lnTo>
                <a:lnTo>
                  <a:pt x="2228" y="100"/>
                </a:lnTo>
                <a:lnTo>
                  <a:pt x="2073" y="52"/>
                </a:lnTo>
                <a:lnTo>
                  <a:pt x="1911" y="18"/>
                </a:lnTo>
                <a:lnTo>
                  <a:pt x="1744" y="2"/>
                </a:lnTo>
                <a:lnTo>
                  <a:pt x="1658" y="0"/>
                </a:lnTo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37" name="Freeform 587">
            <a:extLst>
              <a:ext uri="{FF2B5EF4-FFF2-40B4-BE49-F238E27FC236}">
                <a16:creationId xmlns:a16="http://schemas.microsoft.com/office/drawing/2014/main" id="{B8203FC3-47C1-490F-AC41-FEA43E0BFEA8}"/>
              </a:ext>
            </a:extLst>
          </p:cNvPr>
          <p:cNvSpPr>
            <a:spLocks/>
          </p:cNvSpPr>
          <p:nvPr/>
        </p:nvSpPr>
        <p:spPr bwMode="auto">
          <a:xfrm>
            <a:off x="4936606" y="4528393"/>
            <a:ext cx="517079" cy="517079"/>
          </a:xfrm>
          <a:custGeom>
            <a:avLst/>
            <a:gdLst>
              <a:gd name="T0" fmla="*/ 946 w 1995"/>
              <a:gd name="T1" fmla="*/ 1993 h 1995"/>
              <a:gd name="T2" fmla="*/ 748 w 1995"/>
              <a:gd name="T3" fmla="*/ 1964 h 1995"/>
              <a:gd name="T4" fmla="*/ 565 w 1995"/>
              <a:gd name="T5" fmla="*/ 1898 h 1995"/>
              <a:gd name="T6" fmla="*/ 401 w 1995"/>
              <a:gd name="T7" fmla="*/ 1798 h 1995"/>
              <a:gd name="T8" fmla="*/ 259 w 1995"/>
              <a:gd name="T9" fmla="*/ 1668 h 1995"/>
              <a:gd name="T10" fmla="*/ 145 w 1995"/>
              <a:gd name="T11" fmla="*/ 1515 h 1995"/>
              <a:gd name="T12" fmla="*/ 61 w 1995"/>
              <a:gd name="T13" fmla="*/ 1340 h 1995"/>
              <a:gd name="T14" fmla="*/ 12 w 1995"/>
              <a:gd name="T15" fmla="*/ 1150 h 1995"/>
              <a:gd name="T16" fmla="*/ 0 w 1995"/>
              <a:gd name="T17" fmla="*/ 998 h 1995"/>
              <a:gd name="T18" fmla="*/ 12 w 1995"/>
              <a:gd name="T19" fmla="*/ 846 h 1995"/>
              <a:gd name="T20" fmla="*/ 61 w 1995"/>
              <a:gd name="T21" fmla="*/ 655 h 1995"/>
              <a:gd name="T22" fmla="*/ 145 w 1995"/>
              <a:gd name="T23" fmla="*/ 481 h 1995"/>
              <a:gd name="T24" fmla="*/ 259 w 1995"/>
              <a:gd name="T25" fmla="*/ 327 h 1995"/>
              <a:gd name="T26" fmla="*/ 401 w 1995"/>
              <a:gd name="T27" fmla="*/ 198 h 1995"/>
              <a:gd name="T28" fmla="*/ 565 w 1995"/>
              <a:gd name="T29" fmla="*/ 98 h 1995"/>
              <a:gd name="T30" fmla="*/ 748 w 1995"/>
              <a:gd name="T31" fmla="*/ 31 h 1995"/>
              <a:gd name="T32" fmla="*/ 946 w 1995"/>
              <a:gd name="T33" fmla="*/ 1 h 1995"/>
              <a:gd name="T34" fmla="*/ 1049 w 1995"/>
              <a:gd name="T35" fmla="*/ 1 h 1995"/>
              <a:gd name="T36" fmla="*/ 1247 w 1995"/>
              <a:gd name="T37" fmla="*/ 31 h 1995"/>
              <a:gd name="T38" fmla="*/ 1431 w 1995"/>
              <a:gd name="T39" fmla="*/ 98 h 1995"/>
              <a:gd name="T40" fmla="*/ 1594 w 1995"/>
              <a:gd name="T41" fmla="*/ 198 h 1995"/>
              <a:gd name="T42" fmla="*/ 1737 w 1995"/>
              <a:gd name="T43" fmla="*/ 327 h 1995"/>
              <a:gd name="T44" fmla="*/ 1851 w 1995"/>
              <a:gd name="T45" fmla="*/ 481 h 1995"/>
              <a:gd name="T46" fmla="*/ 1935 w 1995"/>
              <a:gd name="T47" fmla="*/ 655 h 1995"/>
              <a:gd name="T48" fmla="*/ 1985 w 1995"/>
              <a:gd name="T49" fmla="*/ 846 h 1995"/>
              <a:gd name="T50" fmla="*/ 1995 w 1995"/>
              <a:gd name="T51" fmla="*/ 998 h 1995"/>
              <a:gd name="T52" fmla="*/ 1985 w 1995"/>
              <a:gd name="T53" fmla="*/ 1150 h 1995"/>
              <a:gd name="T54" fmla="*/ 1935 w 1995"/>
              <a:gd name="T55" fmla="*/ 1340 h 1995"/>
              <a:gd name="T56" fmla="*/ 1851 w 1995"/>
              <a:gd name="T57" fmla="*/ 1515 h 1995"/>
              <a:gd name="T58" fmla="*/ 1737 w 1995"/>
              <a:gd name="T59" fmla="*/ 1668 h 1995"/>
              <a:gd name="T60" fmla="*/ 1594 w 1995"/>
              <a:gd name="T61" fmla="*/ 1798 h 1995"/>
              <a:gd name="T62" fmla="*/ 1431 w 1995"/>
              <a:gd name="T63" fmla="*/ 1898 h 1995"/>
              <a:gd name="T64" fmla="*/ 1247 w 1995"/>
              <a:gd name="T65" fmla="*/ 1964 h 1995"/>
              <a:gd name="T66" fmla="*/ 1049 w 1995"/>
              <a:gd name="T67" fmla="*/ 1993 h 19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995" h="1995">
                <a:moveTo>
                  <a:pt x="998" y="1995"/>
                </a:moveTo>
                <a:lnTo>
                  <a:pt x="946" y="1993"/>
                </a:lnTo>
                <a:lnTo>
                  <a:pt x="847" y="1984"/>
                </a:lnTo>
                <a:lnTo>
                  <a:pt x="748" y="1964"/>
                </a:lnTo>
                <a:lnTo>
                  <a:pt x="655" y="1935"/>
                </a:lnTo>
                <a:lnTo>
                  <a:pt x="565" y="1898"/>
                </a:lnTo>
                <a:lnTo>
                  <a:pt x="481" y="1851"/>
                </a:lnTo>
                <a:lnTo>
                  <a:pt x="401" y="1798"/>
                </a:lnTo>
                <a:lnTo>
                  <a:pt x="327" y="1735"/>
                </a:lnTo>
                <a:lnTo>
                  <a:pt x="259" y="1668"/>
                </a:lnTo>
                <a:lnTo>
                  <a:pt x="198" y="1594"/>
                </a:lnTo>
                <a:lnTo>
                  <a:pt x="145" y="1515"/>
                </a:lnTo>
                <a:lnTo>
                  <a:pt x="99" y="1430"/>
                </a:lnTo>
                <a:lnTo>
                  <a:pt x="61" y="1340"/>
                </a:lnTo>
                <a:lnTo>
                  <a:pt x="31" y="1247"/>
                </a:lnTo>
                <a:lnTo>
                  <a:pt x="12" y="1150"/>
                </a:lnTo>
                <a:lnTo>
                  <a:pt x="1" y="1049"/>
                </a:lnTo>
                <a:lnTo>
                  <a:pt x="0" y="998"/>
                </a:lnTo>
                <a:lnTo>
                  <a:pt x="1" y="946"/>
                </a:lnTo>
                <a:lnTo>
                  <a:pt x="12" y="846"/>
                </a:lnTo>
                <a:lnTo>
                  <a:pt x="31" y="748"/>
                </a:lnTo>
                <a:lnTo>
                  <a:pt x="61" y="655"/>
                </a:lnTo>
                <a:lnTo>
                  <a:pt x="99" y="565"/>
                </a:lnTo>
                <a:lnTo>
                  <a:pt x="145" y="481"/>
                </a:lnTo>
                <a:lnTo>
                  <a:pt x="198" y="400"/>
                </a:lnTo>
                <a:lnTo>
                  <a:pt x="259" y="327"/>
                </a:lnTo>
                <a:lnTo>
                  <a:pt x="327" y="259"/>
                </a:lnTo>
                <a:lnTo>
                  <a:pt x="401" y="198"/>
                </a:lnTo>
                <a:lnTo>
                  <a:pt x="481" y="145"/>
                </a:lnTo>
                <a:lnTo>
                  <a:pt x="565" y="98"/>
                </a:lnTo>
                <a:lnTo>
                  <a:pt x="655" y="61"/>
                </a:lnTo>
                <a:lnTo>
                  <a:pt x="748" y="31"/>
                </a:lnTo>
                <a:lnTo>
                  <a:pt x="847" y="12"/>
                </a:lnTo>
                <a:lnTo>
                  <a:pt x="946" y="1"/>
                </a:lnTo>
                <a:lnTo>
                  <a:pt x="998" y="0"/>
                </a:lnTo>
                <a:lnTo>
                  <a:pt x="1049" y="1"/>
                </a:lnTo>
                <a:lnTo>
                  <a:pt x="1150" y="12"/>
                </a:lnTo>
                <a:lnTo>
                  <a:pt x="1247" y="31"/>
                </a:lnTo>
                <a:lnTo>
                  <a:pt x="1340" y="61"/>
                </a:lnTo>
                <a:lnTo>
                  <a:pt x="1431" y="98"/>
                </a:lnTo>
                <a:lnTo>
                  <a:pt x="1515" y="145"/>
                </a:lnTo>
                <a:lnTo>
                  <a:pt x="1594" y="198"/>
                </a:lnTo>
                <a:lnTo>
                  <a:pt x="1668" y="259"/>
                </a:lnTo>
                <a:lnTo>
                  <a:pt x="1737" y="327"/>
                </a:lnTo>
                <a:lnTo>
                  <a:pt x="1798" y="400"/>
                </a:lnTo>
                <a:lnTo>
                  <a:pt x="1851" y="481"/>
                </a:lnTo>
                <a:lnTo>
                  <a:pt x="1898" y="565"/>
                </a:lnTo>
                <a:lnTo>
                  <a:pt x="1935" y="655"/>
                </a:lnTo>
                <a:lnTo>
                  <a:pt x="1964" y="748"/>
                </a:lnTo>
                <a:lnTo>
                  <a:pt x="1985" y="846"/>
                </a:lnTo>
                <a:lnTo>
                  <a:pt x="1995" y="946"/>
                </a:lnTo>
                <a:lnTo>
                  <a:pt x="1995" y="998"/>
                </a:lnTo>
                <a:lnTo>
                  <a:pt x="1995" y="1049"/>
                </a:lnTo>
                <a:lnTo>
                  <a:pt x="1985" y="1150"/>
                </a:lnTo>
                <a:lnTo>
                  <a:pt x="1964" y="1247"/>
                </a:lnTo>
                <a:lnTo>
                  <a:pt x="1935" y="1340"/>
                </a:lnTo>
                <a:lnTo>
                  <a:pt x="1898" y="1430"/>
                </a:lnTo>
                <a:lnTo>
                  <a:pt x="1851" y="1515"/>
                </a:lnTo>
                <a:lnTo>
                  <a:pt x="1798" y="1594"/>
                </a:lnTo>
                <a:lnTo>
                  <a:pt x="1737" y="1668"/>
                </a:lnTo>
                <a:lnTo>
                  <a:pt x="1668" y="1735"/>
                </a:lnTo>
                <a:lnTo>
                  <a:pt x="1594" y="1798"/>
                </a:lnTo>
                <a:lnTo>
                  <a:pt x="1515" y="1851"/>
                </a:lnTo>
                <a:lnTo>
                  <a:pt x="1431" y="1898"/>
                </a:lnTo>
                <a:lnTo>
                  <a:pt x="1340" y="1935"/>
                </a:lnTo>
                <a:lnTo>
                  <a:pt x="1247" y="1964"/>
                </a:lnTo>
                <a:lnTo>
                  <a:pt x="1150" y="1984"/>
                </a:lnTo>
                <a:lnTo>
                  <a:pt x="1049" y="1993"/>
                </a:lnTo>
                <a:lnTo>
                  <a:pt x="998" y="1995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38" name="Freeform 589">
            <a:extLst>
              <a:ext uri="{FF2B5EF4-FFF2-40B4-BE49-F238E27FC236}">
                <a16:creationId xmlns:a16="http://schemas.microsoft.com/office/drawing/2014/main" id="{BA8FA450-A5E7-4E74-B647-DF2D46D1A8B2}"/>
              </a:ext>
            </a:extLst>
          </p:cNvPr>
          <p:cNvSpPr>
            <a:spLocks/>
          </p:cNvSpPr>
          <p:nvPr/>
        </p:nvSpPr>
        <p:spPr bwMode="auto">
          <a:xfrm>
            <a:off x="5419488" y="4790559"/>
            <a:ext cx="120203" cy="294289"/>
          </a:xfrm>
          <a:custGeom>
            <a:avLst/>
            <a:gdLst>
              <a:gd name="T0" fmla="*/ 462 w 462"/>
              <a:gd name="T1" fmla="*/ 981 h 1135"/>
              <a:gd name="T2" fmla="*/ 460 w 462"/>
              <a:gd name="T3" fmla="*/ 985 h 1135"/>
              <a:gd name="T4" fmla="*/ 457 w 462"/>
              <a:gd name="T5" fmla="*/ 989 h 1135"/>
              <a:gd name="T6" fmla="*/ 443 w 462"/>
              <a:gd name="T7" fmla="*/ 1007 h 1135"/>
              <a:gd name="T8" fmla="*/ 427 w 462"/>
              <a:gd name="T9" fmla="*/ 1025 h 1135"/>
              <a:gd name="T10" fmla="*/ 418 w 462"/>
              <a:gd name="T11" fmla="*/ 1037 h 1135"/>
              <a:gd name="T12" fmla="*/ 409 w 462"/>
              <a:gd name="T13" fmla="*/ 1048 h 1135"/>
              <a:gd name="T14" fmla="*/ 408 w 462"/>
              <a:gd name="T15" fmla="*/ 1050 h 1135"/>
              <a:gd name="T16" fmla="*/ 408 w 462"/>
              <a:gd name="T17" fmla="*/ 1050 h 1135"/>
              <a:gd name="T18" fmla="*/ 396 w 462"/>
              <a:gd name="T19" fmla="*/ 1064 h 1135"/>
              <a:gd name="T20" fmla="*/ 383 w 462"/>
              <a:gd name="T21" fmla="*/ 1078 h 1135"/>
              <a:gd name="T22" fmla="*/ 369 w 462"/>
              <a:gd name="T23" fmla="*/ 1095 h 1135"/>
              <a:gd name="T24" fmla="*/ 355 w 462"/>
              <a:gd name="T25" fmla="*/ 1110 h 1135"/>
              <a:gd name="T26" fmla="*/ 343 w 462"/>
              <a:gd name="T27" fmla="*/ 1123 h 1135"/>
              <a:gd name="T28" fmla="*/ 332 w 462"/>
              <a:gd name="T29" fmla="*/ 1135 h 1135"/>
              <a:gd name="T30" fmla="*/ 276 w 462"/>
              <a:gd name="T31" fmla="*/ 1062 h 1135"/>
              <a:gd name="T32" fmla="*/ 177 w 462"/>
              <a:gd name="T33" fmla="*/ 908 h 1135"/>
              <a:gd name="T34" fmla="*/ 94 w 462"/>
              <a:gd name="T35" fmla="*/ 745 h 1135"/>
              <a:gd name="T36" fmla="*/ 27 w 462"/>
              <a:gd name="T37" fmla="*/ 573 h 1135"/>
              <a:gd name="T38" fmla="*/ 0 w 462"/>
              <a:gd name="T39" fmla="*/ 483 h 1135"/>
              <a:gd name="T40" fmla="*/ 36 w 462"/>
              <a:gd name="T41" fmla="*/ 417 h 1135"/>
              <a:gd name="T42" fmla="*/ 65 w 462"/>
              <a:gd name="T43" fmla="*/ 348 h 1135"/>
              <a:gd name="T44" fmla="*/ 68 w 462"/>
              <a:gd name="T45" fmla="*/ 341 h 1135"/>
              <a:gd name="T46" fmla="*/ 71 w 462"/>
              <a:gd name="T47" fmla="*/ 333 h 1135"/>
              <a:gd name="T48" fmla="*/ 81 w 462"/>
              <a:gd name="T49" fmla="*/ 303 h 1135"/>
              <a:gd name="T50" fmla="*/ 90 w 462"/>
              <a:gd name="T51" fmla="*/ 273 h 1135"/>
              <a:gd name="T52" fmla="*/ 94 w 462"/>
              <a:gd name="T53" fmla="*/ 263 h 1135"/>
              <a:gd name="T54" fmla="*/ 97 w 462"/>
              <a:gd name="T55" fmla="*/ 252 h 1135"/>
              <a:gd name="T56" fmla="*/ 100 w 462"/>
              <a:gd name="T57" fmla="*/ 242 h 1135"/>
              <a:gd name="T58" fmla="*/ 102 w 462"/>
              <a:gd name="T59" fmla="*/ 232 h 1135"/>
              <a:gd name="T60" fmla="*/ 105 w 462"/>
              <a:gd name="T61" fmla="*/ 223 h 1135"/>
              <a:gd name="T62" fmla="*/ 106 w 462"/>
              <a:gd name="T63" fmla="*/ 214 h 1135"/>
              <a:gd name="T64" fmla="*/ 110 w 462"/>
              <a:gd name="T65" fmla="*/ 201 h 1135"/>
              <a:gd name="T66" fmla="*/ 112 w 462"/>
              <a:gd name="T67" fmla="*/ 189 h 1135"/>
              <a:gd name="T68" fmla="*/ 112 w 462"/>
              <a:gd name="T69" fmla="*/ 182 h 1135"/>
              <a:gd name="T70" fmla="*/ 114 w 462"/>
              <a:gd name="T71" fmla="*/ 177 h 1135"/>
              <a:gd name="T72" fmla="*/ 116 w 462"/>
              <a:gd name="T73" fmla="*/ 166 h 1135"/>
              <a:gd name="T74" fmla="*/ 119 w 462"/>
              <a:gd name="T75" fmla="*/ 153 h 1135"/>
              <a:gd name="T76" fmla="*/ 125 w 462"/>
              <a:gd name="T77" fmla="*/ 109 h 1135"/>
              <a:gd name="T78" fmla="*/ 129 w 462"/>
              <a:gd name="T79" fmla="*/ 64 h 1135"/>
              <a:gd name="T80" fmla="*/ 131 w 462"/>
              <a:gd name="T81" fmla="*/ 53 h 1135"/>
              <a:gd name="T82" fmla="*/ 131 w 462"/>
              <a:gd name="T83" fmla="*/ 41 h 1135"/>
              <a:gd name="T84" fmla="*/ 131 w 462"/>
              <a:gd name="T85" fmla="*/ 39 h 1135"/>
              <a:gd name="T86" fmla="*/ 131 w 462"/>
              <a:gd name="T87" fmla="*/ 35 h 1135"/>
              <a:gd name="T88" fmla="*/ 132 w 462"/>
              <a:gd name="T89" fmla="*/ 26 h 1135"/>
              <a:gd name="T90" fmla="*/ 132 w 462"/>
              <a:gd name="T91" fmla="*/ 17 h 1135"/>
              <a:gd name="T92" fmla="*/ 132 w 462"/>
              <a:gd name="T93" fmla="*/ 7 h 1135"/>
              <a:gd name="T94" fmla="*/ 132 w 462"/>
              <a:gd name="T95" fmla="*/ 0 h 1135"/>
              <a:gd name="T96" fmla="*/ 133 w 462"/>
              <a:gd name="T97" fmla="*/ 68 h 1135"/>
              <a:gd name="T98" fmla="*/ 145 w 462"/>
              <a:gd name="T99" fmla="*/ 204 h 1135"/>
              <a:gd name="T100" fmla="*/ 168 w 462"/>
              <a:gd name="T101" fmla="*/ 335 h 1135"/>
              <a:gd name="T102" fmla="*/ 201 w 462"/>
              <a:gd name="T103" fmla="*/ 464 h 1135"/>
              <a:gd name="T104" fmla="*/ 243 w 462"/>
              <a:gd name="T105" fmla="*/ 587 h 1135"/>
              <a:gd name="T106" fmla="*/ 295 w 462"/>
              <a:gd name="T107" fmla="*/ 706 h 1135"/>
              <a:gd name="T108" fmla="*/ 355 w 462"/>
              <a:gd name="T109" fmla="*/ 820 h 1135"/>
              <a:gd name="T110" fmla="*/ 425 w 462"/>
              <a:gd name="T111" fmla="*/ 929 h 1135"/>
              <a:gd name="T112" fmla="*/ 462 w 462"/>
              <a:gd name="T113" fmla="*/ 981 h 1135"/>
              <a:gd name="T114" fmla="*/ 462 w 462"/>
              <a:gd name="T115" fmla="*/ 981 h 1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462" h="1135">
                <a:moveTo>
                  <a:pt x="462" y="981"/>
                </a:moveTo>
                <a:lnTo>
                  <a:pt x="460" y="985"/>
                </a:lnTo>
                <a:lnTo>
                  <a:pt x="457" y="989"/>
                </a:lnTo>
                <a:lnTo>
                  <a:pt x="443" y="1007"/>
                </a:lnTo>
                <a:lnTo>
                  <a:pt x="427" y="1025"/>
                </a:lnTo>
                <a:lnTo>
                  <a:pt x="418" y="1037"/>
                </a:lnTo>
                <a:lnTo>
                  <a:pt x="409" y="1048"/>
                </a:lnTo>
                <a:lnTo>
                  <a:pt x="408" y="1050"/>
                </a:lnTo>
                <a:lnTo>
                  <a:pt x="408" y="1050"/>
                </a:lnTo>
                <a:lnTo>
                  <a:pt x="396" y="1064"/>
                </a:lnTo>
                <a:lnTo>
                  <a:pt x="383" y="1078"/>
                </a:lnTo>
                <a:lnTo>
                  <a:pt x="369" y="1095"/>
                </a:lnTo>
                <a:lnTo>
                  <a:pt x="355" y="1110"/>
                </a:lnTo>
                <a:lnTo>
                  <a:pt x="343" y="1123"/>
                </a:lnTo>
                <a:lnTo>
                  <a:pt x="332" y="1135"/>
                </a:lnTo>
                <a:lnTo>
                  <a:pt x="276" y="1062"/>
                </a:lnTo>
                <a:lnTo>
                  <a:pt x="177" y="908"/>
                </a:lnTo>
                <a:lnTo>
                  <a:pt x="94" y="745"/>
                </a:lnTo>
                <a:lnTo>
                  <a:pt x="27" y="573"/>
                </a:lnTo>
                <a:lnTo>
                  <a:pt x="0" y="483"/>
                </a:lnTo>
                <a:lnTo>
                  <a:pt x="36" y="417"/>
                </a:lnTo>
                <a:lnTo>
                  <a:pt x="65" y="348"/>
                </a:lnTo>
                <a:lnTo>
                  <a:pt x="68" y="341"/>
                </a:lnTo>
                <a:lnTo>
                  <a:pt x="71" y="333"/>
                </a:lnTo>
                <a:lnTo>
                  <a:pt x="81" y="303"/>
                </a:lnTo>
                <a:lnTo>
                  <a:pt x="90" y="273"/>
                </a:lnTo>
                <a:lnTo>
                  <a:pt x="94" y="263"/>
                </a:lnTo>
                <a:lnTo>
                  <a:pt x="97" y="252"/>
                </a:lnTo>
                <a:lnTo>
                  <a:pt x="100" y="242"/>
                </a:lnTo>
                <a:lnTo>
                  <a:pt x="102" y="232"/>
                </a:lnTo>
                <a:lnTo>
                  <a:pt x="105" y="223"/>
                </a:lnTo>
                <a:lnTo>
                  <a:pt x="106" y="214"/>
                </a:lnTo>
                <a:lnTo>
                  <a:pt x="110" y="201"/>
                </a:lnTo>
                <a:lnTo>
                  <a:pt x="112" y="189"/>
                </a:lnTo>
                <a:lnTo>
                  <a:pt x="112" y="182"/>
                </a:lnTo>
                <a:lnTo>
                  <a:pt x="114" y="177"/>
                </a:lnTo>
                <a:lnTo>
                  <a:pt x="116" y="166"/>
                </a:lnTo>
                <a:lnTo>
                  <a:pt x="119" y="153"/>
                </a:lnTo>
                <a:lnTo>
                  <a:pt x="125" y="109"/>
                </a:lnTo>
                <a:lnTo>
                  <a:pt x="129" y="64"/>
                </a:lnTo>
                <a:lnTo>
                  <a:pt x="131" y="53"/>
                </a:lnTo>
                <a:lnTo>
                  <a:pt x="131" y="41"/>
                </a:lnTo>
                <a:lnTo>
                  <a:pt x="131" y="39"/>
                </a:lnTo>
                <a:lnTo>
                  <a:pt x="131" y="35"/>
                </a:lnTo>
                <a:lnTo>
                  <a:pt x="132" y="26"/>
                </a:lnTo>
                <a:lnTo>
                  <a:pt x="132" y="17"/>
                </a:lnTo>
                <a:lnTo>
                  <a:pt x="132" y="7"/>
                </a:lnTo>
                <a:lnTo>
                  <a:pt x="132" y="0"/>
                </a:lnTo>
                <a:lnTo>
                  <a:pt x="133" y="68"/>
                </a:lnTo>
                <a:lnTo>
                  <a:pt x="145" y="204"/>
                </a:lnTo>
                <a:lnTo>
                  <a:pt x="168" y="335"/>
                </a:lnTo>
                <a:lnTo>
                  <a:pt x="201" y="464"/>
                </a:lnTo>
                <a:lnTo>
                  <a:pt x="243" y="587"/>
                </a:lnTo>
                <a:lnTo>
                  <a:pt x="295" y="706"/>
                </a:lnTo>
                <a:lnTo>
                  <a:pt x="355" y="820"/>
                </a:lnTo>
                <a:lnTo>
                  <a:pt x="425" y="929"/>
                </a:lnTo>
                <a:lnTo>
                  <a:pt x="462" y="981"/>
                </a:lnTo>
                <a:lnTo>
                  <a:pt x="462" y="981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39" name="Freeform 590">
            <a:extLst>
              <a:ext uri="{FF2B5EF4-FFF2-40B4-BE49-F238E27FC236}">
                <a16:creationId xmlns:a16="http://schemas.microsoft.com/office/drawing/2014/main" id="{CE158AAD-3863-4E65-9A88-AF801A653C1B}"/>
              </a:ext>
            </a:extLst>
          </p:cNvPr>
          <p:cNvSpPr>
            <a:spLocks/>
          </p:cNvSpPr>
          <p:nvPr/>
        </p:nvSpPr>
        <p:spPr bwMode="auto">
          <a:xfrm>
            <a:off x="5419488" y="4790559"/>
            <a:ext cx="120203" cy="294289"/>
          </a:xfrm>
          <a:custGeom>
            <a:avLst/>
            <a:gdLst>
              <a:gd name="T0" fmla="*/ 132 w 462"/>
              <a:gd name="T1" fmla="*/ 0 h 1135"/>
              <a:gd name="T2" fmla="*/ 132 w 462"/>
              <a:gd name="T3" fmla="*/ 7 h 1135"/>
              <a:gd name="T4" fmla="*/ 132 w 462"/>
              <a:gd name="T5" fmla="*/ 17 h 1135"/>
              <a:gd name="T6" fmla="*/ 132 w 462"/>
              <a:gd name="T7" fmla="*/ 26 h 1135"/>
              <a:gd name="T8" fmla="*/ 131 w 462"/>
              <a:gd name="T9" fmla="*/ 35 h 1135"/>
              <a:gd name="T10" fmla="*/ 131 w 462"/>
              <a:gd name="T11" fmla="*/ 39 h 1135"/>
              <a:gd name="T12" fmla="*/ 131 w 462"/>
              <a:gd name="T13" fmla="*/ 41 h 1135"/>
              <a:gd name="T14" fmla="*/ 131 w 462"/>
              <a:gd name="T15" fmla="*/ 53 h 1135"/>
              <a:gd name="T16" fmla="*/ 129 w 462"/>
              <a:gd name="T17" fmla="*/ 64 h 1135"/>
              <a:gd name="T18" fmla="*/ 125 w 462"/>
              <a:gd name="T19" fmla="*/ 109 h 1135"/>
              <a:gd name="T20" fmla="*/ 119 w 462"/>
              <a:gd name="T21" fmla="*/ 153 h 1135"/>
              <a:gd name="T22" fmla="*/ 116 w 462"/>
              <a:gd name="T23" fmla="*/ 166 h 1135"/>
              <a:gd name="T24" fmla="*/ 114 w 462"/>
              <a:gd name="T25" fmla="*/ 177 h 1135"/>
              <a:gd name="T26" fmla="*/ 112 w 462"/>
              <a:gd name="T27" fmla="*/ 182 h 1135"/>
              <a:gd name="T28" fmla="*/ 112 w 462"/>
              <a:gd name="T29" fmla="*/ 189 h 1135"/>
              <a:gd name="T30" fmla="*/ 110 w 462"/>
              <a:gd name="T31" fmla="*/ 201 h 1135"/>
              <a:gd name="T32" fmla="*/ 106 w 462"/>
              <a:gd name="T33" fmla="*/ 214 h 1135"/>
              <a:gd name="T34" fmla="*/ 105 w 462"/>
              <a:gd name="T35" fmla="*/ 223 h 1135"/>
              <a:gd name="T36" fmla="*/ 102 w 462"/>
              <a:gd name="T37" fmla="*/ 232 h 1135"/>
              <a:gd name="T38" fmla="*/ 100 w 462"/>
              <a:gd name="T39" fmla="*/ 242 h 1135"/>
              <a:gd name="T40" fmla="*/ 97 w 462"/>
              <a:gd name="T41" fmla="*/ 252 h 1135"/>
              <a:gd name="T42" fmla="*/ 94 w 462"/>
              <a:gd name="T43" fmla="*/ 263 h 1135"/>
              <a:gd name="T44" fmla="*/ 90 w 462"/>
              <a:gd name="T45" fmla="*/ 273 h 1135"/>
              <a:gd name="T46" fmla="*/ 81 w 462"/>
              <a:gd name="T47" fmla="*/ 303 h 1135"/>
              <a:gd name="T48" fmla="*/ 71 w 462"/>
              <a:gd name="T49" fmla="*/ 333 h 1135"/>
              <a:gd name="T50" fmla="*/ 65 w 462"/>
              <a:gd name="T51" fmla="*/ 348 h 1135"/>
              <a:gd name="T52" fmla="*/ 36 w 462"/>
              <a:gd name="T53" fmla="*/ 417 h 1135"/>
              <a:gd name="T54" fmla="*/ 0 w 462"/>
              <a:gd name="T55" fmla="*/ 483 h 1135"/>
              <a:gd name="T56" fmla="*/ 27 w 462"/>
              <a:gd name="T57" fmla="*/ 573 h 1135"/>
              <a:gd name="T58" fmla="*/ 94 w 462"/>
              <a:gd name="T59" fmla="*/ 745 h 1135"/>
              <a:gd name="T60" fmla="*/ 177 w 462"/>
              <a:gd name="T61" fmla="*/ 908 h 1135"/>
              <a:gd name="T62" fmla="*/ 276 w 462"/>
              <a:gd name="T63" fmla="*/ 1062 h 1135"/>
              <a:gd name="T64" fmla="*/ 332 w 462"/>
              <a:gd name="T65" fmla="*/ 1135 h 1135"/>
              <a:gd name="T66" fmla="*/ 343 w 462"/>
              <a:gd name="T67" fmla="*/ 1123 h 1135"/>
              <a:gd name="T68" fmla="*/ 355 w 462"/>
              <a:gd name="T69" fmla="*/ 1110 h 1135"/>
              <a:gd name="T70" fmla="*/ 369 w 462"/>
              <a:gd name="T71" fmla="*/ 1095 h 1135"/>
              <a:gd name="T72" fmla="*/ 383 w 462"/>
              <a:gd name="T73" fmla="*/ 1078 h 1135"/>
              <a:gd name="T74" fmla="*/ 396 w 462"/>
              <a:gd name="T75" fmla="*/ 1064 h 1135"/>
              <a:gd name="T76" fmla="*/ 408 w 462"/>
              <a:gd name="T77" fmla="*/ 1050 h 1135"/>
              <a:gd name="T78" fmla="*/ 408 w 462"/>
              <a:gd name="T79" fmla="*/ 1050 h 1135"/>
              <a:gd name="T80" fmla="*/ 409 w 462"/>
              <a:gd name="T81" fmla="*/ 1048 h 1135"/>
              <a:gd name="T82" fmla="*/ 418 w 462"/>
              <a:gd name="T83" fmla="*/ 1037 h 1135"/>
              <a:gd name="T84" fmla="*/ 427 w 462"/>
              <a:gd name="T85" fmla="*/ 1025 h 1135"/>
              <a:gd name="T86" fmla="*/ 443 w 462"/>
              <a:gd name="T87" fmla="*/ 1007 h 1135"/>
              <a:gd name="T88" fmla="*/ 457 w 462"/>
              <a:gd name="T89" fmla="*/ 989 h 1135"/>
              <a:gd name="T90" fmla="*/ 460 w 462"/>
              <a:gd name="T91" fmla="*/ 985 h 1135"/>
              <a:gd name="T92" fmla="*/ 462 w 462"/>
              <a:gd name="T93" fmla="*/ 981 h 1135"/>
              <a:gd name="T94" fmla="*/ 425 w 462"/>
              <a:gd name="T95" fmla="*/ 929 h 1135"/>
              <a:gd name="T96" fmla="*/ 355 w 462"/>
              <a:gd name="T97" fmla="*/ 820 h 1135"/>
              <a:gd name="T98" fmla="*/ 295 w 462"/>
              <a:gd name="T99" fmla="*/ 706 h 1135"/>
              <a:gd name="T100" fmla="*/ 243 w 462"/>
              <a:gd name="T101" fmla="*/ 587 h 1135"/>
              <a:gd name="T102" fmla="*/ 201 w 462"/>
              <a:gd name="T103" fmla="*/ 464 h 1135"/>
              <a:gd name="T104" fmla="*/ 168 w 462"/>
              <a:gd name="T105" fmla="*/ 335 h 1135"/>
              <a:gd name="T106" fmla="*/ 145 w 462"/>
              <a:gd name="T107" fmla="*/ 204 h 1135"/>
              <a:gd name="T108" fmla="*/ 133 w 462"/>
              <a:gd name="T109" fmla="*/ 68 h 1135"/>
              <a:gd name="T110" fmla="*/ 132 w 462"/>
              <a:gd name="T111" fmla="*/ 0 h 1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462" h="1135">
                <a:moveTo>
                  <a:pt x="132" y="0"/>
                </a:moveTo>
                <a:lnTo>
                  <a:pt x="132" y="7"/>
                </a:lnTo>
                <a:lnTo>
                  <a:pt x="132" y="17"/>
                </a:lnTo>
                <a:lnTo>
                  <a:pt x="132" y="26"/>
                </a:lnTo>
                <a:lnTo>
                  <a:pt x="131" y="35"/>
                </a:lnTo>
                <a:lnTo>
                  <a:pt x="131" y="39"/>
                </a:lnTo>
                <a:lnTo>
                  <a:pt x="131" y="41"/>
                </a:lnTo>
                <a:lnTo>
                  <a:pt x="131" y="53"/>
                </a:lnTo>
                <a:lnTo>
                  <a:pt x="129" y="64"/>
                </a:lnTo>
                <a:lnTo>
                  <a:pt x="125" y="109"/>
                </a:lnTo>
                <a:lnTo>
                  <a:pt x="119" y="153"/>
                </a:lnTo>
                <a:lnTo>
                  <a:pt x="116" y="166"/>
                </a:lnTo>
                <a:lnTo>
                  <a:pt x="114" y="177"/>
                </a:lnTo>
                <a:lnTo>
                  <a:pt x="112" y="182"/>
                </a:lnTo>
                <a:lnTo>
                  <a:pt x="112" y="189"/>
                </a:lnTo>
                <a:lnTo>
                  <a:pt x="110" y="201"/>
                </a:lnTo>
                <a:lnTo>
                  <a:pt x="106" y="214"/>
                </a:lnTo>
                <a:lnTo>
                  <a:pt x="105" y="223"/>
                </a:lnTo>
                <a:lnTo>
                  <a:pt x="102" y="232"/>
                </a:lnTo>
                <a:lnTo>
                  <a:pt x="100" y="242"/>
                </a:lnTo>
                <a:lnTo>
                  <a:pt x="97" y="252"/>
                </a:lnTo>
                <a:lnTo>
                  <a:pt x="94" y="263"/>
                </a:lnTo>
                <a:lnTo>
                  <a:pt x="90" y="273"/>
                </a:lnTo>
                <a:lnTo>
                  <a:pt x="81" y="303"/>
                </a:lnTo>
                <a:lnTo>
                  <a:pt x="71" y="333"/>
                </a:lnTo>
                <a:lnTo>
                  <a:pt x="65" y="348"/>
                </a:lnTo>
                <a:lnTo>
                  <a:pt x="36" y="417"/>
                </a:lnTo>
                <a:lnTo>
                  <a:pt x="0" y="483"/>
                </a:lnTo>
                <a:lnTo>
                  <a:pt x="27" y="573"/>
                </a:lnTo>
                <a:lnTo>
                  <a:pt x="94" y="745"/>
                </a:lnTo>
                <a:lnTo>
                  <a:pt x="177" y="908"/>
                </a:lnTo>
                <a:lnTo>
                  <a:pt x="276" y="1062"/>
                </a:lnTo>
                <a:lnTo>
                  <a:pt x="332" y="1135"/>
                </a:lnTo>
                <a:lnTo>
                  <a:pt x="343" y="1123"/>
                </a:lnTo>
                <a:lnTo>
                  <a:pt x="355" y="1110"/>
                </a:lnTo>
                <a:lnTo>
                  <a:pt x="369" y="1095"/>
                </a:lnTo>
                <a:lnTo>
                  <a:pt x="383" y="1078"/>
                </a:lnTo>
                <a:lnTo>
                  <a:pt x="396" y="1064"/>
                </a:lnTo>
                <a:lnTo>
                  <a:pt x="408" y="1050"/>
                </a:lnTo>
                <a:lnTo>
                  <a:pt x="408" y="1050"/>
                </a:lnTo>
                <a:lnTo>
                  <a:pt x="409" y="1048"/>
                </a:lnTo>
                <a:lnTo>
                  <a:pt x="418" y="1037"/>
                </a:lnTo>
                <a:lnTo>
                  <a:pt x="427" y="1025"/>
                </a:lnTo>
                <a:lnTo>
                  <a:pt x="443" y="1007"/>
                </a:lnTo>
                <a:lnTo>
                  <a:pt x="457" y="989"/>
                </a:lnTo>
                <a:lnTo>
                  <a:pt x="460" y="985"/>
                </a:lnTo>
                <a:lnTo>
                  <a:pt x="462" y="981"/>
                </a:lnTo>
                <a:lnTo>
                  <a:pt x="425" y="929"/>
                </a:lnTo>
                <a:lnTo>
                  <a:pt x="355" y="820"/>
                </a:lnTo>
                <a:lnTo>
                  <a:pt x="295" y="706"/>
                </a:lnTo>
                <a:lnTo>
                  <a:pt x="243" y="587"/>
                </a:lnTo>
                <a:lnTo>
                  <a:pt x="201" y="464"/>
                </a:lnTo>
                <a:lnTo>
                  <a:pt x="168" y="335"/>
                </a:lnTo>
                <a:lnTo>
                  <a:pt x="145" y="204"/>
                </a:lnTo>
                <a:lnTo>
                  <a:pt x="133" y="68"/>
                </a:lnTo>
                <a:lnTo>
                  <a:pt x="132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40" name="Freeform: Shape 139">
            <a:extLst>
              <a:ext uri="{FF2B5EF4-FFF2-40B4-BE49-F238E27FC236}">
                <a16:creationId xmlns:a16="http://schemas.microsoft.com/office/drawing/2014/main" id="{2D5817B8-6711-437F-8090-097E2CF1D9CC}"/>
              </a:ext>
            </a:extLst>
          </p:cNvPr>
          <p:cNvSpPr>
            <a:spLocks/>
          </p:cNvSpPr>
          <p:nvPr/>
        </p:nvSpPr>
        <p:spPr bwMode="auto">
          <a:xfrm>
            <a:off x="5453685" y="4787449"/>
            <a:ext cx="2956360" cy="428999"/>
          </a:xfrm>
          <a:custGeom>
            <a:avLst/>
            <a:gdLst>
              <a:gd name="connsiteX0" fmla="*/ 0 w 3941813"/>
              <a:gd name="connsiteY0" fmla="*/ 0 h 571998"/>
              <a:gd name="connsiteX1" fmla="*/ 228336 w 3941813"/>
              <a:gd name="connsiteY1" fmla="*/ 0 h 571998"/>
              <a:gd name="connsiteX2" fmla="*/ 228336 w 3941813"/>
              <a:gd name="connsiteY2" fmla="*/ 1035 h 571998"/>
              <a:gd name="connsiteX3" fmla="*/ 228336 w 3941813"/>
              <a:gd name="connsiteY3" fmla="*/ 2070 h 571998"/>
              <a:gd name="connsiteX4" fmla="*/ 228336 w 3941813"/>
              <a:gd name="connsiteY4" fmla="*/ 3450 h 571998"/>
              <a:gd name="connsiteX5" fmla="*/ 228336 w 3941813"/>
              <a:gd name="connsiteY5" fmla="*/ 4485 h 571998"/>
              <a:gd name="connsiteX6" fmla="*/ 228336 w 3941813"/>
              <a:gd name="connsiteY6" fmla="*/ 6555 h 571998"/>
              <a:gd name="connsiteX7" fmla="*/ 228336 w 3941813"/>
              <a:gd name="connsiteY7" fmla="*/ 8625 h 571998"/>
              <a:gd name="connsiteX8" fmla="*/ 228336 w 3941813"/>
              <a:gd name="connsiteY8" fmla="*/ 13110 h 571998"/>
              <a:gd name="connsiteX9" fmla="*/ 228681 w 3941813"/>
              <a:gd name="connsiteY9" fmla="*/ 17595 h 571998"/>
              <a:gd name="connsiteX10" fmla="*/ 228681 w 3941813"/>
              <a:gd name="connsiteY10" fmla="*/ 21045 h 571998"/>
              <a:gd name="connsiteX11" fmla="*/ 229372 w 3941813"/>
              <a:gd name="connsiteY11" fmla="*/ 24495 h 571998"/>
              <a:gd name="connsiteX12" fmla="*/ 229561 w 3941813"/>
              <a:gd name="connsiteY12" fmla="*/ 29949 h 571998"/>
              <a:gd name="connsiteX13" fmla="*/ 230860 w 3941813"/>
              <a:gd name="connsiteY13" fmla="*/ 43059 h 571998"/>
              <a:gd name="connsiteX14" fmla="*/ 231099 w 3941813"/>
              <a:gd name="connsiteY14" fmla="*/ 44849 h 571998"/>
              <a:gd name="connsiteX15" fmla="*/ 231445 w 3941813"/>
              <a:gd name="connsiteY15" fmla="*/ 47954 h 571998"/>
              <a:gd name="connsiteX16" fmla="*/ 231790 w 3941813"/>
              <a:gd name="connsiteY16" fmla="*/ 51059 h 571998"/>
              <a:gd name="connsiteX17" fmla="*/ 232439 w 3941813"/>
              <a:gd name="connsiteY17" fmla="*/ 55431 h 571998"/>
              <a:gd name="connsiteX18" fmla="*/ 237460 w 3941813"/>
              <a:gd name="connsiteY18" fmla="*/ 78594 h 571998"/>
              <a:gd name="connsiteX19" fmla="*/ 239935 w 3941813"/>
              <a:gd name="connsiteY19" fmla="*/ 88754 h 571998"/>
              <a:gd name="connsiteX20" fmla="*/ 249062 w 3941813"/>
              <a:gd name="connsiteY20" fmla="*/ 117988 h 571998"/>
              <a:gd name="connsiteX21" fmla="*/ 258766 w 3941813"/>
              <a:gd name="connsiteY21" fmla="*/ 141560 h 571998"/>
              <a:gd name="connsiteX22" fmla="*/ 260462 w 3941813"/>
              <a:gd name="connsiteY22" fmla="*/ 145242 h 571998"/>
              <a:gd name="connsiteX23" fmla="*/ 261844 w 3941813"/>
              <a:gd name="connsiteY23" fmla="*/ 148347 h 571998"/>
              <a:gd name="connsiteX24" fmla="*/ 263571 w 3941813"/>
              <a:gd name="connsiteY24" fmla="*/ 152142 h 571998"/>
              <a:gd name="connsiteX25" fmla="*/ 265643 w 3941813"/>
              <a:gd name="connsiteY25" fmla="*/ 155592 h 571998"/>
              <a:gd name="connsiteX26" fmla="*/ 267371 w 3941813"/>
              <a:gd name="connsiteY26" fmla="*/ 158697 h 571998"/>
              <a:gd name="connsiteX27" fmla="*/ 269060 w 3941813"/>
              <a:gd name="connsiteY27" fmla="*/ 162072 h 571998"/>
              <a:gd name="connsiteX28" fmla="*/ 276558 w 3941813"/>
              <a:gd name="connsiteY28" fmla="*/ 175613 h 571998"/>
              <a:gd name="connsiteX29" fmla="*/ 277043 w 3941813"/>
              <a:gd name="connsiteY29" fmla="*/ 176291 h 571998"/>
              <a:gd name="connsiteX30" fmla="*/ 278368 w 3941813"/>
              <a:gd name="connsiteY30" fmla="*/ 178791 h 571998"/>
              <a:gd name="connsiteX31" fmla="*/ 295536 w 3941813"/>
              <a:gd name="connsiteY31" fmla="*/ 204348 h 571998"/>
              <a:gd name="connsiteX32" fmla="*/ 296042 w 3941813"/>
              <a:gd name="connsiteY32" fmla="*/ 204926 h 571998"/>
              <a:gd name="connsiteX33" fmla="*/ 298303 w 3941813"/>
              <a:gd name="connsiteY33" fmla="*/ 207936 h 571998"/>
              <a:gd name="connsiteX34" fmla="*/ 316635 w 3941813"/>
              <a:gd name="connsiteY34" fmla="*/ 230146 h 571998"/>
              <a:gd name="connsiteX35" fmla="*/ 318158 w 3941813"/>
              <a:gd name="connsiteY35" fmla="*/ 231823 h 571998"/>
              <a:gd name="connsiteX36" fmla="*/ 341295 w 3941813"/>
              <a:gd name="connsiteY36" fmla="*/ 254260 h 571998"/>
              <a:gd name="connsiteX37" fmla="*/ 364855 w 3941813"/>
              <a:gd name="connsiteY37" fmla="*/ 274566 h 571998"/>
              <a:gd name="connsiteX38" fmla="*/ 383255 w 3941813"/>
              <a:gd name="connsiteY38" fmla="*/ 287072 h 571998"/>
              <a:gd name="connsiteX39" fmla="*/ 390494 w 3941813"/>
              <a:gd name="connsiteY39" fmla="*/ 291862 h 571998"/>
              <a:gd name="connsiteX40" fmla="*/ 396550 w 3941813"/>
              <a:gd name="connsiteY40" fmla="*/ 295622 h 571998"/>
              <a:gd name="connsiteX41" fmla="*/ 409034 w 3941813"/>
              <a:gd name="connsiteY41" fmla="*/ 302598 h 571998"/>
              <a:gd name="connsiteX42" fmla="*/ 419364 w 3941813"/>
              <a:gd name="connsiteY42" fmla="*/ 308079 h 571998"/>
              <a:gd name="connsiteX43" fmla="*/ 431109 w 3941813"/>
              <a:gd name="connsiteY43" fmla="*/ 313598 h 571998"/>
              <a:gd name="connsiteX44" fmla="*/ 433413 w 3941813"/>
              <a:gd name="connsiteY44" fmla="*/ 314749 h 571998"/>
              <a:gd name="connsiteX45" fmla="*/ 445124 w 3941813"/>
              <a:gd name="connsiteY45" fmla="*/ 319611 h 571998"/>
              <a:gd name="connsiteX46" fmla="*/ 450799 w 3941813"/>
              <a:gd name="connsiteY46" fmla="*/ 321878 h 571998"/>
              <a:gd name="connsiteX47" fmla="*/ 462312 w 3941813"/>
              <a:gd name="connsiteY47" fmla="*/ 325820 h 571998"/>
              <a:gd name="connsiteX48" fmla="*/ 480775 w 3941813"/>
              <a:gd name="connsiteY48" fmla="*/ 331449 h 571998"/>
              <a:gd name="connsiteX49" fmla="*/ 490525 w 3941813"/>
              <a:gd name="connsiteY49" fmla="*/ 333953 h 571998"/>
              <a:gd name="connsiteX50" fmla="*/ 499752 w 3941813"/>
              <a:gd name="connsiteY50" fmla="*/ 335946 h 571998"/>
              <a:gd name="connsiteX51" fmla="*/ 520232 w 3941813"/>
              <a:gd name="connsiteY51" fmla="*/ 340163 h 571998"/>
              <a:gd name="connsiteX52" fmla="*/ 554124 w 3941813"/>
              <a:gd name="connsiteY52" fmla="*/ 343209 h 571998"/>
              <a:gd name="connsiteX53" fmla="*/ 555122 w 3941813"/>
              <a:gd name="connsiteY53" fmla="*/ 343268 h 571998"/>
              <a:gd name="connsiteX54" fmla="*/ 555467 w 3941813"/>
              <a:gd name="connsiteY54" fmla="*/ 343294 h 571998"/>
              <a:gd name="connsiteX55" fmla="*/ 572739 w 3941813"/>
              <a:gd name="connsiteY55" fmla="*/ 343958 h 571998"/>
              <a:gd name="connsiteX56" fmla="*/ 3862707 w 3941813"/>
              <a:gd name="connsiteY56" fmla="*/ 343958 h 571998"/>
              <a:gd name="connsiteX57" fmla="*/ 3941813 w 3941813"/>
              <a:gd name="connsiteY57" fmla="*/ 343958 h 571998"/>
              <a:gd name="connsiteX58" fmla="*/ 3941813 w 3941813"/>
              <a:gd name="connsiteY58" fmla="*/ 388462 h 571998"/>
              <a:gd name="connsiteX59" fmla="*/ 3940777 w 3941813"/>
              <a:gd name="connsiteY59" fmla="*/ 407437 h 571998"/>
              <a:gd name="connsiteX60" fmla="*/ 3933868 w 3941813"/>
              <a:gd name="connsiteY60" fmla="*/ 442971 h 571998"/>
              <a:gd name="connsiteX61" fmla="*/ 3920050 w 3941813"/>
              <a:gd name="connsiteY61" fmla="*/ 476090 h 571998"/>
              <a:gd name="connsiteX62" fmla="*/ 3900015 w 3941813"/>
              <a:gd name="connsiteY62" fmla="*/ 505415 h 571998"/>
              <a:gd name="connsiteX63" fmla="*/ 3875143 w 3941813"/>
              <a:gd name="connsiteY63" fmla="*/ 530254 h 571998"/>
              <a:gd name="connsiteX64" fmla="*/ 3846126 w 3941813"/>
              <a:gd name="connsiteY64" fmla="*/ 549919 h 571998"/>
              <a:gd name="connsiteX65" fmla="*/ 3812964 w 3941813"/>
              <a:gd name="connsiteY65" fmla="*/ 563718 h 571998"/>
              <a:gd name="connsiteX66" fmla="*/ 3777038 w 3941813"/>
              <a:gd name="connsiteY66" fmla="*/ 570963 h 571998"/>
              <a:gd name="connsiteX67" fmla="*/ 3758385 w 3941813"/>
              <a:gd name="connsiteY67" fmla="*/ 571998 h 571998"/>
              <a:gd name="connsiteX68" fmla="*/ 572739 w 3941813"/>
              <a:gd name="connsiteY68" fmla="*/ 571998 h 571998"/>
              <a:gd name="connsiteX69" fmla="*/ 543032 w 3941813"/>
              <a:gd name="connsiteY69" fmla="*/ 571308 h 571998"/>
              <a:gd name="connsiteX70" fmla="*/ 485343 w 3941813"/>
              <a:gd name="connsiteY70" fmla="*/ 565788 h 571998"/>
              <a:gd name="connsiteX71" fmla="*/ 429382 w 3941813"/>
              <a:gd name="connsiteY71" fmla="*/ 554059 h 571998"/>
              <a:gd name="connsiteX72" fmla="*/ 375493 w 3941813"/>
              <a:gd name="connsiteY72" fmla="*/ 537499 h 571998"/>
              <a:gd name="connsiteX73" fmla="*/ 324023 w 3941813"/>
              <a:gd name="connsiteY73" fmla="*/ 515419 h 571998"/>
              <a:gd name="connsiteX74" fmla="*/ 275661 w 3941813"/>
              <a:gd name="connsiteY74" fmla="*/ 489200 h 571998"/>
              <a:gd name="connsiteX75" fmla="*/ 229718 w 3941813"/>
              <a:gd name="connsiteY75" fmla="*/ 458495 h 571998"/>
              <a:gd name="connsiteX76" fmla="*/ 187574 w 3941813"/>
              <a:gd name="connsiteY76" fmla="*/ 423306 h 571998"/>
              <a:gd name="connsiteX77" fmla="*/ 148539 w 3941813"/>
              <a:gd name="connsiteY77" fmla="*/ 384667 h 571998"/>
              <a:gd name="connsiteX78" fmla="*/ 113650 w 3941813"/>
              <a:gd name="connsiteY78" fmla="*/ 342233 h 571998"/>
              <a:gd name="connsiteX79" fmla="*/ 82906 w 3941813"/>
              <a:gd name="connsiteY79" fmla="*/ 296349 h 571998"/>
              <a:gd name="connsiteX80" fmla="*/ 56307 w 3941813"/>
              <a:gd name="connsiteY80" fmla="*/ 248050 h 571998"/>
              <a:gd name="connsiteX81" fmla="*/ 34544 w 3941813"/>
              <a:gd name="connsiteY81" fmla="*/ 196646 h 571998"/>
              <a:gd name="connsiteX82" fmla="*/ 17963 w 3941813"/>
              <a:gd name="connsiteY82" fmla="*/ 143172 h 571998"/>
              <a:gd name="connsiteX83" fmla="*/ 6218 w 3941813"/>
              <a:gd name="connsiteY83" fmla="*/ 87283 h 571998"/>
              <a:gd name="connsiteX84" fmla="*/ 346 w 3941813"/>
              <a:gd name="connsiteY84" fmla="*/ 29669 h 571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3941813" h="571998">
                <a:moveTo>
                  <a:pt x="0" y="0"/>
                </a:moveTo>
                <a:lnTo>
                  <a:pt x="228336" y="0"/>
                </a:lnTo>
                <a:lnTo>
                  <a:pt x="228336" y="1035"/>
                </a:lnTo>
                <a:lnTo>
                  <a:pt x="228336" y="2070"/>
                </a:lnTo>
                <a:lnTo>
                  <a:pt x="228336" y="3450"/>
                </a:lnTo>
                <a:lnTo>
                  <a:pt x="228336" y="4485"/>
                </a:lnTo>
                <a:lnTo>
                  <a:pt x="228336" y="6555"/>
                </a:lnTo>
                <a:lnTo>
                  <a:pt x="228336" y="8625"/>
                </a:lnTo>
                <a:lnTo>
                  <a:pt x="228336" y="13110"/>
                </a:lnTo>
                <a:lnTo>
                  <a:pt x="228681" y="17595"/>
                </a:lnTo>
                <a:lnTo>
                  <a:pt x="228681" y="21045"/>
                </a:lnTo>
                <a:lnTo>
                  <a:pt x="229372" y="24495"/>
                </a:lnTo>
                <a:lnTo>
                  <a:pt x="229561" y="29949"/>
                </a:lnTo>
                <a:lnTo>
                  <a:pt x="230860" y="43059"/>
                </a:lnTo>
                <a:lnTo>
                  <a:pt x="231099" y="44849"/>
                </a:lnTo>
                <a:lnTo>
                  <a:pt x="231445" y="47954"/>
                </a:lnTo>
                <a:lnTo>
                  <a:pt x="231790" y="51059"/>
                </a:lnTo>
                <a:lnTo>
                  <a:pt x="232439" y="55431"/>
                </a:lnTo>
                <a:lnTo>
                  <a:pt x="237460" y="78594"/>
                </a:lnTo>
                <a:lnTo>
                  <a:pt x="239935" y="88754"/>
                </a:lnTo>
                <a:lnTo>
                  <a:pt x="249062" y="117988"/>
                </a:lnTo>
                <a:lnTo>
                  <a:pt x="258766" y="141560"/>
                </a:lnTo>
                <a:lnTo>
                  <a:pt x="260462" y="145242"/>
                </a:lnTo>
                <a:lnTo>
                  <a:pt x="261844" y="148347"/>
                </a:lnTo>
                <a:lnTo>
                  <a:pt x="263571" y="152142"/>
                </a:lnTo>
                <a:lnTo>
                  <a:pt x="265643" y="155592"/>
                </a:lnTo>
                <a:lnTo>
                  <a:pt x="267371" y="158697"/>
                </a:lnTo>
                <a:lnTo>
                  <a:pt x="269060" y="162072"/>
                </a:lnTo>
                <a:lnTo>
                  <a:pt x="276558" y="175613"/>
                </a:lnTo>
                <a:lnTo>
                  <a:pt x="277043" y="176291"/>
                </a:lnTo>
                <a:lnTo>
                  <a:pt x="278368" y="178791"/>
                </a:lnTo>
                <a:lnTo>
                  <a:pt x="295536" y="204348"/>
                </a:lnTo>
                <a:lnTo>
                  <a:pt x="296042" y="204926"/>
                </a:lnTo>
                <a:lnTo>
                  <a:pt x="298303" y="207936"/>
                </a:lnTo>
                <a:lnTo>
                  <a:pt x="316635" y="230146"/>
                </a:lnTo>
                <a:lnTo>
                  <a:pt x="318158" y="231823"/>
                </a:lnTo>
                <a:lnTo>
                  <a:pt x="341295" y="254260"/>
                </a:lnTo>
                <a:lnTo>
                  <a:pt x="364855" y="274566"/>
                </a:lnTo>
                <a:lnTo>
                  <a:pt x="383255" y="287072"/>
                </a:lnTo>
                <a:lnTo>
                  <a:pt x="390494" y="291862"/>
                </a:lnTo>
                <a:lnTo>
                  <a:pt x="396550" y="295622"/>
                </a:lnTo>
                <a:lnTo>
                  <a:pt x="409034" y="302598"/>
                </a:lnTo>
                <a:lnTo>
                  <a:pt x="419364" y="308079"/>
                </a:lnTo>
                <a:lnTo>
                  <a:pt x="431109" y="313598"/>
                </a:lnTo>
                <a:lnTo>
                  <a:pt x="433413" y="314749"/>
                </a:lnTo>
                <a:lnTo>
                  <a:pt x="445124" y="319611"/>
                </a:lnTo>
                <a:lnTo>
                  <a:pt x="450799" y="321878"/>
                </a:lnTo>
                <a:lnTo>
                  <a:pt x="462312" y="325820"/>
                </a:lnTo>
                <a:lnTo>
                  <a:pt x="480775" y="331449"/>
                </a:lnTo>
                <a:lnTo>
                  <a:pt x="490525" y="333953"/>
                </a:lnTo>
                <a:lnTo>
                  <a:pt x="499752" y="335946"/>
                </a:lnTo>
                <a:lnTo>
                  <a:pt x="520232" y="340163"/>
                </a:lnTo>
                <a:lnTo>
                  <a:pt x="554124" y="343209"/>
                </a:lnTo>
                <a:lnTo>
                  <a:pt x="555122" y="343268"/>
                </a:lnTo>
                <a:lnTo>
                  <a:pt x="555467" y="343294"/>
                </a:lnTo>
                <a:lnTo>
                  <a:pt x="572739" y="343958"/>
                </a:lnTo>
                <a:lnTo>
                  <a:pt x="3862707" y="343958"/>
                </a:lnTo>
                <a:lnTo>
                  <a:pt x="3941813" y="343958"/>
                </a:lnTo>
                <a:lnTo>
                  <a:pt x="3941813" y="388462"/>
                </a:lnTo>
                <a:lnTo>
                  <a:pt x="3940777" y="407437"/>
                </a:lnTo>
                <a:lnTo>
                  <a:pt x="3933868" y="442971"/>
                </a:lnTo>
                <a:lnTo>
                  <a:pt x="3920050" y="476090"/>
                </a:lnTo>
                <a:lnTo>
                  <a:pt x="3900015" y="505415"/>
                </a:lnTo>
                <a:lnTo>
                  <a:pt x="3875143" y="530254"/>
                </a:lnTo>
                <a:lnTo>
                  <a:pt x="3846126" y="549919"/>
                </a:lnTo>
                <a:lnTo>
                  <a:pt x="3812964" y="563718"/>
                </a:lnTo>
                <a:lnTo>
                  <a:pt x="3777038" y="570963"/>
                </a:lnTo>
                <a:lnTo>
                  <a:pt x="3758385" y="571998"/>
                </a:lnTo>
                <a:lnTo>
                  <a:pt x="572739" y="571998"/>
                </a:lnTo>
                <a:lnTo>
                  <a:pt x="543032" y="571308"/>
                </a:lnTo>
                <a:lnTo>
                  <a:pt x="485343" y="565788"/>
                </a:lnTo>
                <a:lnTo>
                  <a:pt x="429382" y="554059"/>
                </a:lnTo>
                <a:lnTo>
                  <a:pt x="375493" y="537499"/>
                </a:lnTo>
                <a:lnTo>
                  <a:pt x="324023" y="515419"/>
                </a:lnTo>
                <a:lnTo>
                  <a:pt x="275661" y="489200"/>
                </a:lnTo>
                <a:lnTo>
                  <a:pt x="229718" y="458495"/>
                </a:lnTo>
                <a:lnTo>
                  <a:pt x="187574" y="423306"/>
                </a:lnTo>
                <a:lnTo>
                  <a:pt x="148539" y="384667"/>
                </a:lnTo>
                <a:lnTo>
                  <a:pt x="113650" y="342233"/>
                </a:lnTo>
                <a:lnTo>
                  <a:pt x="82906" y="296349"/>
                </a:lnTo>
                <a:lnTo>
                  <a:pt x="56307" y="248050"/>
                </a:lnTo>
                <a:lnTo>
                  <a:pt x="34544" y="196646"/>
                </a:lnTo>
                <a:lnTo>
                  <a:pt x="17963" y="143172"/>
                </a:lnTo>
                <a:lnTo>
                  <a:pt x="6218" y="87283"/>
                </a:lnTo>
                <a:lnTo>
                  <a:pt x="346" y="29669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35" name="Freeform 585">
            <a:extLst>
              <a:ext uri="{FF2B5EF4-FFF2-40B4-BE49-F238E27FC236}">
                <a16:creationId xmlns:a16="http://schemas.microsoft.com/office/drawing/2014/main" id="{18D43308-2F38-45C9-8BA9-AA28F8F5CA6C}"/>
              </a:ext>
            </a:extLst>
          </p:cNvPr>
          <p:cNvSpPr>
            <a:spLocks/>
          </p:cNvSpPr>
          <p:nvPr/>
        </p:nvSpPr>
        <p:spPr bwMode="auto">
          <a:xfrm>
            <a:off x="4936606" y="4528393"/>
            <a:ext cx="517079" cy="517079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300" b="1">
                <a:solidFill>
                  <a:srgbClr val="191C21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867706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9862</TotalTime>
  <Words>336</Words>
  <PresentationFormat>On-screen Show (4:3)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Banners w/ Circles for PowerPoint</vt:lpstr>
      <vt:lpstr>Banners w/ Circles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Banners with Circles for PowerPoint</dc:title>
  <dc:creator>PresentationGo.com</dc:creator>
  <dc:description>© Copyright PresentationGo.com</dc:description>
  <dcterms:created xsi:type="dcterms:W3CDTF">2014-11-26T05:14:11Z</dcterms:created>
  <dcterms:modified xsi:type="dcterms:W3CDTF">2017-06-22T17:38:56Z</dcterms:modified>
  <cp:category>Text &amp; Tables</cp:category>
</cp:coreProperties>
</file>