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40000">
                  <a:srgbClr val="00A891"/>
                </a:gs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4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35"/>
        <c:axId val="422852616"/>
        <c:axId val="422846712"/>
      </c:barChart>
      <c:catAx>
        <c:axId val="422852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40000">
                  <a:schemeClr val="accent4"/>
                </a:gs>
                <a:gs pos="0">
                  <a:schemeClr val="accent4"/>
                </a:gs>
                <a:gs pos="100000">
                  <a:schemeClr val="accent4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40000">
                  <a:schemeClr val="accent6"/>
                </a:gs>
                <a:gs pos="0">
                  <a:schemeClr val="accent6"/>
                </a:gs>
                <a:gs pos="100000">
                  <a:schemeClr val="accent6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35"/>
        <c:axId val="422852616"/>
        <c:axId val="422846712"/>
      </c:barChart>
      <c:catAx>
        <c:axId val="422852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9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9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 with Cars for PowerPoint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5229610"/>
              </p:ext>
            </p:extLst>
          </p:nvPr>
        </p:nvGraphicFramePr>
        <p:xfrm>
          <a:off x="243855" y="1158241"/>
          <a:ext cx="609600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9C5538-A8B9-4BD2-97E2-BE8937EA23FE}"/>
              </a:ext>
            </a:extLst>
          </p:cNvPr>
          <p:cNvSpPr/>
          <p:nvPr/>
        </p:nvSpPr>
        <p:spPr>
          <a:xfrm>
            <a:off x="2663204" y="5196997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682F34A-725C-49CD-B86E-5E285B9EEEA8}"/>
              </a:ext>
            </a:extLst>
          </p:cNvPr>
          <p:cNvSpPr/>
          <p:nvPr/>
        </p:nvSpPr>
        <p:spPr>
          <a:xfrm>
            <a:off x="4235495" y="4649784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CAF33C4-D9E2-4533-8D3B-CAB3A625700C}"/>
              </a:ext>
            </a:extLst>
          </p:cNvPr>
          <p:cNvSpPr/>
          <p:nvPr/>
        </p:nvSpPr>
        <p:spPr>
          <a:xfrm>
            <a:off x="2961328" y="4070912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95D190-1249-4000-BF42-D5EF756B92B0}"/>
              </a:ext>
            </a:extLst>
          </p:cNvPr>
          <p:cNvSpPr/>
          <p:nvPr/>
        </p:nvSpPr>
        <p:spPr>
          <a:xfrm>
            <a:off x="2663204" y="2837486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DCB3610-F841-4142-849E-295CEFDAD9DB}"/>
              </a:ext>
            </a:extLst>
          </p:cNvPr>
          <p:cNvSpPr/>
          <p:nvPr/>
        </p:nvSpPr>
        <p:spPr>
          <a:xfrm>
            <a:off x="2977529" y="2274444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A5C5158-E1D1-4D96-BD9B-FD8A287BFB93}"/>
              </a:ext>
            </a:extLst>
          </p:cNvPr>
          <p:cNvSpPr/>
          <p:nvPr/>
        </p:nvSpPr>
        <p:spPr>
          <a:xfrm>
            <a:off x="4254751" y="1720942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7A84921-8421-441F-A5A8-4D6B3F3A2B94}"/>
              </a:ext>
            </a:extLst>
          </p:cNvPr>
          <p:cNvGrpSpPr/>
          <p:nvPr/>
        </p:nvGrpSpPr>
        <p:grpSpPr>
          <a:xfrm>
            <a:off x="6691483" y="3108907"/>
            <a:ext cx="2202816" cy="1298475"/>
            <a:chOff x="8921977" y="1394910"/>
            <a:chExt cx="2937088" cy="173129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F1DE86-0CA4-4A25-9EBF-5E6E4364BA9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0BAA281-14B3-4286-A048-8C76B48B868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6C82DC-5EF9-4C99-9E82-26112A5C51DC}"/>
              </a:ext>
            </a:extLst>
          </p:cNvPr>
          <p:cNvGrpSpPr/>
          <p:nvPr/>
        </p:nvGrpSpPr>
        <p:grpSpPr>
          <a:xfrm>
            <a:off x="6691483" y="4654169"/>
            <a:ext cx="2202816" cy="1298475"/>
            <a:chOff x="8921977" y="4001571"/>
            <a:chExt cx="2937088" cy="173129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44F0CB0-C335-4CC0-926F-29143D2F106E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0E4521-E17A-4526-916E-528490EEE38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BDDA4C6-3E06-4C88-96E1-72891FED7464}"/>
              </a:ext>
            </a:extLst>
          </p:cNvPr>
          <p:cNvGrpSpPr/>
          <p:nvPr/>
        </p:nvGrpSpPr>
        <p:grpSpPr>
          <a:xfrm>
            <a:off x="6697329" y="1563645"/>
            <a:ext cx="2202816" cy="1298475"/>
            <a:chOff x="8921977" y="1394910"/>
            <a:chExt cx="2937088" cy="173129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0AC3543-FC0D-4009-97B5-83C02B6685E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32D306-71F3-4FF3-8138-C1CB8E06956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161BF2B-9026-48CE-957C-FBB3B3A37B37}"/>
              </a:ext>
            </a:extLst>
          </p:cNvPr>
          <p:cNvSpPr/>
          <p:nvPr/>
        </p:nvSpPr>
        <p:spPr>
          <a:xfrm>
            <a:off x="8430523" y="1646816"/>
            <a:ext cx="463776" cy="231888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8DB0F22-5610-4E26-89DA-C6F1E135E331}"/>
              </a:ext>
            </a:extLst>
          </p:cNvPr>
          <p:cNvSpPr/>
          <p:nvPr/>
        </p:nvSpPr>
        <p:spPr>
          <a:xfrm>
            <a:off x="8430523" y="3192078"/>
            <a:ext cx="463776" cy="231888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C57204B-5E9C-45B0-8731-50613907FD8D}"/>
              </a:ext>
            </a:extLst>
          </p:cNvPr>
          <p:cNvSpPr/>
          <p:nvPr/>
        </p:nvSpPr>
        <p:spPr>
          <a:xfrm>
            <a:off x="8430523" y="4737340"/>
            <a:ext cx="463776" cy="231888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1027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 with Cars for PowerPoint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2900532"/>
              </p:ext>
            </p:extLst>
          </p:nvPr>
        </p:nvGraphicFramePr>
        <p:xfrm>
          <a:off x="243855" y="1158241"/>
          <a:ext cx="609600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9C5538-A8B9-4BD2-97E2-BE8937EA23FE}"/>
              </a:ext>
            </a:extLst>
          </p:cNvPr>
          <p:cNvSpPr/>
          <p:nvPr/>
        </p:nvSpPr>
        <p:spPr>
          <a:xfrm>
            <a:off x="2663204" y="5196997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682F34A-725C-49CD-B86E-5E285B9EEEA8}"/>
              </a:ext>
            </a:extLst>
          </p:cNvPr>
          <p:cNvSpPr/>
          <p:nvPr/>
        </p:nvSpPr>
        <p:spPr>
          <a:xfrm>
            <a:off x="4235495" y="4649784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CAF33C4-D9E2-4533-8D3B-CAB3A625700C}"/>
              </a:ext>
            </a:extLst>
          </p:cNvPr>
          <p:cNvSpPr/>
          <p:nvPr/>
        </p:nvSpPr>
        <p:spPr>
          <a:xfrm>
            <a:off x="2961328" y="4070912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95D190-1249-4000-BF42-D5EF756B92B0}"/>
              </a:ext>
            </a:extLst>
          </p:cNvPr>
          <p:cNvSpPr/>
          <p:nvPr/>
        </p:nvSpPr>
        <p:spPr>
          <a:xfrm>
            <a:off x="2663204" y="2837486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DCB3610-F841-4142-849E-295CEFDAD9DB}"/>
              </a:ext>
            </a:extLst>
          </p:cNvPr>
          <p:cNvSpPr/>
          <p:nvPr/>
        </p:nvSpPr>
        <p:spPr>
          <a:xfrm>
            <a:off x="2977529" y="2274444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A5C5158-E1D1-4D96-BD9B-FD8A287BFB93}"/>
              </a:ext>
            </a:extLst>
          </p:cNvPr>
          <p:cNvSpPr/>
          <p:nvPr/>
        </p:nvSpPr>
        <p:spPr>
          <a:xfrm>
            <a:off x="4254751" y="1720942"/>
            <a:ext cx="805227" cy="40261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7A84921-8421-441F-A5A8-4D6B3F3A2B94}"/>
              </a:ext>
            </a:extLst>
          </p:cNvPr>
          <p:cNvGrpSpPr/>
          <p:nvPr/>
        </p:nvGrpSpPr>
        <p:grpSpPr>
          <a:xfrm>
            <a:off x="6691483" y="3108907"/>
            <a:ext cx="2202816" cy="1298475"/>
            <a:chOff x="8921977" y="1394910"/>
            <a:chExt cx="2937088" cy="173129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F1DE86-0CA4-4A25-9EBF-5E6E4364BA9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0BAA281-14B3-4286-A048-8C76B48B868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6C82DC-5EF9-4C99-9E82-26112A5C51DC}"/>
              </a:ext>
            </a:extLst>
          </p:cNvPr>
          <p:cNvGrpSpPr/>
          <p:nvPr/>
        </p:nvGrpSpPr>
        <p:grpSpPr>
          <a:xfrm>
            <a:off x="6691483" y="4654169"/>
            <a:ext cx="2202816" cy="1298475"/>
            <a:chOff x="8921977" y="4001571"/>
            <a:chExt cx="2937088" cy="173129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44F0CB0-C335-4CC0-926F-29143D2F106E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0E4521-E17A-4526-916E-528490EEE38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BDDA4C6-3E06-4C88-96E1-72891FED7464}"/>
              </a:ext>
            </a:extLst>
          </p:cNvPr>
          <p:cNvGrpSpPr/>
          <p:nvPr/>
        </p:nvGrpSpPr>
        <p:grpSpPr>
          <a:xfrm>
            <a:off x="6697329" y="1563645"/>
            <a:ext cx="2202816" cy="1298475"/>
            <a:chOff x="8921977" y="1394910"/>
            <a:chExt cx="2937088" cy="173129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0AC3543-FC0D-4009-97B5-83C02B6685E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32D306-71F3-4FF3-8138-C1CB8E06956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161BF2B-9026-48CE-957C-FBB3B3A37B37}"/>
              </a:ext>
            </a:extLst>
          </p:cNvPr>
          <p:cNvSpPr/>
          <p:nvPr/>
        </p:nvSpPr>
        <p:spPr>
          <a:xfrm>
            <a:off x="8430523" y="1646816"/>
            <a:ext cx="463776" cy="231888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8DB0F22-5610-4E26-89DA-C6F1E135E331}"/>
              </a:ext>
            </a:extLst>
          </p:cNvPr>
          <p:cNvSpPr/>
          <p:nvPr/>
        </p:nvSpPr>
        <p:spPr>
          <a:xfrm>
            <a:off x="8430523" y="3192078"/>
            <a:ext cx="463776" cy="231888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C57204B-5E9C-45B0-8731-50613907FD8D}"/>
              </a:ext>
            </a:extLst>
          </p:cNvPr>
          <p:cNvSpPr/>
          <p:nvPr/>
        </p:nvSpPr>
        <p:spPr>
          <a:xfrm>
            <a:off x="8430523" y="4737340"/>
            <a:ext cx="463776" cy="231888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1278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11452</TotalTime>
  <Words>282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Bar Chart with Cars for PowerPoint</vt:lpstr>
      <vt:lpstr>Bar Chart with Cars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Chart with Cars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2018-08-26T16:53:20Z</dcterms:modified>
  <cp:category>Charts &amp; Diagrams</cp:category>
</cp:coreProperties>
</file>