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4" r:id="rId4"/>
    <p:sldId id="355" r:id="rId5"/>
    <p:sldId id="35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9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40000">
                  <a:srgbClr val="00A891"/>
                </a:gs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74B-88FF-428DAB699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40000">
                  <a:srgbClr val="D9126B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74B-88FF-428DAB699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4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D-474B-88FF-428DAB69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-67"/>
        <c:axId val="422852616"/>
        <c:axId val="422846712"/>
      </c:barChart>
      <c:catAx>
        <c:axId val="42285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846712"/>
        <c:crosses val="autoZero"/>
        <c:auto val="1"/>
        <c:lblAlgn val="ctr"/>
        <c:lblOffset val="100"/>
        <c:noMultiLvlLbl val="0"/>
      </c:catAx>
      <c:valAx>
        <c:axId val="422846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285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4000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74B-88FF-428DAB699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40000">
                  <a:srgbClr val="D9126B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74B-88FF-428DAB699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4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D-474B-88FF-428DAB69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-67"/>
        <c:axId val="422852616"/>
        <c:axId val="422846712"/>
      </c:barChart>
      <c:catAx>
        <c:axId val="42285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846712"/>
        <c:crosses val="autoZero"/>
        <c:auto val="1"/>
        <c:lblAlgn val="ctr"/>
        <c:lblOffset val="100"/>
        <c:noMultiLvlLbl val="0"/>
      </c:catAx>
      <c:valAx>
        <c:axId val="422846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285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4"/>
                </a:gs>
                <a:gs pos="40000">
                  <a:schemeClr val="accent4"/>
                </a:gs>
                <a:gs pos="100000">
                  <a:schemeClr val="accent4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74B-88FF-428DAB699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40000">
                  <a:srgbClr val="D9126B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74B-88FF-428DAB699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40000">
                  <a:schemeClr val="accent6"/>
                </a:gs>
                <a:gs pos="0">
                  <a:schemeClr val="accent6"/>
                </a:gs>
                <a:gs pos="100000">
                  <a:schemeClr val="accent6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D-474B-88FF-428DAB69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-67"/>
        <c:axId val="422852616"/>
        <c:axId val="422846712"/>
      </c:barChart>
      <c:catAx>
        <c:axId val="42285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846712"/>
        <c:crosses val="autoZero"/>
        <c:auto val="1"/>
        <c:lblAlgn val="ctr"/>
        <c:lblOffset val="100"/>
        <c:noMultiLvlLbl val="0"/>
      </c:catAx>
      <c:valAx>
        <c:axId val="422846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285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9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27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9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2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chart" Target="../charts/chart3.xml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Bar Chart with Rockets for PowerPoint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AD0FB24-59F2-4AD8-A5AB-9ED9B197C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9045168"/>
              </p:ext>
            </p:extLst>
          </p:nvPr>
        </p:nvGraphicFramePr>
        <p:xfrm>
          <a:off x="243855" y="1762539"/>
          <a:ext cx="6096000" cy="4151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8900E62-4014-443B-B6FE-6B9928E7520E}"/>
              </a:ext>
            </a:extLst>
          </p:cNvPr>
          <p:cNvSpPr/>
          <p:nvPr/>
        </p:nvSpPr>
        <p:spPr>
          <a:xfrm>
            <a:off x="805443" y="1563645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53CC36B-F09B-43E1-A1C5-7EC591CE0C00}"/>
              </a:ext>
            </a:extLst>
          </p:cNvPr>
          <p:cNvSpPr/>
          <p:nvPr/>
        </p:nvSpPr>
        <p:spPr>
          <a:xfrm>
            <a:off x="3742560" y="2669656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B40B928-4661-4852-8A0F-8E88935FF77F}"/>
              </a:ext>
            </a:extLst>
          </p:cNvPr>
          <p:cNvSpPr/>
          <p:nvPr/>
        </p:nvSpPr>
        <p:spPr>
          <a:xfrm>
            <a:off x="2337183" y="2957473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2FEC8DB-3A12-44C6-90EA-CC27C8EC7560}"/>
              </a:ext>
            </a:extLst>
          </p:cNvPr>
          <p:cNvSpPr/>
          <p:nvPr/>
        </p:nvSpPr>
        <p:spPr>
          <a:xfrm>
            <a:off x="5246487" y="2963907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D42A248-96F6-4B36-AA09-B260FD8AF80C}"/>
              </a:ext>
            </a:extLst>
          </p:cNvPr>
          <p:cNvSpPr/>
          <p:nvPr/>
        </p:nvSpPr>
        <p:spPr>
          <a:xfrm>
            <a:off x="1575441" y="2713067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21971C87-3F70-4DD4-887B-6D653E7CC28D}"/>
              </a:ext>
            </a:extLst>
          </p:cNvPr>
          <p:cNvSpPr/>
          <p:nvPr/>
        </p:nvSpPr>
        <p:spPr>
          <a:xfrm>
            <a:off x="4494523" y="1517123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B71DEF8-F9A1-474A-8F7A-C14C8A7B85F9}"/>
              </a:ext>
            </a:extLst>
          </p:cNvPr>
          <p:cNvGrpSpPr/>
          <p:nvPr/>
        </p:nvGrpSpPr>
        <p:grpSpPr>
          <a:xfrm>
            <a:off x="6691483" y="3108907"/>
            <a:ext cx="2202816" cy="1298475"/>
            <a:chOff x="8921977" y="1394910"/>
            <a:chExt cx="2937088" cy="173129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1883FBE-D7D4-4CC0-991C-DCCAB81113C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728882A-AB5A-44BA-B67C-ADAB57FFCEB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0D832969-E51C-4EC8-9019-6B2EE080E9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15351" y="3099389"/>
            <a:ext cx="418205" cy="418205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416AC66E-1238-4B0E-ABDC-B69F5C770A14}"/>
              </a:ext>
            </a:extLst>
          </p:cNvPr>
          <p:cNvGrpSpPr/>
          <p:nvPr/>
        </p:nvGrpSpPr>
        <p:grpSpPr>
          <a:xfrm>
            <a:off x="6691483" y="4654169"/>
            <a:ext cx="2202816" cy="1298475"/>
            <a:chOff x="8921977" y="4001571"/>
            <a:chExt cx="2937088" cy="173129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A010AA5-F134-4817-8A77-60F32775BF3D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B03A6B2-AE07-47E9-ABD0-B5B92D5B44E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4FEB308C-086C-48FB-9F4C-E8B37A1E2D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76094" y="4645121"/>
            <a:ext cx="418205" cy="418205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BC7B2F5E-2E01-4228-B005-474CE9BB51C3}"/>
              </a:ext>
            </a:extLst>
          </p:cNvPr>
          <p:cNvGrpSpPr/>
          <p:nvPr/>
        </p:nvGrpSpPr>
        <p:grpSpPr>
          <a:xfrm>
            <a:off x="6697329" y="1563645"/>
            <a:ext cx="2202816" cy="1298475"/>
            <a:chOff x="8921977" y="1394910"/>
            <a:chExt cx="2937088" cy="173129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373CDCF-C4F5-4890-B3FD-ECD1D15DA24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B6CD593-8B50-4789-9276-E7D0A74B3EB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7" name="Graphic 26" descr="Rocket">
            <a:extLst>
              <a:ext uri="{FF2B5EF4-FFF2-40B4-BE49-F238E27FC236}">
                <a16:creationId xmlns:a16="http://schemas.microsoft.com/office/drawing/2014/main" id="{6F16A5CA-9C4F-469C-9AE4-8A57CC6F02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15351" y="1553657"/>
            <a:ext cx="418205" cy="4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7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Bar Chart with Rockets for PowerPoint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AD0FB24-59F2-4AD8-A5AB-9ED9B197C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1560211"/>
              </p:ext>
            </p:extLst>
          </p:nvPr>
        </p:nvGraphicFramePr>
        <p:xfrm>
          <a:off x="243855" y="1762539"/>
          <a:ext cx="6096000" cy="4151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8900E62-4014-443B-B6FE-6B9928E7520E}"/>
              </a:ext>
            </a:extLst>
          </p:cNvPr>
          <p:cNvSpPr/>
          <p:nvPr/>
        </p:nvSpPr>
        <p:spPr>
          <a:xfrm>
            <a:off x="805443" y="1563645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50000">
                <a:schemeClr val="accent1"/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53CC36B-F09B-43E1-A1C5-7EC591CE0C00}"/>
              </a:ext>
            </a:extLst>
          </p:cNvPr>
          <p:cNvSpPr/>
          <p:nvPr/>
        </p:nvSpPr>
        <p:spPr>
          <a:xfrm>
            <a:off x="3742560" y="2669656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50000">
                <a:schemeClr val="accent1"/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B40B928-4661-4852-8A0F-8E88935FF77F}"/>
              </a:ext>
            </a:extLst>
          </p:cNvPr>
          <p:cNvSpPr/>
          <p:nvPr/>
        </p:nvSpPr>
        <p:spPr>
          <a:xfrm>
            <a:off x="2337183" y="2957473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2FEC8DB-3A12-44C6-90EA-CC27C8EC7560}"/>
              </a:ext>
            </a:extLst>
          </p:cNvPr>
          <p:cNvSpPr/>
          <p:nvPr/>
        </p:nvSpPr>
        <p:spPr>
          <a:xfrm>
            <a:off x="5246487" y="2963907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D42A248-96F6-4B36-AA09-B260FD8AF80C}"/>
              </a:ext>
            </a:extLst>
          </p:cNvPr>
          <p:cNvSpPr/>
          <p:nvPr/>
        </p:nvSpPr>
        <p:spPr>
          <a:xfrm>
            <a:off x="1575441" y="2713067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21971C87-3F70-4DD4-887B-6D653E7CC28D}"/>
              </a:ext>
            </a:extLst>
          </p:cNvPr>
          <p:cNvSpPr/>
          <p:nvPr/>
        </p:nvSpPr>
        <p:spPr>
          <a:xfrm>
            <a:off x="4494523" y="1517123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10563AE-7421-4C2B-BB04-4159402E16F2}"/>
              </a:ext>
            </a:extLst>
          </p:cNvPr>
          <p:cNvGrpSpPr/>
          <p:nvPr/>
        </p:nvGrpSpPr>
        <p:grpSpPr>
          <a:xfrm>
            <a:off x="6691483" y="3108907"/>
            <a:ext cx="2202816" cy="1298475"/>
            <a:chOff x="8921977" y="1394910"/>
            <a:chExt cx="2937088" cy="173129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2C7C293-A5EC-4CFE-A8D9-67AC6E1A99E8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5B23D28-4BE2-4053-B827-17EA00A8B5B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626DCE4A-195D-4958-9CF1-BAD2F7EDC3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15351" y="3099389"/>
            <a:ext cx="418205" cy="418205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53F04464-138D-43DC-B0D6-DCD8FD602A7E}"/>
              </a:ext>
            </a:extLst>
          </p:cNvPr>
          <p:cNvGrpSpPr/>
          <p:nvPr/>
        </p:nvGrpSpPr>
        <p:grpSpPr>
          <a:xfrm>
            <a:off x="6691483" y="4654169"/>
            <a:ext cx="2202816" cy="1298475"/>
            <a:chOff x="8921977" y="4001571"/>
            <a:chExt cx="2937088" cy="173129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16F14F4-D291-4782-8CAB-60C15DABEED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F1F1FFD-A26C-459C-B79E-F0F2632217F8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32" name="Graphic 31" descr="Rocket">
            <a:extLst>
              <a:ext uri="{FF2B5EF4-FFF2-40B4-BE49-F238E27FC236}">
                <a16:creationId xmlns:a16="http://schemas.microsoft.com/office/drawing/2014/main" id="{316E29CB-4B3D-49E4-8908-21E014457A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76094" y="4645121"/>
            <a:ext cx="418205" cy="418205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C5FE7C07-DDC5-4C4F-80C1-BE73E0FC6161}"/>
              </a:ext>
            </a:extLst>
          </p:cNvPr>
          <p:cNvGrpSpPr/>
          <p:nvPr/>
        </p:nvGrpSpPr>
        <p:grpSpPr>
          <a:xfrm>
            <a:off x="6697329" y="1563645"/>
            <a:ext cx="2202816" cy="1298475"/>
            <a:chOff x="8921977" y="1394910"/>
            <a:chExt cx="2937088" cy="173129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A057229-0713-48A4-A224-F2DAC5DE104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2464A47-856B-4DAB-B128-94D37E5649B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36" name="Graphic 35" descr="Rocket">
            <a:extLst>
              <a:ext uri="{FF2B5EF4-FFF2-40B4-BE49-F238E27FC236}">
                <a16:creationId xmlns:a16="http://schemas.microsoft.com/office/drawing/2014/main" id="{37D87EE4-AFA1-49F1-A1E2-BDEA45E9768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15351" y="1553657"/>
            <a:ext cx="418205" cy="4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Bar Chart with Rockets for PowerPoint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AD0FB24-59F2-4AD8-A5AB-9ED9B197C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5030714"/>
              </p:ext>
            </p:extLst>
          </p:nvPr>
        </p:nvGraphicFramePr>
        <p:xfrm>
          <a:off x="243855" y="1762539"/>
          <a:ext cx="6096000" cy="4151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8900E62-4014-443B-B6FE-6B9928E7520E}"/>
              </a:ext>
            </a:extLst>
          </p:cNvPr>
          <p:cNvSpPr/>
          <p:nvPr/>
        </p:nvSpPr>
        <p:spPr>
          <a:xfrm>
            <a:off x="805443" y="1563645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accent4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53CC36B-F09B-43E1-A1C5-7EC591CE0C00}"/>
              </a:ext>
            </a:extLst>
          </p:cNvPr>
          <p:cNvSpPr/>
          <p:nvPr/>
        </p:nvSpPr>
        <p:spPr>
          <a:xfrm>
            <a:off x="3742560" y="2669656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accent4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B40B928-4661-4852-8A0F-8E88935FF77F}"/>
              </a:ext>
            </a:extLst>
          </p:cNvPr>
          <p:cNvSpPr/>
          <p:nvPr/>
        </p:nvSpPr>
        <p:spPr>
          <a:xfrm>
            <a:off x="2337183" y="2957473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2FEC8DB-3A12-44C6-90EA-CC27C8EC7560}"/>
              </a:ext>
            </a:extLst>
          </p:cNvPr>
          <p:cNvSpPr/>
          <p:nvPr/>
        </p:nvSpPr>
        <p:spPr>
          <a:xfrm>
            <a:off x="5246487" y="2963907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D42A248-96F6-4B36-AA09-B260FD8AF80C}"/>
              </a:ext>
            </a:extLst>
          </p:cNvPr>
          <p:cNvSpPr/>
          <p:nvPr/>
        </p:nvSpPr>
        <p:spPr>
          <a:xfrm>
            <a:off x="1575441" y="2713067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21971C87-3F70-4DD4-887B-6D653E7CC28D}"/>
              </a:ext>
            </a:extLst>
          </p:cNvPr>
          <p:cNvSpPr/>
          <p:nvPr/>
        </p:nvSpPr>
        <p:spPr>
          <a:xfrm>
            <a:off x="4494523" y="1517123"/>
            <a:ext cx="506558" cy="101822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B9B1D9C-3544-43DF-9F34-6CA8544D8CCC}"/>
              </a:ext>
            </a:extLst>
          </p:cNvPr>
          <p:cNvGrpSpPr/>
          <p:nvPr/>
        </p:nvGrpSpPr>
        <p:grpSpPr>
          <a:xfrm>
            <a:off x="6691483" y="3108907"/>
            <a:ext cx="2202816" cy="1298475"/>
            <a:chOff x="8921977" y="1394910"/>
            <a:chExt cx="2937088" cy="173129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6E88C3-3FEB-4D1F-BA55-36E872BD11A8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FEF4FAB-2D68-49FE-9046-1629C4F008C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75ABB176-4B75-442C-9936-276CFF03AC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15351" y="3099389"/>
            <a:ext cx="418205" cy="418205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ABB02CC4-1BE4-410B-B3B5-053A68A42A55}"/>
              </a:ext>
            </a:extLst>
          </p:cNvPr>
          <p:cNvGrpSpPr/>
          <p:nvPr/>
        </p:nvGrpSpPr>
        <p:grpSpPr>
          <a:xfrm>
            <a:off x="6691483" y="4654169"/>
            <a:ext cx="2202816" cy="1298475"/>
            <a:chOff x="8921977" y="4001571"/>
            <a:chExt cx="2937088" cy="173129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B2C303-503C-4A72-A946-AEF65C2AB75D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89874D4-A8BD-4BDA-8044-3999E523E680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32" name="Graphic 31" descr="Rocket">
            <a:extLst>
              <a:ext uri="{FF2B5EF4-FFF2-40B4-BE49-F238E27FC236}">
                <a16:creationId xmlns:a16="http://schemas.microsoft.com/office/drawing/2014/main" id="{3F3B48E6-F530-45AB-9811-D40F1C181A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76094" y="4645121"/>
            <a:ext cx="418205" cy="418205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F29D22C4-CFB9-4858-90A8-E058FC531CBD}"/>
              </a:ext>
            </a:extLst>
          </p:cNvPr>
          <p:cNvGrpSpPr/>
          <p:nvPr/>
        </p:nvGrpSpPr>
        <p:grpSpPr>
          <a:xfrm>
            <a:off x="6697329" y="1563645"/>
            <a:ext cx="2202816" cy="1298475"/>
            <a:chOff x="8921977" y="1394910"/>
            <a:chExt cx="2937088" cy="173129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5879F01-A3C0-4700-9E92-B4913B1F4EF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7CA90A9-2116-49A2-8752-0DC48A6DE0B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36" name="Graphic 35" descr="Rocket">
            <a:extLst>
              <a:ext uri="{FF2B5EF4-FFF2-40B4-BE49-F238E27FC236}">
                <a16:creationId xmlns:a16="http://schemas.microsoft.com/office/drawing/2014/main" id="{CCCCA538-9FDF-4BC1-87A4-66BEC8BF5D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15351" y="1553657"/>
            <a:ext cx="418205" cy="4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9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10136</TotalTime>
  <Words>417</Words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Bar Chart with Rockets for PowerPoint</vt:lpstr>
      <vt:lpstr>Bar Chart with Rockets for PowerPoint</vt:lpstr>
      <vt:lpstr>Bar Chart with Rockets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Chart with Rockets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2018-08-25T02:19:06Z</dcterms:modified>
  <cp:category>Charts &amp; Diagrams</cp:category>
</cp:coreProperties>
</file>