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7"/>
  </p:notesMasterIdLst>
  <p:sldIdLst>
    <p:sldId id="359" r:id="rId4"/>
    <p:sldId id="360" r:id="rId5"/>
    <p:sldId id="30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14B"/>
    <a:srgbClr val="E5E5E5"/>
    <a:srgbClr val="2B323B"/>
    <a:srgbClr val="00B09B"/>
    <a:srgbClr val="F0EEEF"/>
    <a:srgbClr val="0D95BC"/>
    <a:srgbClr val="DF361F"/>
    <a:srgbClr val="6C2B43"/>
    <a:srgbClr val="7B0051"/>
    <a:srgbClr val="063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6433" autoAdjust="0"/>
  </p:normalViewPr>
  <p:slideViewPr>
    <p:cSldViewPr snapToGrid="0" showGuides="1">
      <p:cViewPr varScale="1">
        <p:scale>
          <a:sx n="150" d="100"/>
          <a:sy n="150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6BF0D2-7B64-4831-AD9D-37CEFED325AF}"/>
              </a:ext>
            </a:extLst>
          </p:cNvPr>
          <p:cNvGrpSpPr/>
          <p:nvPr userDrawn="1"/>
        </p:nvGrpSpPr>
        <p:grpSpPr>
          <a:xfrm>
            <a:off x="947226" y="1780456"/>
            <a:ext cx="7249548" cy="3809279"/>
            <a:chOff x="1971676" y="1359807"/>
            <a:chExt cx="8248647" cy="433425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9A29A4-A258-4553-9402-0112EC5A85A4}"/>
                </a:ext>
              </a:extLst>
            </p:cNvPr>
            <p:cNvSpPr/>
            <p:nvPr userDrawn="1"/>
          </p:nvSpPr>
          <p:spPr>
            <a:xfrm rot="5400000">
              <a:off x="3927481" y="-510141"/>
              <a:ext cx="4334256" cy="8074152"/>
            </a:xfrm>
            <a:prstGeom prst="rect">
              <a:avLst/>
            </a:prstGeom>
            <a:blipFill dpi="0" rotWithShape="1">
              <a:blip r:embed="rId2">
                <a:alphaModFix amt="73000"/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49A22C-26D3-4A9B-A7E8-02FC0B650169}"/>
                </a:ext>
              </a:extLst>
            </p:cNvPr>
            <p:cNvSpPr/>
            <p:nvPr userDrawn="1"/>
          </p:nvSpPr>
          <p:spPr>
            <a:xfrm>
              <a:off x="2057533" y="1359807"/>
              <a:ext cx="8076935" cy="433006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C560F4-96B7-4E0B-B379-8EDBAA1CFF98}"/>
                </a:ext>
              </a:extLst>
            </p:cNvPr>
            <p:cNvCxnSpPr>
              <a:cxnSpLocks/>
              <a:stCxn id="52" idx="0"/>
              <a:endCxn id="52" idx="2"/>
            </p:cNvCxnSpPr>
            <p:nvPr userDrawn="1"/>
          </p:nvCxnSpPr>
          <p:spPr>
            <a:xfrm>
              <a:off x="6096001" y="1359807"/>
              <a:ext cx="0" cy="4330066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CA429BE-A6FC-4828-9AAA-E4EE4E62DEAC}"/>
                </a:ext>
              </a:extLst>
            </p:cNvPr>
            <p:cNvSpPr/>
            <p:nvPr userDrawn="1"/>
          </p:nvSpPr>
          <p:spPr>
            <a:xfrm>
              <a:off x="5586919" y="3015759"/>
              <a:ext cx="1018161" cy="101816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DA5B8A1-6BC7-4C9E-90DA-CE215630FF40}"/>
                </a:ext>
              </a:extLst>
            </p:cNvPr>
            <p:cNvGrpSpPr/>
            <p:nvPr userDrawn="1"/>
          </p:nvGrpSpPr>
          <p:grpSpPr>
            <a:xfrm>
              <a:off x="1971676" y="1753190"/>
              <a:ext cx="2317881" cy="3543300"/>
              <a:chOff x="1971676" y="1943690"/>
              <a:chExt cx="2317881" cy="35433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886B2C9-4096-4928-B981-0D50DB9AD233}"/>
                  </a:ext>
                </a:extLst>
              </p:cNvPr>
              <p:cNvSpPr/>
              <p:nvPr/>
            </p:nvSpPr>
            <p:spPr>
              <a:xfrm>
                <a:off x="2057534" y="1943690"/>
                <a:ext cx="2232023" cy="3543300"/>
              </a:xfrm>
              <a:custGeom>
                <a:avLst/>
                <a:gdLst>
                  <a:gd name="connsiteX0" fmla="*/ 0 w 2232023"/>
                  <a:gd name="connsiteY0" fmla="*/ 0 h 3543300"/>
                  <a:gd name="connsiteX1" fmla="*/ 460373 w 2232023"/>
                  <a:gd name="connsiteY1" fmla="*/ 0 h 3543300"/>
                  <a:gd name="connsiteX2" fmla="*/ 2232023 w 2232023"/>
                  <a:gd name="connsiteY2" fmla="*/ 1771650 h 3543300"/>
                  <a:gd name="connsiteX3" fmla="*/ 460373 w 2232023"/>
                  <a:gd name="connsiteY3" fmla="*/ 3543300 h 3543300"/>
                  <a:gd name="connsiteX4" fmla="*/ 0 w 2232023"/>
                  <a:gd name="connsiteY4" fmla="*/ 3543300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23" h="3543300">
                    <a:moveTo>
                      <a:pt x="0" y="0"/>
                    </a:moveTo>
                    <a:lnTo>
                      <a:pt x="460373" y="0"/>
                    </a:lnTo>
                    <a:cubicBezTo>
                      <a:pt x="1438828" y="0"/>
                      <a:pt x="2232023" y="793195"/>
                      <a:pt x="2232023" y="1771650"/>
                    </a:cubicBezTo>
                    <a:cubicBezTo>
                      <a:pt x="2232023" y="2750105"/>
                      <a:pt x="1438828" y="3543300"/>
                      <a:pt x="460373" y="3543300"/>
                    </a:cubicBezTo>
                    <a:lnTo>
                      <a:pt x="0" y="3543300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9F92E26-3901-4569-9FD2-E476DB31A930}"/>
                  </a:ext>
                </a:extLst>
              </p:cNvPr>
              <p:cNvSpPr/>
              <p:nvPr/>
            </p:nvSpPr>
            <p:spPr>
              <a:xfrm rot="10800000">
                <a:off x="3180924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D6D6BCB-092D-4805-A4A3-B5E7479C5263}"/>
                  </a:ext>
                </a:extLst>
              </p:cNvPr>
              <p:cNvSpPr/>
              <p:nvPr/>
            </p:nvSpPr>
            <p:spPr>
              <a:xfrm>
                <a:off x="3690015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475DD3F0-50D7-4306-A43D-5D52D738DD4B}"/>
                  </a:ext>
                </a:extLst>
              </p:cNvPr>
              <p:cNvSpPr/>
              <p:nvPr/>
            </p:nvSpPr>
            <p:spPr>
              <a:xfrm>
                <a:off x="1971676" y="3364183"/>
                <a:ext cx="897546" cy="702314"/>
              </a:xfrm>
              <a:prstGeom prst="arc">
                <a:avLst>
                  <a:gd name="adj1" fmla="val 16200000"/>
                  <a:gd name="adj2" fmla="val 5409610"/>
                </a:avLst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8027562-9E97-40E4-A2C1-3417AF9CAA9D}"/>
                  </a:ext>
                </a:extLst>
              </p:cNvPr>
              <p:cNvGrpSpPr/>
              <p:nvPr/>
            </p:nvGrpSpPr>
            <p:grpSpPr>
              <a:xfrm>
                <a:off x="2397415" y="3646284"/>
                <a:ext cx="185483" cy="138113"/>
                <a:chOff x="2392653" y="3646285"/>
                <a:chExt cx="185483" cy="138113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C896F73-B241-405A-9E19-A8203E1BD542}"/>
                    </a:ext>
                  </a:extLst>
                </p:cNvPr>
                <p:cNvSpPr/>
                <p:nvPr/>
              </p:nvSpPr>
              <p:spPr>
                <a:xfrm>
                  <a:off x="2392653" y="3692482"/>
                  <a:ext cx="45719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90B7A87-804E-4FED-8A14-F98FEE603853}"/>
                    </a:ext>
                  </a:extLst>
                </p:cNvPr>
                <p:cNvSpPr/>
                <p:nvPr/>
              </p:nvSpPr>
              <p:spPr>
                <a:xfrm>
                  <a:off x="2440023" y="3646285"/>
                  <a:ext cx="138113" cy="138113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662875-FD61-401D-A1A6-7750ED878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53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6333558-3E0C-4593-97E7-8DEF778C691D}"/>
                  </a:ext>
                </a:extLst>
              </p:cNvPr>
              <p:cNvSpPr/>
              <p:nvPr/>
            </p:nvSpPr>
            <p:spPr>
              <a:xfrm>
                <a:off x="2670175" y="3139078"/>
                <a:ext cx="84659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1FAFFFB-6F2F-4C28-AFDA-F31AD35D6128}"/>
                  </a:ext>
                </a:extLst>
              </p:cNvPr>
              <p:cNvSpPr/>
              <p:nvPr/>
            </p:nvSpPr>
            <p:spPr>
              <a:xfrm>
                <a:off x="2057532" y="3206260"/>
                <a:ext cx="1632494" cy="1018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56BB78C-018F-45C1-B6CB-2AD2AD17B8E8}"/>
                  </a:ext>
                </a:extLst>
              </p:cNvPr>
              <p:cNvSpPr/>
              <p:nvPr/>
            </p:nvSpPr>
            <p:spPr>
              <a:xfrm>
                <a:off x="3002587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35BA73A-6C34-4DEE-A9B6-C627FC5AAC2D}"/>
                  </a:ext>
                </a:extLst>
              </p:cNvPr>
              <p:cNvSpPr/>
              <p:nvPr/>
            </p:nvSpPr>
            <p:spPr>
              <a:xfrm>
                <a:off x="3278069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1F15B1-11BC-403F-A4FC-24548AA88BD9}"/>
                  </a:ext>
                </a:extLst>
              </p:cNvPr>
              <p:cNvSpPr/>
              <p:nvPr/>
            </p:nvSpPr>
            <p:spPr>
              <a:xfrm>
                <a:off x="3553552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D5FED55-A472-4ECC-A3CE-9D155C7AAEF0}"/>
                </a:ext>
              </a:extLst>
            </p:cNvPr>
            <p:cNvGrpSpPr/>
            <p:nvPr userDrawn="1"/>
          </p:nvGrpSpPr>
          <p:grpSpPr>
            <a:xfrm>
              <a:off x="7902442" y="1753190"/>
              <a:ext cx="2317881" cy="3543300"/>
              <a:chOff x="7907988" y="1943690"/>
              <a:chExt cx="2317881" cy="354330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609D7AF-EBC5-4624-B0C0-73EEC9FDAB67}"/>
                  </a:ext>
                </a:extLst>
              </p:cNvPr>
              <p:cNvGrpSpPr/>
              <p:nvPr/>
            </p:nvGrpSpPr>
            <p:grpSpPr>
              <a:xfrm rot="10800000">
                <a:off x="7907988" y="1943690"/>
                <a:ext cx="2317881" cy="3543300"/>
                <a:chOff x="1971676" y="1943690"/>
                <a:chExt cx="2317881" cy="3543300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8803AA9D-4129-4744-8475-EAD942C42829}"/>
                    </a:ext>
                  </a:extLst>
                </p:cNvPr>
                <p:cNvSpPr/>
                <p:nvPr/>
              </p:nvSpPr>
              <p:spPr>
                <a:xfrm>
                  <a:off x="2057534" y="1943690"/>
                  <a:ext cx="2232023" cy="3543300"/>
                </a:xfrm>
                <a:custGeom>
                  <a:avLst/>
                  <a:gdLst>
                    <a:gd name="connsiteX0" fmla="*/ 0 w 2232023"/>
                    <a:gd name="connsiteY0" fmla="*/ 0 h 3543300"/>
                    <a:gd name="connsiteX1" fmla="*/ 460373 w 2232023"/>
                    <a:gd name="connsiteY1" fmla="*/ 0 h 3543300"/>
                    <a:gd name="connsiteX2" fmla="*/ 2232023 w 2232023"/>
                    <a:gd name="connsiteY2" fmla="*/ 1771650 h 3543300"/>
                    <a:gd name="connsiteX3" fmla="*/ 460373 w 2232023"/>
                    <a:gd name="connsiteY3" fmla="*/ 3543300 h 3543300"/>
                    <a:gd name="connsiteX4" fmla="*/ 0 w 2232023"/>
                    <a:gd name="connsiteY4" fmla="*/ 3543300 h 3543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023" h="3543300">
                      <a:moveTo>
                        <a:pt x="0" y="0"/>
                      </a:moveTo>
                      <a:lnTo>
                        <a:pt x="460373" y="0"/>
                      </a:lnTo>
                      <a:cubicBezTo>
                        <a:pt x="1438828" y="0"/>
                        <a:pt x="2232023" y="793195"/>
                        <a:pt x="2232023" y="1771650"/>
                      </a:cubicBezTo>
                      <a:cubicBezTo>
                        <a:pt x="2232023" y="2750105"/>
                        <a:pt x="1438828" y="3543300"/>
                        <a:pt x="460373" y="3543300"/>
                      </a:cubicBezTo>
                      <a:lnTo>
                        <a:pt x="0" y="3543300"/>
                      </a:lnTo>
                      <a:close/>
                    </a:path>
                  </a:pathLst>
                </a:custGeom>
                <a:solidFill>
                  <a:schemeClr val="accent2">
                    <a:alpha val="3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51BFFC0-E433-4498-929F-D681C17F83DF}"/>
                    </a:ext>
                  </a:extLst>
                </p:cNvPr>
                <p:cNvSpPr/>
                <p:nvPr/>
              </p:nvSpPr>
              <p:spPr>
                <a:xfrm rot="10800000">
                  <a:off x="3180924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A018361B-12BF-4B03-A527-A7917697EFA8}"/>
                    </a:ext>
                  </a:extLst>
                </p:cNvPr>
                <p:cNvSpPr/>
                <p:nvPr/>
              </p:nvSpPr>
              <p:spPr>
                <a:xfrm>
                  <a:off x="3690015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CEF36EEA-4C62-464E-A020-2BDFBFF5EA59}"/>
                    </a:ext>
                  </a:extLst>
                </p:cNvPr>
                <p:cNvSpPr/>
                <p:nvPr/>
              </p:nvSpPr>
              <p:spPr>
                <a:xfrm>
                  <a:off x="1971676" y="3364183"/>
                  <a:ext cx="897546" cy="702314"/>
                </a:xfrm>
                <a:prstGeom prst="arc">
                  <a:avLst>
                    <a:gd name="adj1" fmla="val 16200000"/>
                    <a:gd name="adj2" fmla="val 5409610"/>
                  </a:avLst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736360BE-C025-4DF1-850D-0B73DA8222DE}"/>
                    </a:ext>
                  </a:extLst>
                </p:cNvPr>
                <p:cNvGrpSpPr/>
                <p:nvPr/>
              </p:nvGrpSpPr>
              <p:grpSpPr>
                <a:xfrm>
                  <a:off x="2397415" y="3646284"/>
                  <a:ext cx="185483" cy="138113"/>
                  <a:chOff x="2392653" y="3646285"/>
                  <a:chExt cx="185483" cy="138113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677E3A5D-9301-4917-B1E1-12A51F487539}"/>
                      </a:ext>
                    </a:extLst>
                  </p:cNvPr>
                  <p:cNvSpPr/>
                  <p:nvPr/>
                </p:nvSpPr>
                <p:spPr>
                  <a:xfrm>
                    <a:off x="2392653" y="3692482"/>
                    <a:ext cx="45719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70B7D454-B06B-40CF-9214-C6A680925536}"/>
                      </a:ext>
                    </a:extLst>
                  </p:cNvPr>
                  <p:cNvSpPr/>
                  <p:nvPr/>
                </p:nvSpPr>
                <p:spPr>
                  <a:xfrm>
                    <a:off x="2440023" y="3646285"/>
                    <a:ext cx="138113" cy="138113"/>
                  </a:xfrm>
                  <a:prstGeom prst="ellipse">
                    <a:avLst/>
                  </a:prstGeom>
                  <a:noFill/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B99180D-9D42-4212-A977-62AD5C727EA7}"/>
                    </a:ext>
                  </a:extLst>
                </p:cNvPr>
                <p:cNvSpPr/>
                <p:nvPr/>
              </p:nvSpPr>
              <p:spPr>
                <a:xfrm>
                  <a:off x="2670175" y="3139078"/>
                  <a:ext cx="84659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7FC5FCE-B2BF-4FF9-8A33-01E1905309AF}"/>
                    </a:ext>
                  </a:extLst>
                </p:cNvPr>
                <p:cNvSpPr/>
                <p:nvPr/>
              </p:nvSpPr>
              <p:spPr>
                <a:xfrm>
                  <a:off x="2057532" y="3206260"/>
                  <a:ext cx="1632494" cy="101816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9D20031A-6898-4C68-8DE4-0583CB13B93B}"/>
                    </a:ext>
                  </a:extLst>
                </p:cNvPr>
                <p:cNvSpPr/>
                <p:nvPr/>
              </p:nvSpPr>
              <p:spPr>
                <a:xfrm>
                  <a:off x="3002587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2622A80-9816-44FC-A94E-C007A26CF144}"/>
                    </a:ext>
                  </a:extLst>
                </p:cNvPr>
                <p:cNvSpPr/>
                <p:nvPr/>
              </p:nvSpPr>
              <p:spPr>
                <a:xfrm>
                  <a:off x="3278069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37B917F6-EAFF-44A0-8001-EFDB9D3D05E7}"/>
                    </a:ext>
                  </a:extLst>
                </p:cNvPr>
                <p:cNvSpPr/>
                <p:nvPr/>
              </p:nvSpPr>
              <p:spPr>
                <a:xfrm>
                  <a:off x="3553552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88E0BE2-D2C3-482A-AB1A-70BE0641D35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04892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016C31-C3E3-4F97-856C-7431618A7D76}"/>
              </a:ext>
            </a:extLst>
          </p:cNvPr>
          <p:cNvGrpSpPr/>
          <p:nvPr userDrawn="1"/>
        </p:nvGrpSpPr>
        <p:grpSpPr>
          <a:xfrm>
            <a:off x="947226" y="1780456"/>
            <a:ext cx="7249548" cy="3809279"/>
            <a:chOff x="1971676" y="1359807"/>
            <a:chExt cx="8248647" cy="433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AA4B8E-4DCD-4C01-9969-FF083541D9C4}"/>
                </a:ext>
              </a:extLst>
            </p:cNvPr>
            <p:cNvSpPr/>
            <p:nvPr userDrawn="1"/>
          </p:nvSpPr>
          <p:spPr>
            <a:xfrm rot="5400000">
              <a:off x="3927481" y="-510141"/>
              <a:ext cx="4334256" cy="8074152"/>
            </a:xfrm>
            <a:prstGeom prst="rect">
              <a:avLst/>
            </a:prstGeom>
            <a:blipFill dpi="0" rotWithShape="1">
              <a:blip r:embed="rId2">
                <a:alphaModFix amt="73000"/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68985D-68B5-4E51-826E-66A319AB4A7A}"/>
                </a:ext>
              </a:extLst>
            </p:cNvPr>
            <p:cNvSpPr/>
            <p:nvPr userDrawn="1"/>
          </p:nvSpPr>
          <p:spPr>
            <a:xfrm>
              <a:off x="2057533" y="1359807"/>
              <a:ext cx="8076935" cy="433006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5F59FC-155F-4034-B0F4-630437C35CA4}"/>
                </a:ext>
              </a:extLst>
            </p:cNvPr>
            <p:cNvCxnSpPr>
              <a:cxnSpLocks/>
              <a:stCxn id="5" idx="0"/>
              <a:endCxn id="5" idx="2"/>
            </p:cNvCxnSpPr>
            <p:nvPr userDrawn="1"/>
          </p:nvCxnSpPr>
          <p:spPr>
            <a:xfrm>
              <a:off x="6096001" y="1359807"/>
              <a:ext cx="0" cy="4330066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D4767C-4EEF-439F-B8F5-5B13EEF4B2A8}"/>
                </a:ext>
              </a:extLst>
            </p:cNvPr>
            <p:cNvSpPr/>
            <p:nvPr userDrawn="1"/>
          </p:nvSpPr>
          <p:spPr>
            <a:xfrm>
              <a:off x="5586919" y="3015759"/>
              <a:ext cx="1018161" cy="101816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540B23-998B-4515-B4F1-A8E5D05D364D}"/>
                </a:ext>
              </a:extLst>
            </p:cNvPr>
            <p:cNvGrpSpPr/>
            <p:nvPr userDrawn="1"/>
          </p:nvGrpSpPr>
          <p:grpSpPr>
            <a:xfrm>
              <a:off x="1971676" y="1753190"/>
              <a:ext cx="2317881" cy="3543300"/>
              <a:chOff x="1971676" y="1943690"/>
              <a:chExt cx="2317881" cy="35433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9D0A3B-EA41-467D-8535-BD21725DA7E2}"/>
                  </a:ext>
                </a:extLst>
              </p:cNvPr>
              <p:cNvSpPr/>
              <p:nvPr/>
            </p:nvSpPr>
            <p:spPr>
              <a:xfrm>
                <a:off x="2057534" y="1943690"/>
                <a:ext cx="2232023" cy="3543300"/>
              </a:xfrm>
              <a:custGeom>
                <a:avLst/>
                <a:gdLst>
                  <a:gd name="connsiteX0" fmla="*/ 0 w 2232023"/>
                  <a:gd name="connsiteY0" fmla="*/ 0 h 3543300"/>
                  <a:gd name="connsiteX1" fmla="*/ 460373 w 2232023"/>
                  <a:gd name="connsiteY1" fmla="*/ 0 h 3543300"/>
                  <a:gd name="connsiteX2" fmla="*/ 2232023 w 2232023"/>
                  <a:gd name="connsiteY2" fmla="*/ 1771650 h 3543300"/>
                  <a:gd name="connsiteX3" fmla="*/ 460373 w 2232023"/>
                  <a:gd name="connsiteY3" fmla="*/ 3543300 h 3543300"/>
                  <a:gd name="connsiteX4" fmla="*/ 0 w 2232023"/>
                  <a:gd name="connsiteY4" fmla="*/ 3543300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23" h="3543300">
                    <a:moveTo>
                      <a:pt x="0" y="0"/>
                    </a:moveTo>
                    <a:lnTo>
                      <a:pt x="460373" y="0"/>
                    </a:lnTo>
                    <a:cubicBezTo>
                      <a:pt x="1438828" y="0"/>
                      <a:pt x="2232023" y="793195"/>
                      <a:pt x="2232023" y="1771650"/>
                    </a:cubicBezTo>
                    <a:cubicBezTo>
                      <a:pt x="2232023" y="2750105"/>
                      <a:pt x="1438828" y="3543300"/>
                      <a:pt x="460373" y="3543300"/>
                    </a:cubicBezTo>
                    <a:lnTo>
                      <a:pt x="0" y="3543300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9E91E6-52FD-4285-BF0E-0E034B85A37C}"/>
                  </a:ext>
                </a:extLst>
              </p:cNvPr>
              <p:cNvSpPr/>
              <p:nvPr/>
            </p:nvSpPr>
            <p:spPr>
              <a:xfrm rot="10800000">
                <a:off x="3180924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E315112-DE94-4AFB-A884-9D8D3B35E25E}"/>
                  </a:ext>
                </a:extLst>
              </p:cNvPr>
              <p:cNvSpPr/>
              <p:nvPr/>
            </p:nvSpPr>
            <p:spPr>
              <a:xfrm>
                <a:off x="3690015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26DD833A-DB4F-4641-9203-889A2B6DEDEA}"/>
                  </a:ext>
                </a:extLst>
              </p:cNvPr>
              <p:cNvSpPr/>
              <p:nvPr/>
            </p:nvSpPr>
            <p:spPr>
              <a:xfrm>
                <a:off x="1971676" y="3364183"/>
                <a:ext cx="897546" cy="702314"/>
              </a:xfrm>
              <a:prstGeom prst="arc">
                <a:avLst>
                  <a:gd name="adj1" fmla="val 16200000"/>
                  <a:gd name="adj2" fmla="val 5409610"/>
                </a:avLst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A0DD1E4-0541-4F74-A76A-30E648D6A6CD}"/>
                  </a:ext>
                </a:extLst>
              </p:cNvPr>
              <p:cNvGrpSpPr/>
              <p:nvPr/>
            </p:nvGrpSpPr>
            <p:grpSpPr>
              <a:xfrm>
                <a:off x="2397415" y="3646284"/>
                <a:ext cx="185483" cy="138113"/>
                <a:chOff x="2392653" y="3646285"/>
                <a:chExt cx="185483" cy="1381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F8F10D6-FD7E-4803-BEF3-578B15D27BAC}"/>
                    </a:ext>
                  </a:extLst>
                </p:cNvPr>
                <p:cNvSpPr/>
                <p:nvPr/>
              </p:nvSpPr>
              <p:spPr>
                <a:xfrm>
                  <a:off x="2392653" y="3692482"/>
                  <a:ext cx="45719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84F3EEB-7A27-4442-81CD-9F877B425F6F}"/>
                    </a:ext>
                  </a:extLst>
                </p:cNvPr>
                <p:cNvSpPr/>
                <p:nvPr/>
              </p:nvSpPr>
              <p:spPr>
                <a:xfrm>
                  <a:off x="2440023" y="3646285"/>
                  <a:ext cx="138113" cy="138113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EF2455B-28D9-4BB6-80F1-B68AFB003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53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683D36-5F45-45A8-83AB-80BFAAD890BF}"/>
                  </a:ext>
                </a:extLst>
              </p:cNvPr>
              <p:cNvSpPr/>
              <p:nvPr/>
            </p:nvSpPr>
            <p:spPr>
              <a:xfrm>
                <a:off x="2670175" y="3139078"/>
                <a:ext cx="84659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B01712-689F-4B54-9BD0-52604B1A676C}"/>
                  </a:ext>
                </a:extLst>
              </p:cNvPr>
              <p:cNvSpPr/>
              <p:nvPr/>
            </p:nvSpPr>
            <p:spPr>
              <a:xfrm>
                <a:off x="2057532" y="3206260"/>
                <a:ext cx="1632494" cy="1018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E2FACD3-D6BB-49EF-9245-3ED282C52BD5}"/>
                  </a:ext>
                </a:extLst>
              </p:cNvPr>
              <p:cNvSpPr/>
              <p:nvPr/>
            </p:nvSpPr>
            <p:spPr>
              <a:xfrm>
                <a:off x="3002587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47E6B05-EB02-4380-86F2-86C7B4130D94}"/>
                  </a:ext>
                </a:extLst>
              </p:cNvPr>
              <p:cNvSpPr/>
              <p:nvPr/>
            </p:nvSpPr>
            <p:spPr>
              <a:xfrm>
                <a:off x="3278069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4064F1B-E432-4FA2-B7F1-C3F9C2C8716C}"/>
                  </a:ext>
                </a:extLst>
              </p:cNvPr>
              <p:cNvSpPr/>
              <p:nvPr/>
            </p:nvSpPr>
            <p:spPr>
              <a:xfrm>
                <a:off x="3553552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FB18C8-BBE9-4ECE-8515-ABAD4D8833E3}"/>
                </a:ext>
              </a:extLst>
            </p:cNvPr>
            <p:cNvGrpSpPr/>
            <p:nvPr userDrawn="1"/>
          </p:nvGrpSpPr>
          <p:grpSpPr>
            <a:xfrm>
              <a:off x="7902442" y="1753190"/>
              <a:ext cx="2317881" cy="3543300"/>
              <a:chOff x="7907988" y="1943690"/>
              <a:chExt cx="2317881" cy="35433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D872203-2C2A-47EC-8AE1-EFA4B55388D3}"/>
                  </a:ext>
                </a:extLst>
              </p:cNvPr>
              <p:cNvGrpSpPr/>
              <p:nvPr/>
            </p:nvGrpSpPr>
            <p:grpSpPr>
              <a:xfrm rot="10800000">
                <a:off x="7907988" y="1943690"/>
                <a:ext cx="2317881" cy="3543300"/>
                <a:chOff x="1971676" y="1943690"/>
                <a:chExt cx="2317881" cy="3543300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9BB7EE0-A908-4143-AA84-9A0C0D21B34E}"/>
                    </a:ext>
                  </a:extLst>
                </p:cNvPr>
                <p:cNvSpPr/>
                <p:nvPr/>
              </p:nvSpPr>
              <p:spPr>
                <a:xfrm>
                  <a:off x="2057534" y="1943690"/>
                  <a:ext cx="2232023" cy="3543300"/>
                </a:xfrm>
                <a:custGeom>
                  <a:avLst/>
                  <a:gdLst>
                    <a:gd name="connsiteX0" fmla="*/ 0 w 2232023"/>
                    <a:gd name="connsiteY0" fmla="*/ 0 h 3543300"/>
                    <a:gd name="connsiteX1" fmla="*/ 460373 w 2232023"/>
                    <a:gd name="connsiteY1" fmla="*/ 0 h 3543300"/>
                    <a:gd name="connsiteX2" fmla="*/ 2232023 w 2232023"/>
                    <a:gd name="connsiteY2" fmla="*/ 1771650 h 3543300"/>
                    <a:gd name="connsiteX3" fmla="*/ 460373 w 2232023"/>
                    <a:gd name="connsiteY3" fmla="*/ 3543300 h 3543300"/>
                    <a:gd name="connsiteX4" fmla="*/ 0 w 2232023"/>
                    <a:gd name="connsiteY4" fmla="*/ 3543300 h 3543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023" h="3543300">
                      <a:moveTo>
                        <a:pt x="0" y="0"/>
                      </a:moveTo>
                      <a:lnTo>
                        <a:pt x="460373" y="0"/>
                      </a:lnTo>
                      <a:cubicBezTo>
                        <a:pt x="1438828" y="0"/>
                        <a:pt x="2232023" y="793195"/>
                        <a:pt x="2232023" y="1771650"/>
                      </a:cubicBezTo>
                      <a:cubicBezTo>
                        <a:pt x="2232023" y="2750105"/>
                        <a:pt x="1438828" y="3543300"/>
                        <a:pt x="460373" y="3543300"/>
                      </a:cubicBezTo>
                      <a:lnTo>
                        <a:pt x="0" y="3543300"/>
                      </a:lnTo>
                      <a:close/>
                    </a:path>
                  </a:pathLst>
                </a:custGeom>
                <a:solidFill>
                  <a:schemeClr val="accent2">
                    <a:alpha val="3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E8F8342-436E-4E50-BDBD-4AF765121473}"/>
                    </a:ext>
                  </a:extLst>
                </p:cNvPr>
                <p:cNvSpPr/>
                <p:nvPr/>
              </p:nvSpPr>
              <p:spPr>
                <a:xfrm rot="10800000">
                  <a:off x="3180924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1C8BE28-91CA-42E9-9E9D-BECCB4B64D11}"/>
                    </a:ext>
                  </a:extLst>
                </p:cNvPr>
                <p:cNvSpPr/>
                <p:nvPr/>
              </p:nvSpPr>
              <p:spPr>
                <a:xfrm>
                  <a:off x="3690015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CCC4DAF6-6BD8-4347-83A4-EFE559F9AC83}"/>
                    </a:ext>
                  </a:extLst>
                </p:cNvPr>
                <p:cNvSpPr/>
                <p:nvPr/>
              </p:nvSpPr>
              <p:spPr>
                <a:xfrm>
                  <a:off x="1971676" y="3364183"/>
                  <a:ext cx="897546" cy="702314"/>
                </a:xfrm>
                <a:prstGeom prst="arc">
                  <a:avLst>
                    <a:gd name="adj1" fmla="val 16200000"/>
                    <a:gd name="adj2" fmla="val 5409610"/>
                  </a:avLst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A9DD9E4-8BA5-4AD4-9CC2-ABB992AFEF08}"/>
                    </a:ext>
                  </a:extLst>
                </p:cNvPr>
                <p:cNvGrpSpPr/>
                <p:nvPr/>
              </p:nvGrpSpPr>
              <p:grpSpPr>
                <a:xfrm>
                  <a:off x="2397415" y="3646284"/>
                  <a:ext cx="185483" cy="138113"/>
                  <a:chOff x="2392653" y="3646285"/>
                  <a:chExt cx="185483" cy="138113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5E1B997-0C0F-40C8-8CCE-B96BA83026A5}"/>
                      </a:ext>
                    </a:extLst>
                  </p:cNvPr>
                  <p:cNvSpPr/>
                  <p:nvPr/>
                </p:nvSpPr>
                <p:spPr>
                  <a:xfrm>
                    <a:off x="2392653" y="3692482"/>
                    <a:ext cx="45719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A7AF859F-672A-4CB7-A5E8-D8CB42343946}"/>
                      </a:ext>
                    </a:extLst>
                  </p:cNvPr>
                  <p:cNvSpPr/>
                  <p:nvPr/>
                </p:nvSpPr>
                <p:spPr>
                  <a:xfrm>
                    <a:off x="2440023" y="3646285"/>
                    <a:ext cx="138113" cy="138113"/>
                  </a:xfrm>
                  <a:prstGeom prst="ellipse">
                    <a:avLst/>
                  </a:prstGeom>
                  <a:noFill/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66AA8F3-575F-4EFF-B058-992D1134DB63}"/>
                    </a:ext>
                  </a:extLst>
                </p:cNvPr>
                <p:cNvSpPr/>
                <p:nvPr/>
              </p:nvSpPr>
              <p:spPr>
                <a:xfrm>
                  <a:off x="2670175" y="3139078"/>
                  <a:ext cx="84659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E98E8A3-F7B0-4432-A33C-B5E3573E19C3}"/>
                    </a:ext>
                  </a:extLst>
                </p:cNvPr>
                <p:cNvSpPr/>
                <p:nvPr/>
              </p:nvSpPr>
              <p:spPr>
                <a:xfrm>
                  <a:off x="2057532" y="3206260"/>
                  <a:ext cx="1632494" cy="101816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9630F04-31E8-4B9C-B560-B0719B673D2E}"/>
                    </a:ext>
                  </a:extLst>
                </p:cNvPr>
                <p:cNvSpPr/>
                <p:nvPr/>
              </p:nvSpPr>
              <p:spPr>
                <a:xfrm>
                  <a:off x="3002587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46A3624-2F9A-468C-8B07-AD23F3988334}"/>
                    </a:ext>
                  </a:extLst>
                </p:cNvPr>
                <p:cNvSpPr/>
                <p:nvPr/>
              </p:nvSpPr>
              <p:spPr>
                <a:xfrm>
                  <a:off x="3278069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966A630-A7A8-4885-9747-6D5645C8AE33}"/>
                    </a:ext>
                  </a:extLst>
                </p:cNvPr>
                <p:cNvSpPr/>
                <p:nvPr/>
              </p:nvSpPr>
              <p:spPr>
                <a:xfrm>
                  <a:off x="3553552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E594810-0E2A-4FBA-8AD0-AA6F9BD8280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04892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Basketball Coaching Board – Slide Template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7DCF84-58F0-4FC9-8AC2-D6D93169B382}"/>
              </a:ext>
            </a:extLst>
          </p:cNvPr>
          <p:cNvGrpSpPr/>
          <p:nvPr/>
        </p:nvGrpSpPr>
        <p:grpSpPr>
          <a:xfrm>
            <a:off x="318677" y="1831862"/>
            <a:ext cx="342900" cy="342900"/>
            <a:chOff x="424903" y="1550307"/>
            <a:chExt cx="457200" cy="457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526187-8DD5-4EBE-B2CA-0B89D92BE9AF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1" name="Graphic 110" descr="Badge 1 with solid fill">
              <a:extLst>
                <a:ext uri="{FF2B5EF4-FFF2-40B4-BE49-F238E27FC236}">
                  <a16:creationId xmlns:a16="http://schemas.microsoft.com/office/drawing/2014/main" id="{7CB8CCA6-08E5-4491-B0FE-80EEC83D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2A2EF3-BA9A-494C-AB42-C9B135E57EC0}"/>
              </a:ext>
            </a:extLst>
          </p:cNvPr>
          <p:cNvGrpSpPr/>
          <p:nvPr/>
        </p:nvGrpSpPr>
        <p:grpSpPr>
          <a:xfrm>
            <a:off x="318677" y="2238563"/>
            <a:ext cx="342900" cy="342900"/>
            <a:chOff x="961867" y="1550307"/>
            <a:chExt cx="457200" cy="45720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BA510F0-B29C-4CC3-9BC4-DE47F91446FC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2" name="Graphic 111" descr="Badge with solid fill">
              <a:extLst>
                <a:ext uri="{FF2B5EF4-FFF2-40B4-BE49-F238E27FC236}">
                  <a16:creationId xmlns:a16="http://schemas.microsoft.com/office/drawing/2014/main" id="{2E09E933-F523-45F6-9537-33A2E45F8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A4CA20-F8A7-4006-B9DE-3A72D463620C}"/>
              </a:ext>
            </a:extLst>
          </p:cNvPr>
          <p:cNvGrpSpPr/>
          <p:nvPr/>
        </p:nvGrpSpPr>
        <p:grpSpPr>
          <a:xfrm>
            <a:off x="318677" y="2645264"/>
            <a:ext cx="342900" cy="342900"/>
            <a:chOff x="424903" y="2069009"/>
            <a:chExt cx="457200" cy="4572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3439B60-6F25-46AA-810A-BA1A28802C85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7" name="Graphic 116" descr="Badge 3 with solid fill">
              <a:extLst>
                <a:ext uri="{FF2B5EF4-FFF2-40B4-BE49-F238E27FC236}">
                  <a16:creationId xmlns:a16="http://schemas.microsoft.com/office/drawing/2014/main" id="{B3E1AF2B-9F54-4BA7-A027-BB738236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F3F277-7560-421C-B1F6-6E7B79D7EFD6}"/>
              </a:ext>
            </a:extLst>
          </p:cNvPr>
          <p:cNvGrpSpPr/>
          <p:nvPr/>
        </p:nvGrpSpPr>
        <p:grpSpPr>
          <a:xfrm>
            <a:off x="318677" y="3458666"/>
            <a:ext cx="342900" cy="342900"/>
            <a:chOff x="424903" y="2587711"/>
            <a:chExt cx="457200" cy="45720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10F118-4322-46EB-BCE4-08CDD2C790A1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8" name="Graphic 117" descr="Badge 5 with solid fill">
              <a:extLst>
                <a:ext uri="{FF2B5EF4-FFF2-40B4-BE49-F238E27FC236}">
                  <a16:creationId xmlns:a16="http://schemas.microsoft.com/office/drawing/2014/main" id="{F62E503D-B73E-4907-9274-A8791627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3C9496-B532-4A21-80E5-85736632E044}"/>
              </a:ext>
            </a:extLst>
          </p:cNvPr>
          <p:cNvGrpSpPr/>
          <p:nvPr/>
        </p:nvGrpSpPr>
        <p:grpSpPr>
          <a:xfrm>
            <a:off x="318677" y="3051965"/>
            <a:ext cx="342900" cy="342900"/>
            <a:chOff x="961867" y="2069009"/>
            <a:chExt cx="457200" cy="4572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961AE79-E21D-424E-932E-C1FF0D66047B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9" name="Graphic 118" descr="Badge 4 with solid fill">
              <a:extLst>
                <a:ext uri="{FF2B5EF4-FFF2-40B4-BE49-F238E27FC236}">
                  <a16:creationId xmlns:a16="http://schemas.microsoft.com/office/drawing/2014/main" id="{41D2AD47-A90E-4446-97FE-50E169A2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F610E3-AB3E-4C1E-9284-B015146EFE3F}"/>
              </a:ext>
            </a:extLst>
          </p:cNvPr>
          <p:cNvGrpSpPr/>
          <p:nvPr/>
        </p:nvGrpSpPr>
        <p:grpSpPr>
          <a:xfrm>
            <a:off x="8482423" y="1831862"/>
            <a:ext cx="342900" cy="342900"/>
            <a:chOff x="424903" y="1550307"/>
            <a:chExt cx="457200" cy="4572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869FE4D-EA1E-4BC2-9F43-A51E15B32111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2" name="Graphic 51" descr="Badge 1 with solid fill">
              <a:extLst>
                <a:ext uri="{FF2B5EF4-FFF2-40B4-BE49-F238E27FC236}">
                  <a16:creationId xmlns:a16="http://schemas.microsoft.com/office/drawing/2014/main" id="{F4CB07B5-98A5-4BB0-806A-D3F688ED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8C4CC3-FCD1-4A6C-86EB-4832B24E4268}"/>
              </a:ext>
            </a:extLst>
          </p:cNvPr>
          <p:cNvGrpSpPr/>
          <p:nvPr/>
        </p:nvGrpSpPr>
        <p:grpSpPr>
          <a:xfrm>
            <a:off x="8482423" y="2238563"/>
            <a:ext cx="342900" cy="342900"/>
            <a:chOff x="961867" y="1550307"/>
            <a:chExt cx="457200" cy="4572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087D60-DA40-4130-85E6-D34B77AA9C85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0" name="Graphic 49" descr="Badge with solid fill">
              <a:extLst>
                <a:ext uri="{FF2B5EF4-FFF2-40B4-BE49-F238E27FC236}">
                  <a16:creationId xmlns:a16="http://schemas.microsoft.com/office/drawing/2014/main" id="{2FB386AF-C1BE-4A4E-A9FA-8E72A9B7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2A00DA-DBB2-4197-8FB5-58DBC3BDC844}"/>
              </a:ext>
            </a:extLst>
          </p:cNvPr>
          <p:cNvGrpSpPr/>
          <p:nvPr/>
        </p:nvGrpSpPr>
        <p:grpSpPr>
          <a:xfrm>
            <a:off x="8482423" y="2645264"/>
            <a:ext cx="342900" cy="342900"/>
            <a:chOff x="424903" y="2069009"/>
            <a:chExt cx="457200" cy="4572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47A5CB-B86E-466A-84B1-C5FAA6802F9D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8" name="Graphic 47" descr="Badge 3 with solid fill">
              <a:extLst>
                <a:ext uri="{FF2B5EF4-FFF2-40B4-BE49-F238E27FC236}">
                  <a16:creationId xmlns:a16="http://schemas.microsoft.com/office/drawing/2014/main" id="{9BFA4BC2-94DA-454A-8DA4-EEC1BA10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642736-09AA-4533-B9EF-F1A69D8CA80C}"/>
              </a:ext>
            </a:extLst>
          </p:cNvPr>
          <p:cNvGrpSpPr/>
          <p:nvPr/>
        </p:nvGrpSpPr>
        <p:grpSpPr>
          <a:xfrm>
            <a:off x="8482423" y="3458666"/>
            <a:ext cx="342900" cy="342900"/>
            <a:chOff x="424903" y="2587711"/>
            <a:chExt cx="457200" cy="4572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AB3840-352B-4C60-9353-1BC016339039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6" name="Graphic 45" descr="Badge 5 with solid fill">
              <a:extLst>
                <a:ext uri="{FF2B5EF4-FFF2-40B4-BE49-F238E27FC236}">
                  <a16:creationId xmlns:a16="http://schemas.microsoft.com/office/drawing/2014/main" id="{06CC7E98-1066-4270-A413-736471B56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4C6165-26ED-4CFE-8081-623534CF3155}"/>
              </a:ext>
            </a:extLst>
          </p:cNvPr>
          <p:cNvGrpSpPr/>
          <p:nvPr/>
        </p:nvGrpSpPr>
        <p:grpSpPr>
          <a:xfrm>
            <a:off x="8482423" y="3051965"/>
            <a:ext cx="342900" cy="342900"/>
            <a:chOff x="961867" y="2069009"/>
            <a:chExt cx="457200" cy="4572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D49AE9-08C3-43D1-98CF-1BB5AE6F5323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4" name="Graphic 43" descr="Badge 4 with solid fill">
              <a:extLst>
                <a:ext uri="{FF2B5EF4-FFF2-40B4-BE49-F238E27FC236}">
                  <a16:creationId xmlns:a16="http://schemas.microsoft.com/office/drawing/2014/main" id="{7593DE1D-4AA5-43F2-B7F4-668AD767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43D73E-8C47-4B5C-B816-47BBAA24E204}"/>
              </a:ext>
            </a:extLst>
          </p:cNvPr>
          <p:cNvGrpSpPr/>
          <p:nvPr/>
        </p:nvGrpSpPr>
        <p:grpSpPr>
          <a:xfrm>
            <a:off x="4427413" y="3540414"/>
            <a:ext cx="289172" cy="289362"/>
            <a:chOff x="728704" y="3488531"/>
            <a:chExt cx="451842" cy="452140"/>
          </a:xfrm>
        </p:grpSpPr>
        <p:sp>
          <p:nvSpPr>
            <p:cNvPr id="54" name="Graphic 23" descr="Basketball outline">
              <a:extLst>
                <a:ext uri="{FF2B5EF4-FFF2-40B4-BE49-F238E27FC236}">
                  <a16:creationId xmlns:a16="http://schemas.microsoft.com/office/drawing/2014/main" id="{1AC17D48-1762-4247-A71B-46A3B90E12FB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Graphic 23" descr="Basketball outline">
              <a:extLst>
                <a:ext uri="{FF2B5EF4-FFF2-40B4-BE49-F238E27FC236}">
                  <a16:creationId xmlns:a16="http://schemas.microsoft.com/office/drawing/2014/main" id="{39168E8F-E2EF-4840-9B07-D198ED900A35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custGeom>
              <a:avLst/>
              <a:gdLst>
                <a:gd name="connsiteX0" fmla="*/ 385763 w 451842"/>
                <a:gd name="connsiteY0" fmla="*/ 66080 h 452140"/>
                <a:gd name="connsiteX1" fmla="*/ 66080 w 451842"/>
                <a:gd name="connsiteY1" fmla="*/ 66080 h 452140"/>
                <a:gd name="connsiteX2" fmla="*/ 66080 w 451842"/>
                <a:gd name="connsiteY2" fmla="*/ 386358 h 452140"/>
                <a:gd name="connsiteX3" fmla="*/ 385763 w 451842"/>
                <a:gd name="connsiteY3" fmla="*/ 385763 h 452140"/>
                <a:gd name="connsiteX4" fmla="*/ 385763 w 451842"/>
                <a:gd name="connsiteY4" fmla="*/ 66080 h 452140"/>
                <a:gd name="connsiteX5" fmla="*/ 385763 w 451842"/>
                <a:gd name="connsiteY5" fmla="*/ 66080 h 452140"/>
                <a:gd name="connsiteX6" fmla="*/ 214313 w 451842"/>
                <a:gd name="connsiteY6" fmla="*/ 440531 h 452140"/>
                <a:gd name="connsiteX7" fmla="*/ 78581 w 451842"/>
                <a:gd name="connsiteY7" fmla="*/ 382191 h 452140"/>
                <a:gd name="connsiteX8" fmla="*/ 226219 w 451842"/>
                <a:gd name="connsiteY8" fmla="*/ 234553 h 452140"/>
                <a:gd name="connsiteX9" fmla="*/ 276820 w 451842"/>
                <a:gd name="connsiteY9" fmla="*/ 285155 h 452140"/>
                <a:gd name="connsiteX10" fmla="*/ 214313 w 451842"/>
                <a:gd name="connsiteY10" fmla="*/ 440531 h 452140"/>
                <a:gd name="connsiteX11" fmla="*/ 214313 w 451842"/>
                <a:gd name="connsiteY11" fmla="*/ 440531 h 452140"/>
                <a:gd name="connsiteX12" fmla="*/ 285155 w 451842"/>
                <a:gd name="connsiteY12" fmla="*/ 293489 h 452140"/>
                <a:gd name="connsiteX13" fmla="*/ 373261 w 451842"/>
                <a:gd name="connsiteY13" fmla="*/ 381595 h 452140"/>
                <a:gd name="connsiteX14" fmla="*/ 226219 w 451842"/>
                <a:gd name="connsiteY14" fmla="*/ 440531 h 452140"/>
                <a:gd name="connsiteX15" fmla="*/ 285155 w 451842"/>
                <a:gd name="connsiteY15" fmla="*/ 293489 h 452140"/>
                <a:gd name="connsiteX16" fmla="*/ 293489 w 451842"/>
                <a:gd name="connsiteY16" fmla="*/ 285155 h 452140"/>
                <a:gd name="connsiteX17" fmla="*/ 440531 w 451842"/>
                <a:gd name="connsiteY17" fmla="*/ 226814 h 452140"/>
                <a:gd name="connsiteX18" fmla="*/ 382191 w 451842"/>
                <a:gd name="connsiteY18" fmla="*/ 373856 h 452140"/>
                <a:gd name="connsiteX19" fmla="*/ 293489 w 451842"/>
                <a:gd name="connsiteY19" fmla="*/ 285155 h 452140"/>
                <a:gd name="connsiteX20" fmla="*/ 439936 w 451842"/>
                <a:gd name="connsiteY20" fmla="*/ 214908 h 452140"/>
                <a:gd name="connsiteX21" fmla="*/ 285155 w 451842"/>
                <a:gd name="connsiteY21" fmla="*/ 276820 h 452140"/>
                <a:gd name="connsiteX22" fmla="*/ 234553 w 451842"/>
                <a:gd name="connsiteY22" fmla="*/ 226219 h 452140"/>
                <a:gd name="connsiteX23" fmla="*/ 381595 w 451842"/>
                <a:gd name="connsiteY23" fmla="*/ 79177 h 452140"/>
                <a:gd name="connsiteX24" fmla="*/ 439936 w 451842"/>
                <a:gd name="connsiteY24" fmla="*/ 214908 h 452140"/>
                <a:gd name="connsiteX25" fmla="*/ 154186 w 451842"/>
                <a:gd name="connsiteY25" fmla="*/ 163116 h 452140"/>
                <a:gd name="connsiteX26" fmla="*/ 11906 w 451842"/>
                <a:gd name="connsiteY26" fmla="*/ 221456 h 452140"/>
                <a:gd name="connsiteX27" fmla="*/ 70247 w 451842"/>
                <a:gd name="connsiteY27" fmla="*/ 79177 h 452140"/>
                <a:gd name="connsiteX28" fmla="*/ 154186 w 451842"/>
                <a:gd name="connsiteY28" fmla="*/ 163116 h 452140"/>
                <a:gd name="connsiteX29" fmla="*/ 78581 w 451842"/>
                <a:gd name="connsiteY29" fmla="*/ 70842 h 452140"/>
                <a:gd name="connsiteX30" fmla="*/ 220861 w 451842"/>
                <a:gd name="connsiteY30" fmla="*/ 12502 h 452140"/>
                <a:gd name="connsiteX31" fmla="*/ 162520 w 451842"/>
                <a:gd name="connsiteY31" fmla="*/ 154781 h 452140"/>
                <a:gd name="connsiteX32" fmla="*/ 78581 w 451842"/>
                <a:gd name="connsiteY32" fmla="*/ 70842 h 452140"/>
                <a:gd name="connsiteX33" fmla="*/ 233363 w 451842"/>
                <a:gd name="connsiteY33" fmla="*/ 11906 h 452140"/>
                <a:gd name="connsiteX34" fmla="*/ 373261 w 451842"/>
                <a:gd name="connsiteY34" fmla="*/ 70247 h 452140"/>
                <a:gd name="connsiteX35" fmla="*/ 226219 w 451842"/>
                <a:gd name="connsiteY35" fmla="*/ 217884 h 452140"/>
                <a:gd name="connsiteX36" fmla="*/ 171450 w 451842"/>
                <a:gd name="connsiteY36" fmla="*/ 163116 h 452140"/>
                <a:gd name="connsiteX37" fmla="*/ 233363 w 451842"/>
                <a:gd name="connsiteY37" fmla="*/ 11906 h 452140"/>
                <a:gd name="connsiteX38" fmla="*/ 11906 w 451842"/>
                <a:gd name="connsiteY38" fmla="*/ 233363 h 452140"/>
                <a:gd name="connsiteX39" fmla="*/ 162520 w 451842"/>
                <a:gd name="connsiteY39" fmla="*/ 171450 h 452140"/>
                <a:gd name="connsiteX40" fmla="*/ 217289 w 451842"/>
                <a:gd name="connsiteY40" fmla="*/ 226219 h 452140"/>
                <a:gd name="connsiteX41" fmla="*/ 70247 w 451842"/>
                <a:gd name="connsiteY41" fmla="*/ 373261 h 452140"/>
                <a:gd name="connsiteX42" fmla="*/ 11906 w 451842"/>
                <a:gd name="connsiteY42" fmla="*/ 233363 h 45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1842" h="452140">
                  <a:moveTo>
                    <a:pt x="385763" y="66080"/>
                  </a:moveTo>
                  <a:cubicBezTo>
                    <a:pt x="297656" y="-22027"/>
                    <a:pt x="154186" y="-22027"/>
                    <a:pt x="66080" y="66080"/>
                  </a:cubicBezTo>
                  <a:cubicBezTo>
                    <a:pt x="-22027" y="154781"/>
                    <a:pt x="-22027" y="297656"/>
                    <a:pt x="66080" y="386358"/>
                  </a:cubicBezTo>
                  <a:cubicBezTo>
                    <a:pt x="154781" y="474464"/>
                    <a:pt x="297656" y="473869"/>
                    <a:pt x="385763" y="385763"/>
                  </a:cubicBezTo>
                  <a:cubicBezTo>
                    <a:pt x="473869" y="297061"/>
                    <a:pt x="473869" y="154781"/>
                    <a:pt x="385763" y="66080"/>
                  </a:cubicBezTo>
                  <a:cubicBezTo>
                    <a:pt x="385763" y="66080"/>
                    <a:pt x="385763" y="66080"/>
                    <a:pt x="385763" y="66080"/>
                  </a:cubicBezTo>
                  <a:close/>
                  <a:moveTo>
                    <a:pt x="214313" y="440531"/>
                  </a:moveTo>
                  <a:cubicBezTo>
                    <a:pt x="163711" y="438150"/>
                    <a:pt x="115491" y="417314"/>
                    <a:pt x="78581" y="382191"/>
                  </a:cubicBezTo>
                  <a:lnTo>
                    <a:pt x="226219" y="234553"/>
                  </a:lnTo>
                  <a:lnTo>
                    <a:pt x="276820" y="285155"/>
                  </a:lnTo>
                  <a:cubicBezTo>
                    <a:pt x="236934" y="326827"/>
                    <a:pt x="214313" y="382786"/>
                    <a:pt x="214313" y="440531"/>
                  </a:cubicBezTo>
                  <a:lnTo>
                    <a:pt x="214313" y="440531"/>
                  </a:lnTo>
                  <a:close/>
                  <a:moveTo>
                    <a:pt x="285155" y="293489"/>
                  </a:moveTo>
                  <a:lnTo>
                    <a:pt x="373261" y="381595"/>
                  </a:lnTo>
                  <a:cubicBezTo>
                    <a:pt x="333970" y="419695"/>
                    <a:pt x="280988" y="440531"/>
                    <a:pt x="226219" y="440531"/>
                  </a:cubicBezTo>
                  <a:cubicBezTo>
                    <a:pt x="226219" y="385763"/>
                    <a:pt x="247650" y="333375"/>
                    <a:pt x="285155" y="293489"/>
                  </a:cubicBezTo>
                  <a:close/>
                  <a:moveTo>
                    <a:pt x="293489" y="285155"/>
                  </a:moveTo>
                  <a:cubicBezTo>
                    <a:pt x="332780" y="247650"/>
                    <a:pt x="385763" y="226219"/>
                    <a:pt x="440531" y="226814"/>
                  </a:cubicBezTo>
                  <a:cubicBezTo>
                    <a:pt x="440531" y="281583"/>
                    <a:pt x="419695" y="333970"/>
                    <a:pt x="382191" y="373856"/>
                  </a:cubicBezTo>
                  <a:lnTo>
                    <a:pt x="293489" y="285155"/>
                  </a:lnTo>
                  <a:close/>
                  <a:moveTo>
                    <a:pt x="439936" y="214908"/>
                  </a:moveTo>
                  <a:cubicBezTo>
                    <a:pt x="382191" y="214908"/>
                    <a:pt x="326827" y="237530"/>
                    <a:pt x="285155" y="276820"/>
                  </a:cubicBezTo>
                  <a:lnTo>
                    <a:pt x="234553" y="226219"/>
                  </a:lnTo>
                  <a:lnTo>
                    <a:pt x="381595" y="79177"/>
                  </a:lnTo>
                  <a:cubicBezTo>
                    <a:pt x="416719" y="116086"/>
                    <a:pt x="437555" y="164306"/>
                    <a:pt x="439936" y="214908"/>
                  </a:cubicBezTo>
                  <a:close/>
                  <a:moveTo>
                    <a:pt x="154186" y="163116"/>
                  </a:moveTo>
                  <a:cubicBezTo>
                    <a:pt x="115491" y="200025"/>
                    <a:pt x="64889" y="220861"/>
                    <a:pt x="11906" y="221456"/>
                  </a:cubicBezTo>
                  <a:cubicBezTo>
                    <a:pt x="13097" y="168473"/>
                    <a:pt x="33933" y="117277"/>
                    <a:pt x="70247" y="79177"/>
                  </a:cubicBezTo>
                  <a:lnTo>
                    <a:pt x="154186" y="163116"/>
                  </a:lnTo>
                  <a:close/>
                  <a:moveTo>
                    <a:pt x="78581" y="70842"/>
                  </a:moveTo>
                  <a:cubicBezTo>
                    <a:pt x="117277" y="33933"/>
                    <a:pt x="167878" y="13097"/>
                    <a:pt x="220861" y="12502"/>
                  </a:cubicBezTo>
                  <a:cubicBezTo>
                    <a:pt x="220266" y="65484"/>
                    <a:pt x="199430" y="116086"/>
                    <a:pt x="162520" y="154781"/>
                  </a:cubicBezTo>
                  <a:lnTo>
                    <a:pt x="78581" y="70842"/>
                  </a:lnTo>
                  <a:close/>
                  <a:moveTo>
                    <a:pt x="233363" y="11906"/>
                  </a:moveTo>
                  <a:cubicBezTo>
                    <a:pt x="285750" y="13692"/>
                    <a:pt x="335756" y="34528"/>
                    <a:pt x="373261" y="70247"/>
                  </a:cubicBezTo>
                  <a:lnTo>
                    <a:pt x="226219" y="217884"/>
                  </a:lnTo>
                  <a:lnTo>
                    <a:pt x="171450" y="163116"/>
                  </a:lnTo>
                  <a:cubicBezTo>
                    <a:pt x="210145" y="122039"/>
                    <a:pt x="232172" y="68461"/>
                    <a:pt x="233363" y="11906"/>
                  </a:cubicBezTo>
                  <a:close/>
                  <a:moveTo>
                    <a:pt x="11906" y="233363"/>
                  </a:moveTo>
                  <a:cubicBezTo>
                    <a:pt x="68461" y="232172"/>
                    <a:pt x="122039" y="210145"/>
                    <a:pt x="162520" y="171450"/>
                  </a:cubicBezTo>
                  <a:lnTo>
                    <a:pt x="217289" y="226219"/>
                  </a:lnTo>
                  <a:lnTo>
                    <a:pt x="70247" y="373261"/>
                  </a:lnTo>
                  <a:cubicBezTo>
                    <a:pt x="34528" y="335756"/>
                    <a:pt x="13692" y="285750"/>
                    <a:pt x="11906" y="233363"/>
                  </a:cubicBez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81146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Basketball Coaching Board – Slide Template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7DCF84-58F0-4FC9-8AC2-D6D93169B382}"/>
              </a:ext>
            </a:extLst>
          </p:cNvPr>
          <p:cNvGrpSpPr/>
          <p:nvPr/>
        </p:nvGrpSpPr>
        <p:grpSpPr>
          <a:xfrm>
            <a:off x="318677" y="1831862"/>
            <a:ext cx="342900" cy="342900"/>
            <a:chOff x="424903" y="1550307"/>
            <a:chExt cx="457200" cy="457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526187-8DD5-4EBE-B2CA-0B89D92BE9AF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1" name="Graphic 110" descr="Badge 1 with solid fill">
              <a:extLst>
                <a:ext uri="{FF2B5EF4-FFF2-40B4-BE49-F238E27FC236}">
                  <a16:creationId xmlns:a16="http://schemas.microsoft.com/office/drawing/2014/main" id="{7CB8CCA6-08E5-4491-B0FE-80EEC83D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2A2EF3-BA9A-494C-AB42-C9B135E57EC0}"/>
              </a:ext>
            </a:extLst>
          </p:cNvPr>
          <p:cNvGrpSpPr/>
          <p:nvPr/>
        </p:nvGrpSpPr>
        <p:grpSpPr>
          <a:xfrm>
            <a:off x="318677" y="2238563"/>
            <a:ext cx="342900" cy="342900"/>
            <a:chOff x="961867" y="1550307"/>
            <a:chExt cx="457200" cy="45720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BA510F0-B29C-4CC3-9BC4-DE47F91446FC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2" name="Graphic 111" descr="Badge with solid fill">
              <a:extLst>
                <a:ext uri="{FF2B5EF4-FFF2-40B4-BE49-F238E27FC236}">
                  <a16:creationId xmlns:a16="http://schemas.microsoft.com/office/drawing/2014/main" id="{2E09E933-F523-45F6-9537-33A2E45F8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A4CA20-F8A7-4006-B9DE-3A72D463620C}"/>
              </a:ext>
            </a:extLst>
          </p:cNvPr>
          <p:cNvGrpSpPr/>
          <p:nvPr/>
        </p:nvGrpSpPr>
        <p:grpSpPr>
          <a:xfrm>
            <a:off x="318677" y="2645264"/>
            <a:ext cx="342900" cy="342900"/>
            <a:chOff x="424903" y="2069009"/>
            <a:chExt cx="457200" cy="4572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3439B60-6F25-46AA-810A-BA1A28802C85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7" name="Graphic 116" descr="Badge 3 with solid fill">
              <a:extLst>
                <a:ext uri="{FF2B5EF4-FFF2-40B4-BE49-F238E27FC236}">
                  <a16:creationId xmlns:a16="http://schemas.microsoft.com/office/drawing/2014/main" id="{B3E1AF2B-9F54-4BA7-A027-BB738236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F3F277-7560-421C-B1F6-6E7B79D7EFD6}"/>
              </a:ext>
            </a:extLst>
          </p:cNvPr>
          <p:cNvGrpSpPr/>
          <p:nvPr/>
        </p:nvGrpSpPr>
        <p:grpSpPr>
          <a:xfrm>
            <a:off x="318677" y="3458666"/>
            <a:ext cx="342900" cy="342900"/>
            <a:chOff x="424903" y="2587711"/>
            <a:chExt cx="457200" cy="45720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10F118-4322-46EB-BCE4-08CDD2C790A1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8" name="Graphic 117" descr="Badge 5 with solid fill">
              <a:extLst>
                <a:ext uri="{FF2B5EF4-FFF2-40B4-BE49-F238E27FC236}">
                  <a16:creationId xmlns:a16="http://schemas.microsoft.com/office/drawing/2014/main" id="{F62E503D-B73E-4907-9274-A8791627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3C9496-B532-4A21-80E5-85736632E044}"/>
              </a:ext>
            </a:extLst>
          </p:cNvPr>
          <p:cNvGrpSpPr/>
          <p:nvPr/>
        </p:nvGrpSpPr>
        <p:grpSpPr>
          <a:xfrm>
            <a:off x="318677" y="3051965"/>
            <a:ext cx="342900" cy="342900"/>
            <a:chOff x="961867" y="2069009"/>
            <a:chExt cx="457200" cy="4572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961AE79-E21D-424E-932E-C1FF0D66047B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9" name="Graphic 118" descr="Badge 4 with solid fill">
              <a:extLst>
                <a:ext uri="{FF2B5EF4-FFF2-40B4-BE49-F238E27FC236}">
                  <a16:creationId xmlns:a16="http://schemas.microsoft.com/office/drawing/2014/main" id="{41D2AD47-A90E-4446-97FE-50E169A2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F610E3-AB3E-4C1E-9284-B015146EFE3F}"/>
              </a:ext>
            </a:extLst>
          </p:cNvPr>
          <p:cNvGrpSpPr/>
          <p:nvPr/>
        </p:nvGrpSpPr>
        <p:grpSpPr>
          <a:xfrm>
            <a:off x="8482423" y="1831862"/>
            <a:ext cx="342900" cy="342900"/>
            <a:chOff x="424903" y="1550307"/>
            <a:chExt cx="457200" cy="4572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869FE4D-EA1E-4BC2-9F43-A51E15B32111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2" name="Graphic 51" descr="Badge 1 with solid fill">
              <a:extLst>
                <a:ext uri="{FF2B5EF4-FFF2-40B4-BE49-F238E27FC236}">
                  <a16:creationId xmlns:a16="http://schemas.microsoft.com/office/drawing/2014/main" id="{F4CB07B5-98A5-4BB0-806A-D3F688ED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8C4CC3-FCD1-4A6C-86EB-4832B24E4268}"/>
              </a:ext>
            </a:extLst>
          </p:cNvPr>
          <p:cNvGrpSpPr/>
          <p:nvPr/>
        </p:nvGrpSpPr>
        <p:grpSpPr>
          <a:xfrm>
            <a:off x="8482423" y="2238563"/>
            <a:ext cx="342900" cy="342900"/>
            <a:chOff x="961867" y="1550307"/>
            <a:chExt cx="457200" cy="4572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087D60-DA40-4130-85E6-D34B77AA9C85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0" name="Graphic 49" descr="Badge with solid fill">
              <a:extLst>
                <a:ext uri="{FF2B5EF4-FFF2-40B4-BE49-F238E27FC236}">
                  <a16:creationId xmlns:a16="http://schemas.microsoft.com/office/drawing/2014/main" id="{2FB386AF-C1BE-4A4E-A9FA-8E72A9B7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2A00DA-DBB2-4197-8FB5-58DBC3BDC844}"/>
              </a:ext>
            </a:extLst>
          </p:cNvPr>
          <p:cNvGrpSpPr/>
          <p:nvPr/>
        </p:nvGrpSpPr>
        <p:grpSpPr>
          <a:xfrm>
            <a:off x="8482423" y="2645264"/>
            <a:ext cx="342900" cy="342900"/>
            <a:chOff x="424903" y="2069009"/>
            <a:chExt cx="457200" cy="4572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47A5CB-B86E-466A-84B1-C5FAA6802F9D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8" name="Graphic 47" descr="Badge 3 with solid fill">
              <a:extLst>
                <a:ext uri="{FF2B5EF4-FFF2-40B4-BE49-F238E27FC236}">
                  <a16:creationId xmlns:a16="http://schemas.microsoft.com/office/drawing/2014/main" id="{9BFA4BC2-94DA-454A-8DA4-EEC1BA10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642736-09AA-4533-B9EF-F1A69D8CA80C}"/>
              </a:ext>
            </a:extLst>
          </p:cNvPr>
          <p:cNvGrpSpPr/>
          <p:nvPr/>
        </p:nvGrpSpPr>
        <p:grpSpPr>
          <a:xfrm>
            <a:off x="8482423" y="3458666"/>
            <a:ext cx="342900" cy="342900"/>
            <a:chOff x="424903" y="2587711"/>
            <a:chExt cx="457200" cy="4572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AB3840-352B-4C60-9353-1BC016339039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6" name="Graphic 45" descr="Badge 5 with solid fill">
              <a:extLst>
                <a:ext uri="{FF2B5EF4-FFF2-40B4-BE49-F238E27FC236}">
                  <a16:creationId xmlns:a16="http://schemas.microsoft.com/office/drawing/2014/main" id="{06CC7E98-1066-4270-A413-736471B56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4C6165-26ED-4CFE-8081-623534CF3155}"/>
              </a:ext>
            </a:extLst>
          </p:cNvPr>
          <p:cNvGrpSpPr/>
          <p:nvPr/>
        </p:nvGrpSpPr>
        <p:grpSpPr>
          <a:xfrm>
            <a:off x="8482423" y="3051965"/>
            <a:ext cx="342900" cy="342900"/>
            <a:chOff x="961867" y="2069009"/>
            <a:chExt cx="457200" cy="4572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D49AE9-08C3-43D1-98CF-1BB5AE6F5323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4" name="Graphic 43" descr="Badge 4 with solid fill">
              <a:extLst>
                <a:ext uri="{FF2B5EF4-FFF2-40B4-BE49-F238E27FC236}">
                  <a16:creationId xmlns:a16="http://schemas.microsoft.com/office/drawing/2014/main" id="{7593DE1D-4AA5-43F2-B7F4-668AD767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43D73E-8C47-4B5C-B816-47BBAA24E204}"/>
              </a:ext>
            </a:extLst>
          </p:cNvPr>
          <p:cNvGrpSpPr/>
          <p:nvPr/>
        </p:nvGrpSpPr>
        <p:grpSpPr>
          <a:xfrm>
            <a:off x="4427413" y="3540414"/>
            <a:ext cx="289172" cy="289362"/>
            <a:chOff x="728704" y="3488531"/>
            <a:chExt cx="451842" cy="452140"/>
          </a:xfrm>
        </p:grpSpPr>
        <p:sp>
          <p:nvSpPr>
            <p:cNvPr id="54" name="Graphic 23" descr="Basketball outline">
              <a:extLst>
                <a:ext uri="{FF2B5EF4-FFF2-40B4-BE49-F238E27FC236}">
                  <a16:creationId xmlns:a16="http://schemas.microsoft.com/office/drawing/2014/main" id="{1AC17D48-1762-4247-A71B-46A3B90E12FB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Graphic 23" descr="Basketball outline">
              <a:extLst>
                <a:ext uri="{FF2B5EF4-FFF2-40B4-BE49-F238E27FC236}">
                  <a16:creationId xmlns:a16="http://schemas.microsoft.com/office/drawing/2014/main" id="{39168E8F-E2EF-4840-9B07-D198ED900A35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custGeom>
              <a:avLst/>
              <a:gdLst>
                <a:gd name="connsiteX0" fmla="*/ 385763 w 451842"/>
                <a:gd name="connsiteY0" fmla="*/ 66080 h 452140"/>
                <a:gd name="connsiteX1" fmla="*/ 66080 w 451842"/>
                <a:gd name="connsiteY1" fmla="*/ 66080 h 452140"/>
                <a:gd name="connsiteX2" fmla="*/ 66080 w 451842"/>
                <a:gd name="connsiteY2" fmla="*/ 386358 h 452140"/>
                <a:gd name="connsiteX3" fmla="*/ 385763 w 451842"/>
                <a:gd name="connsiteY3" fmla="*/ 385763 h 452140"/>
                <a:gd name="connsiteX4" fmla="*/ 385763 w 451842"/>
                <a:gd name="connsiteY4" fmla="*/ 66080 h 452140"/>
                <a:gd name="connsiteX5" fmla="*/ 385763 w 451842"/>
                <a:gd name="connsiteY5" fmla="*/ 66080 h 452140"/>
                <a:gd name="connsiteX6" fmla="*/ 214313 w 451842"/>
                <a:gd name="connsiteY6" fmla="*/ 440531 h 452140"/>
                <a:gd name="connsiteX7" fmla="*/ 78581 w 451842"/>
                <a:gd name="connsiteY7" fmla="*/ 382191 h 452140"/>
                <a:gd name="connsiteX8" fmla="*/ 226219 w 451842"/>
                <a:gd name="connsiteY8" fmla="*/ 234553 h 452140"/>
                <a:gd name="connsiteX9" fmla="*/ 276820 w 451842"/>
                <a:gd name="connsiteY9" fmla="*/ 285155 h 452140"/>
                <a:gd name="connsiteX10" fmla="*/ 214313 w 451842"/>
                <a:gd name="connsiteY10" fmla="*/ 440531 h 452140"/>
                <a:gd name="connsiteX11" fmla="*/ 214313 w 451842"/>
                <a:gd name="connsiteY11" fmla="*/ 440531 h 452140"/>
                <a:gd name="connsiteX12" fmla="*/ 285155 w 451842"/>
                <a:gd name="connsiteY12" fmla="*/ 293489 h 452140"/>
                <a:gd name="connsiteX13" fmla="*/ 373261 w 451842"/>
                <a:gd name="connsiteY13" fmla="*/ 381595 h 452140"/>
                <a:gd name="connsiteX14" fmla="*/ 226219 w 451842"/>
                <a:gd name="connsiteY14" fmla="*/ 440531 h 452140"/>
                <a:gd name="connsiteX15" fmla="*/ 285155 w 451842"/>
                <a:gd name="connsiteY15" fmla="*/ 293489 h 452140"/>
                <a:gd name="connsiteX16" fmla="*/ 293489 w 451842"/>
                <a:gd name="connsiteY16" fmla="*/ 285155 h 452140"/>
                <a:gd name="connsiteX17" fmla="*/ 440531 w 451842"/>
                <a:gd name="connsiteY17" fmla="*/ 226814 h 452140"/>
                <a:gd name="connsiteX18" fmla="*/ 382191 w 451842"/>
                <a:gd name="connsiteY18" fmla="*/ 373856 h 452140"/>
                <a:gd name="connsiteX19" fmla="*/ 293489 w 451842"/>
                <a:gd name="connsiteY19" fmla="*/ 285155 h 452140"/>
                <a:gd name="connsiteX20" fmla="*/ 439936 w 451842"/>
                <a:gd name="connsiteY20" fmla="*/ 214908 h 452140"/>
                <a:gd name="connsiteX21" fmla="*/ 285155 w 451842"/>
                <a:gd name="connsiteY21" fmla="*/ 276820 h 452140"/>
                <a:gd name="connsiteX22" fmla="*/ 234553 w 451842"/>
                <a:gd name="connsiteY22" fmla="*/ 226219 h 452140"/>
                <a:gd name="connsiteX23" fmla="*/ 381595 w 451842"/>
                <a:gd name="connsiteY23" fmla="*/ 79177 h 452140"/>
                <a:gd name="connsiteX24" fmla="*/ 439936 w 451842"/>
                <a:gd name="connsiteY24" fmla="*/ 214908 h 452140"/>
                <a:gd name="connsiteX25" fmla="*/ 154186 w 451842"/>
                <a:gd name="connsiteY25" fmla="*/ 163116 h 452140"/>
                <a:gd name="connsiteX26" fmla="*/ 11906 w 451842"/>
                <a:gd name="connsiteY26" fmla="*/ 221456 h 452140"/>
                <a:gd name="connsiteX27" fmla="*/ 70247 w 451842"/>
                <a:gd name="connsiteY27" fmla="*/ 79177 h 452140"/>
                <a:gd name="connsiteX28" fmla="*/ 154186 w 451842"/>
                <a:gd name="connsiteY28" fmla="*/ 163116 h 452140"/>
                <a:gd name="connsiteX29" fmla="*/ 78581 w 451842"/>
                <a:gd name="connsiteY29" fmla="*/ 70842 h 452140"/>
                <a:gd name="connsiteX30" fmla="*/ 220861 w 451842"/>
                <a:gd name="connsiteY30" fmla="*/ 12502 h 452140"/>
                <a:gd name="connsiteX31" fmla="*/ 162520 w 451842"/>
                <a:gd name="connsiteY31" fmla="*/ 154781 h 452140"/>
                <a:gd name="connsiteX32" fmla="*/ 78581 w 451842"/>
                <a:gd name="connsiteY32" fmla="*/ 70842 h 452140"/>
                <a:gd name="connsiteX33" fmla="*/ 233363 w 451842"/>
                <a:gd name="connsiteY33" fmla="*/ 11906 h 452140"/>
                <a:gd name="connsiteX34" fmla="*/ 373261 w 451842"/>
                <a:gd name="connsiteY34" fmla="*/ 70247 h 452140"/>
                <a:gd name="connsiteX35" fmla="*/ 226219 w 451842"/>
                <a:gd name="connsiteY35" fmla="*/ 217884 h 452140"/>
                <a:gd name="connsiteX36" fmla="*/ 171450 w 451842"/>
                <a:gd name="connsiteY36" fmla="*/ 163116 h 452140"/>
                <a:gd name="connsiteX37" fmla="*/ 233363 w 451842"/>
                <a:gd name="connsiteY37" fmla="*/ 11906 h 452140"/>
                <a:gd name="connsiteX38" fmla="*/ 11906 w 451842"/>
                <a:gd name="connsiteY38" fmla="*/ 233363 h 452140"/>
                <a:gd name="connsiteX39" fmla="*/ 162520 w 451842"/>
                <a:gd name="connsiteY39" fmla="*/ 171450 h 452140"/>
                <a:gd name="connsiteX40" fmla="*/ 217289 w 451842"/>
                <a:gd name="connsiteY40" fmla="*/ 226219 h 452140"/>
                <a:gd name="connsiteX41" fmla="*/ 70247 w 451842"/>
                <a:gd name="connsiteY41" fmla="*/ 373261 h 452140"/>
                <a:gd name="connsiteX42" fmla="*/ 11906 w 451842"/>
                <a:gd name="connsiteY42" fmla="*/ 233363 h 45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1842" h="452140">
                  <a:moveTo>
                    <a:pt x="385763" y="66080"/>
                  </a:moveTo>
                  <a:cubicBezTo>
                    <a:pt x="297656" y="-22027"/>
                    <a:pt x="154186" y="-22027"/>
                    <a:pt x="66080" y="66080"/>
                  </a:cubicBezTo>
                  <a:cubicBezTo>
                    <a:pt x="-22027" y="154781"/>
                    <a:pt x="-22027" y="297656"/>
                    <a:pt x="66080" y="386358"/>
                  </a:cubicBezTo>
                  <a:cubicBezTo>
                    <a:pt x="154781" y="474464"/>
                    <a:pt x="297656" y="473869"/>
                    <a:pt x="385763" y="385763"/>
                  </a:cubicBezTo>
                  <a:cubicBezTo>
                    <a:pt x="473869" y="297061"/>
                    <a:pt x="473869" y="154781"/>
                    <a:pt x="385763" y="66080"/>
                  </a:cubicBezTo>
                  <a:cubicBezTo>
                    <a:pt x="385763" y="66080"/>
                    <a:pt x="385763" y="66080"/>
                    <a:pt x="385763" y="66080"/>
                  </a:cubicBezTo>
                  <a:close/>
                  <a:moveTo>
                    <a:pt x="214313" y="440531"/>
                  </a:moveTo>
                  <a:cubicBezTo>
                    <a:pt x="163711" y="438150"/>
                    <a:pt x="115491" y="417314"/>
                    <a:pt x="78581" y="382191"/>
                  </a:cubicBezTo>
                  <a:lnTo>
                    <a:pt x="226219" y="234553"/>
                  </a:lnTo>
                  <a:lnTo>
                    <a:pt x="276820" y="285155"/>
                  </a:lnTo>
                  <a:cubicBezTo>
                    <a:pt x="236934" y="326827"/>
                    <a:pt x="214313" y="382786"/>
                    <a:pt x="214313" y="440531"/>
                  </a:cubicBezTo>
                  <a:lnTo>
                    <a:pt x="214313" y="440531"/>
                  </a:lnTo>
                  <a:close/>
                  <a:moveTo>
                    <a:pt x="285155" y="293489"/>
                  </a:moveTo>
                  <a:lnTo>
                    <a:pt x="373261" y="381595"/>
                  </a:lnTo>
                  <a:cubicBezTo>
                    <a:pt x="333970" y="419695"/>
                    <a:pt x="280988" y="440531"/>
                    <a:pt x="226219" y="440531"/>
                  </a:cubicBezTo>
                  <a:cubicBezTo>
                    <a:pt x="226219" y="385763"/>
                    <a:pt x="247650" y="333375"/>
                    <a:pt x="285155" y="293489"/>
                  </a:cubicBezTo>
                  <a:close/>
                  <a:moveTo>
                    <a:pt x="293489" y="285155"/>
                  </a:moveTo>
                  <a:cubicBezTo>
                    <a:pt x="332780" y="247650"/>
                    <a:pt x="385763" y="226219"/>
                    <a:pt x="440531" y="226814"/>
                  </a:cubicBezTo>
                  <a:cubicBezTo>
                    <a:pt x="440531" y="281583"/>
                    <a:pt x="419695" y="333970"/>
                    <a:pt x="382191" y="373856"/>
                  </a:cubicBezTo>
                  <a:lnTo>
                    <a:pt x="293489" y="285155"/>
                  </a:lnTo>
                  <a:close/>
                  <a:moveTo>
                    <a:pt x="439936" y="214908"/>
                  </a:moveTo>
                  <a:cubicBezTo>
                    <a:pt x="382191" y="214908"/>
                    <a:pt x="326827" y="237530"/>
                    <a:pt x="285155" y="276820"/>
                  </a:cubicBezTo>
                  <a:lnTo>
                    <a:pt x="234553" y="226219"/>
                  </a:lnTo>
                  <a:lnTo>
                    <a:pt x="381595" y="79177"/>
                  </a:lnTo>
                  <a:cubicBezTo>
                    <a:pt x="416719" y="116086"/>
                    <a:pt x="437555" y="164306"/>
                    <a:pt x="439936" y="214908"/>
                  </a:cubicBezTo>
                  <a:close/>
                  <a:moveTo>
                    <a:pt x="154186" y="163116"/>
                  </a:moveTo>
                  <a:cubicBezTo>
                    <a:pt x="115491" y="200025"/>
                    <a:pt x="64889" y="220861"/>
                    <a:pt x="11906" y="221456"/>
                  </a:cubicBezTo>
                  <a:cubicBezTo>
                    <a:pt x="13097" y="168473"/>
                    <a:pt x="33933" y="117277"/>
                    <a:pt x="70247" y="79177"/>
                  </a:cubicBezTo>
                  <a:lnTo>
                    <a:pt x="154186" y="163116"/>
                  </a:lnTo>
                  <a:close/>
                  <a:moveTo>
                    <a:pt x="78581" y="70842"/>
                  </a:moveTo>
                  <a:cubicBezTo>
                    <a:pt x="117277" y="33933"/>
                    <a:pt x="167878" y="13097"/>
                    <a:pt x="220861" y="12502"/>
                  </a:cubicBezTo>
                  <a:cubicBezTo>
                    <a:pt x="220266" y="65484"/>
                    <a:pt x="199430" y="116086"/>
                    <a:pt x="162520" y="154781"/>
                  </a:cubicBezTo>
                  <a:lnTo>
                    <a:pt x="78581" y="70842"/>
                  </a:lnTo>
                  <a:close/>
                  <a:moveTo>
                    <a:pt x="233363" y="11906"/>
                  </a:moveTo>
                  <a:cubicBezTo>
                    <a:pt x="285750" y="13692"/>
                    <a:pt x="335756" y="34528"/>
                    <a:pt x="373261" y="70247"/>
                  </a:cubicBezTo>
                  <a:lnTo>
                    <a:pt x="226219" y="217884"/>
                  </a:lnTo>
                  <a:lnTo>
                    <a:pt x="171450" y="163116"/>
                  </a:lnTo>
                  <a:cubicBezTo>
                    <a:pt x="210145" y="122039"/>
                    <a:pt x="232172" y="68461"/>
                    <a:pt x="233363" y="11906"/>
                  </a:cubicBezTo>
                  <a:close/>
                  <a:moveTo>
                    <a:pt x="11906" y="233363"/>
                  </a:moveTo>
                  <a:cubicBezTo>
                    <a:pt x="68461" y="232172"/>
                    <a:pt x="122039" y="210145"/>
                    <a:pt x="162520" y="171450"/>
                  </a:cubicBezTo>
                  <a:lnTo>
                    <a:pt x="217289" y="226219"/>
                  </a:lnTo>
                  <a:lnTo>
                    <a:pt x="70247" y="373261"/>
                  </a:lnTo>
                  <a:cubicBezTo>
                    <a:pt x="34528" y="335756"/>
                    <a:pt x="13692" y="285750"/>
                    <a:pt x="11906" y="233363"/>
                  </a:cubicBez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872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10277</TotalTime>
  <Words>57</Words>
  <Application>Microsoft Office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Basketball Coaching Board – Slide Template</vt:lpstr>
      <vt:lpstr>Basketball Coaching Board – Slide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Coaching Board</dc:title>
  <dc:creator>PresentationGO.com</dc:creator>
  <dc:description>© Copyright PresentationGO.com - Do not distribute or sale without written permission.</dc:description>
  <cp:lastModifiedBy>Christophe Barroche</cp:lastModifiedBy>
  <cp:revision>18</cp:revision>
  <dcterms:created xsi:type="dcterms:W3CDTF">2014-11-26T05:14:11Z</dcterms:created>
  <dcterms:modified xsi:type="dcterms:W3CDTF">2022-03-23T19:50:42Z</dcterms:modified>
  <cp:category>Graphics &amp; Metaphors</cp:category>
</cp:coreProperties>
</file>