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7"/>
  </p:notesMasterIdLst>
  <p:sldIdLst>
    <p:sldId id="358" r:id="rId4"/>
    <p:sldId id="357" r:id="rId5"/>
    <p:sldId id="3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23B"/>
    <a:srgbClr val="77914B"/>
    <a:srgbClr val="5F773D"/>
    <a:srgbClr val="EB1E42"/>
    <a:srgbClr val="FFDB55"/>
    <a:srgbClr val="05ACC7"/>
    <a:srgbClr val="C13018"/>
    <a:srgbClr val="F36F13"/>
    <a:srgbClr val="A2B969"/>
    <a:srgbClr val="063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5" autoAdjust="0"/>
    <p:restoredTop sz="96433" autoAdjust="0"/>
  </p:normalViewPr>
  <p:slideViewPr>
    <p:cSldViewPr snapToGrid="0" showGuides="1">
      <p:cViewPr>
        <p:scale>
          <a:sx n="100" d="100"/>
          <a:sy n="100" d="100"/>
        </p:scale>
        <p:origin x="1704" y="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5DE0B3F-CD96-46C0-8C53-A1B75B00EA68}"/>
              </a:ext>
            </a:extLst>
          </p:cNvPr>
          <p:cNvGrpSpPr/>
          <p:nvPr userDrawn="1"/>
        </p:nvGrpSpPr>
        <p:grpSpPr>
          <a:xfrm>
            <a:off x="1333267" y="1014639"/>
            <a:ext cx="9525466" cy="5005161"/>
            <a:chOff x="1971676" y="1359807"/>
            <a:chExt cx="8248647" cy="4334256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512E1B3-C4BC-4AE1-805E-1861D0DE1004}"/>
                </a:ext>
              </a:extLst>
            </p:cNvPr>
            <p:cNvSpPr/>
            <p:nvPr userDrawn="1"/>
          </p:nvSpPr>
          <p:spPr>
            <a:xfrm rot="5400000">
              <a:off x="3927481" y="-510141"/>
              <a:ext cx="4334256" cy="8074152"/>
            </a:xfrm>
            <a:prstGeom prst="rect">
              <a:avLst/>
            </a:prstGeom>
            <a:blipFill dpi="0" rotWithShape="1">
              <a:blip r:embed="rId2">
                <a:alphaModFix amt="73000"/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EA7566CB-620B-4C04-830A-86321E9A7065}"/>
                </a:ext>
              </a:extLst>
            </p:cNvPr>
            <p:cNvSpPr/>
            <p:nvPr userDrawn="1"/>
          </p:nvSpPr>
          <p:spPr>
            <a:xfrm>
              <a:off x="2057533" y="1359807"/>
              <a:ext cx="8076935" cy="433006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8401E7A-2130-4DA0-A43F-5FD2D28FBAEF}"/>
                </a:ext>
              </a:extLst>
            </p:cNvPr>
            <p:cNvCxnSpPr>
              <a:cxnSpLocks/>
              <a:stCxn id="161" idx="0"/>
              <a:endCxn id="161" idx="2"/>
            </p:cNvCxnSpPr>
            <p:nvPr userDrawn="1"/>
          </p:nvCxnSpPr>
          <p:spPr>
            <a:xfrm>
              <a:off x="6096001" y="1359807"/>
              <a:ext cx="0" cy="4330066"/>
            </a:xfrm>
            <a:prstGeom prst="lin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83E234C-5DF5-485B-A29B-C426463723CD}"/>
                </a:ext>
              </a:extLst>
            </p:cNvPr>
            <p:cNvSpPr/>
            <p:nvPr userDrawn="1"/>
          </p:nvSpPr>
          <p:spPr>
            <a:xfrm>
              <a:off x="5586919" y="3015759"/>
              <a:ext cx="1018161" cy="101816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FDD27001-60E2-44E9-99A7-DE7CE6DB0A25}"/>
                </a:ext>
              </a:extLst>
            </p:cNvPr>
            <p:cNvGrpSpPr/>
            <p:nvPr userDrawn="1"/>
          </p:nvGrpSpPr>
          <p:grpSpPr>
            <a:xfrm>
              <a:off x="1971676" y="1753190"/>
              <a:ext cx="2317881" cy="3543300"/>
              <a:chOff x="1971676" y="1943690"/>
              <a:chExt cx="2317881" cy="3543300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54192109-F497-49B4-916F-7F18D28000D6}"/>
                  </a:ext>
                </a:extLst>
              </p:cNvPr>
              <p:cNvSpPr/>
              <p:nvPr/>
            </p:nvSpPr>
            <p:spPr>
              <a:xfrm>
                <a:off x="2057534" y="1943690"/>
                <a:ext cx="2232023" cy="3543300"/>
              </a:xfrm>
              <a:custGeom>
                <a:avLst/>
                <a:gdLst>
                  <a:gd name="connsiteX0" fmla="*/ 0 w 2232023"/>
                  <a:gd name="connsiteY0" fmla="*/ 0 h 3543300"/>
                  <a:gd name="connsiteX1" fmla="*/ 460373 w 2232023"/>
                  <a:gd name="connsiteY1" fmla="*/ 0 h 3543300"/>
                  <a:gd name="connsiteX2" fmla="*/ 2232023 w 2232023"/>
                  <a:gd name="connsiteY2" fmla="*/ 1771650 h 3543300"/>
                  <a:gd name="connsiteX3" fmla="*/ 460373 w 2232023"/>
                  <a:gd name="connsiteY3" fmla="*/ 3543300 h 3543300"/>
                  <a:gd name="connsiteX4" fmla="*/ 0 w 2232023"/>
                  <a:gd name="connsiteY4" fmla="*/ 3543300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023" h="3543300">
                    <a:moveTo>
                      <a:pt x="0" y="0"/>
                    </a:moveTo>
                    <a:lnTo>
                      <a:pt x="460373" y="0"/>
                    </a:lnTo>
                    <a:cubicBezTo>
                      <a:pt x="1438828" y="0"/>
                      <a:pt x="2232023" y="793195"/>
                      <a:pt x="2232023" y="1771650"/>
                    </a:cubicBezTo>
                    <a:cubicBezTo>
                      <a:pt x="2232023" y="2750105"/>
                      <a:pt x="1438828" y="3543300"/>
                      <a:pt x="460373" y="3543300"/>
                    </a:cubicBezTo>
                    <a:lnTo>
                      <a:pt x="0" y="3543300"/>
                    </a:ln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8B63F6A-D734-4C30-98F0-8B2AF278475F}"/>
                  </a:ext>
                </a:extLst>
              </p:cNvPr>
              <p:cNvSpPr/>
              <p:nvPr/>
            </p:nvSpPr>
            <p:spPr>
              <a:xfrm rot="10800000">
                <a:off x="3180924" y="3206259"/>
                <a:ext cx="509091" cy="1018162"/>
              </a:xfrm>
              <a:custGeom>
                <a:avLst/>
                <a:gdLst>
                  <a:gd name="connsiteX0" fmla="*/ 10 w 509091"/>
                  <a:gd name="connsiteY0" fmla="*/ 0 h 1018162"/>
                  <a:gd name="connsiteX1" fmla="*/ 509091 w 509091"/>
                  <a:gd name="connsiteY1" fmla="*/ 509081 h 1018162"/>
                  <a:gd name="connsiteX2" fmla="*/ 10 w 509091"/>
                  <a:gd name="connsiteY2" fmla="*/ 1018162 h 1018162"/>
                  <a:gd name="connsiteX3" fmla="*/ 0 w 509091"/>
                  <a:gd name="connsiteY3" fmla="*/ 1018161 h 1018162"/>
                  <a:gd name="connsiteX4" fmla="*/ 10 w 509091"/>
                  <a:gd name="connsiteY4" fmla="*/ 1018161 h 1018162"/>
                  <a:gd name="connsiteX5" fmla="*/ 10 w 509091"/>
                  <a:gd name="connsiteY5" fmla="*/ 0 h 10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091" h="1018162">
                    <a:moveTo>
                      <a:pt x="10" y="0"/>
                    </a:moveTo>
                    <a:cubicBezTo>
                      <a:pt x="281168" y="0"/>
                      <a:pt x="509091" y="227923"/>
                      <a:pt x="509091" y="509081"/>
                    </a:cubicBezTo>
                    <a:cubicBezTo>
                      <a:pt x="509091" y="790239"/>
                      <a:pt x="281168" y="1018162"/>
                      <a:pt x="10" y="1018162"/>
                    </a:cubicBezTo>
                    <a:lnTo>
                      <a:pt x="0" y="1018161"/>
                    </a:lnTo>
                    <a:lnTo>
                      <a:pt x="10" y="101816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635C293-670C-4321-A9D1-F01B107146D2}"/>
                  </a:ext>
                </a:extLst>
              </p:cNvPr>
              <p:cNvSpPr/>
              <p:nvPr/>
            </p:nvSpPr>
            <p:spPr>
              <a:xfrm>
                <a:off x="3690015" y="3206259"/>
                <a:ext cx="509091" cy="1018162"/>
              </a:xfrm>
              <a:custGeom>
                <a:avLst/>
                <a:gdLst>
                  <a:gd name="connsiteX0" fmla="*/ 10 w 509091"/>
                  <a:gd name="connsiteY0" fmla="*/ 0 h 1018162"/>
                  <a:gd name="connsiteX1" fmla="*/ 509091 w 509091"/>
                  <a:gd name="connsiteY1" fmla="*/ 509081 h 1018162"/>
                  <a:gd name="connsiteX2" fmla="*/ 10 w 509091"/>
                  <a:gd name="connsiteY2" fmla="*/ 1018162 h 1018162"/>
                  <a:gd name="connsiteX3" fmla="*/ 0 w 509091"/>
                  <a:gd name="connsiteY3" fmla="*/ 1018161 h 1018162"/>
                  <a:gd name="connsiteX4" fmla="*/ 10 w 509091"/>
                  <a:gd name="connsiteY4" fmla="*/ 1018161 h 1018162"/>
                  <a:gd name="connsiteX5" fmla="*/ 10 w 509091"/>
                  <a:gd name="connsiteY5" fmla="*/ 0 h 10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091" h="1018162">
                    <a:moveTo>
                      <a:pt x="10" y="0"/>
                    </a:moveTo>
                    <a:cubicBezTo>
                      <a:pt x="281168" y="0"/>
                      <a:pt x="509091" y="227923"/>
                      <a:pt x="509091" y="509081"/>
                    </a:cubicBezTo>
                    <a:cubicBezTo>
                      <a:pt x="509091" y="790239"/>
                      <a:pt x="281168" y="1018162"/>
                      <a:pt x="10" y="1018162"/>
                    </a:cubicBezTo>
                    <a:lnTo>
                      <a:pt x="0" y="1018161"/>
                    </a:lnTo>
                    <a:lnTo>
                      <a:pt x="10" y="101816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id="{3A22CC40-4CA3-45F8-8970-6D4BF8711AE3}"/>
                  </a:ext>
                </a:extLst>
              </p:cNvPr>
              <p:cNvSpPr/>
              <p:nvPr/>
            </p:nvSpPr>
            <p:spPr>
              <a:xfrm>
                <a:off x="1971676" y="3364183"/>
                <a:ext cx="897546" cy="702314"/>
              </a:xfrm>
              <a:prstGeom prst="arc">
                <a:avLst>
                  <a:gd name="adj1" fmla="val 16200000"/>
                  <a:gd name="adj2" fmla="val 5409610"/>
                </a:avLst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73A01740-4791-4A36-BE07-CC0EDFDF33D5}"/>
                  </a:ext>
                </a:extLst>
              </p:cNvPr>
              <p:cNvGrpSpPr/>
              <p:nvPr/>
            </p:nvGrpSpPr>
            <p:grpSpPr>
              <a:xfrm>
                <a:off x="2397415" y="3646284"/>
                <a:ext cx="185483" cy="138113"/>
                <a:chOff x="2392653" y="3646285"/>
                <a:chExt cx="185483" cy="138113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54BEA08B-5A94-4513-8850-6E90BB267D0E}"/>
                    </a:ext>
                  </a:extLst>
                </p:cNvPr>
                <p:cNvSpPr/>
                <p:nvPr/>
              </p:nvSpPr>
              <p:spPr>
                <a:xfrm>
                  <a:off x="2392653" y="3692482"/>
                  <a:ext cx="45719" cy="4571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F352D4EF-4B35-433D-9F0A-C3E041DC3969}"/>
                    </a:ext>
                  </a:extLst>
                </p:cNvPr>
                <p:cNvSpPr/>
                <p:nvPr/>
              </p:nvSpPr>
              <p:spPr>
                <a:xfrm>
                  <a:off x="2440023" y="3646285"/>
                  <a:ext cx="138113" cy="138113"/>
                </a:xfrm>
                <a:prstGeom prst="ellipse">
                  <a:avLst/>
                </a:prstGeom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885D6B66-0667-48A0-AF44-B5792B8FDD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53" y="344864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ADFA59DC-4AAC-43E1-A79E-C462FA0A15E3}"/>
                  </a:ext>
                </a:extLst>
              </p:cNvPr>
              <p:cNvSpPr/>
              <p:nvPr/>
            </p:nvSpPr>
            <p:spPr>
              <a:xfrm>
                <a:off x="2670175" y="3139078"/>
                <a:ext cx="84659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AB089AAB-99B9-437A-8BEE-66B700ADB61B}"/>
                  </a:ext>
                </a:extLst>
              </p:cNvPr>
              <p:cNvSpPr/>
              <p:nvPr/>
            </p:nvSpPr>
            <p:spPr>
              <a:xfrm>
                <a:off x="2057532" y="3206260"/>
                <a:ext cx="1632494" cy="101816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04F2B90-95DE-4433-AF9C-D2415687016B}"/>
                  </a:ext>
                </a:extLst>
              </p:cNvPr>
              <p:cNvSpPr/>
              <p:nvPr/>
            </p:nvSpPr>
            <p:spPr>
              <a:xfrm>
                <a:off x="3002587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4ADCDFE-9E19-472F-AB91-206F2FB02110}"/>
                  </a:ext>
                </a:extLst>
              </p:cNvPr>
              <p:cNvSpPr/>
              <p:nvPr/>
            </p:nvSpPr>
            <p:spPr>
              <a:xfrm>
                <a:off x="3278069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8D13FCA-6035-4B8D-8F74-07383BEF7E49}"/>
                  </a:ext>
                </a:extLst>
              </p:cNvPr>
              <p:cNvSpPr/>
              <p:nvPr/>
            </p:nvSpPr>
            <p:spPr>
              <a:xfrm>
                <a:off x="3553552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D0EF21B1-34EF-46A6-968C-28E665CD53EB}"/>
                </a:ext>
              </a:extLst>
            </p:cNvPr>
            <p:cNvGrpSpPr/>
            <p:nvPr userDrawn="1"/>
          </p:nvGrpSpPr>
          <p:grpSpPr>
            <a:xfrm>
              <a:off x="7902442" y="1753190"/>
              <a:ext cx="2317881" cy="3543300"/>
              <a:chOff x="7907988" y="1943690"/>
              <a:chExt cx="2317881" cy="3543300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3E2AB4D-06F4-4130-8563-020F3E0C2AD2}"/>
                  </a:ext>
                </a:extLst>
              </p:cNvPr>
              <p:cNvGrpSpPr/>
              <p:nvPr/>
            </p:nvGrpSpPr>
            <p:grpSpPr>
              <a:xfrm rot="10800000">
                <a:off x="7907988" y="1943690"/>
                <a:ext cx="2317881" cy="3543300"/>
                <a:chOff x="1971676" y="1943690"/>
                <a:chExt cx="2317881" cy="3543300"/>
              </a:xfrm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72644E77-37F8-4C34-9B86-E146DFB7394B}"/>
                    </a:ext>
                  </a:extLst>
                </p:cNvPr>
                <p:cNvSpPr/>
                <p:nvPr/>
              </p:nvSpPr>
              <p:spPr>
                <a:xfrm>
                  <a:off x="2057534" y="1943690"/>
                  <a:ext cx="2232023" cy="3543300"/>
                </a:xfrm>
                <a:custGeom>
                  <a:avLst/>
                  <a:gdLst>
                    <a:gd name="connsiteX0" fmla="*/ 0 w 2232023"/>
                    <a:gd name="connsiteY0" fmla="*/ 0 h 3543300"/>
                    <a:gd name="connsiteX1" fmla="*/ 460373 w 2232023"/>
                    <a:gd name="connsiteY1" fmla="*/ 0 h 3543300"/>
                    <a:gd name="connsiteX2" fmla="*/ 2232023 w 2232023"/>
                    <a:gd name="connsiteY2" fmla="*/ 1771650 h 3543300"/>
                    <a:gd name="connsiteX3" fmla="*/ 460373 w 2232023"/>
                    <a:gd name="connsiteY3" fmla="*/ 3543300 h 3543300"/>
                    <a:gd name="connsiteX4" fmla="*/ 0 w 2232023"/>
                    <a:gd name="connsiteY4" fmla="*/ 3543300 h 3543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023" h="3543300">
                      <a:moveTo>
                        <a:pt x="0" y="0"/>
                      </a:moveTo>
                      <a:lnTo>
                        <a:pt x="460373" y="0"/>
                      </a:lnTo>
                      <a:cubicBezTo>
                        <a:pt x="1438828" y="0"/>
                        <a:pt x="2232023" y="793195"/>
                        <a:pt x="2232023" y="1771650"/>
                      </a:cubicBezTo>
                      <a:cubicBezTo>
                        <a:pt x="2232023" y="2750105"/>
                        <a:pt x="1438828" y="3543300"/>
                        <a:pt x="460373" y="3543300"/>
                      </a:cubicBezTo>
                      <a:lnTo>
                        <a:pt x="0" y="3543300"/>
                      </a:lnTo>
                      <a:close/>
                    </a:path>
                  </a:pathLst>
                </a:custGeom>
                <a:solidFill>
                  <a:schemeClr val="accent2">
                    <a:alpha val="3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F5A908E4-9322-42B1-B289-01B19938047D}"/>
                    </a:ext>
                  </a:extLst>
                </p:cNvPr>
                <p:cNvSpPr/>
                <p:nvPr/>
              </p:nvSpPr>
              <p:spPr>
                <a:xfrm rot="10800000">
                  <a:off x="3180924" y="3206259"/>
                  <a:ext cx="509091" cy="1018162"/>
                </a:xfrm>
                <a:custGeom>
                  <a:avLst/>
                  <a:gdLst>
                    <a:gd name="connsiteX0" fmla="*/ 10 w 509091"/>
                    <a:gd name="connsiteY0" fmla="*/ 0 h 1018162"/>
                    <a:gd name="connsiteX1" fmla="*/ 509091 w 509091"/>
                    <a:gd name="connsiteY1" fmla="*/ 509081 h 1018162"/>
                    <a:gd name="connsiteX2" fmla="*/ 10 w 509091"/>
                    <a:gd name="connsiteY2" fmla="*/ 1018162 h 1018162"/>
                    <a:gd name="connsiteX3" fmla="*/ 0 w 509091"/>
                    <a:gd name="connsiteY3" fmla="*/ 1018161 h 1018162"/>
                    <a:gd name="connsiteX4" fmla="*/ 10 w 509091"/>
                    <a:gd name="connsiteY4" fmla="*/ 1018161 h 1018162"/>
                    <a:gd name="connsiteX5" fmla="*/ 10 w 509091"/>
                    <a:gd name="connsiteY5" fmla="*/ 0 h 101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091" h="1018162">
                      <a:moveTo>
                        <a:pt x="10" y="0"/>
                      </a:moveTo>
                      <a:cubicBezTo>
                        <a:pt x="281168" y="0"/>
                        <a:pt x="509091" y="227923"/>
                        <a:pt x="509091" y="509081"/>
                      </a:cubicBezTo>
                      <a:cubicBezTo>
                        <a:pt x="509091" y="790239"/>
                        <a:pt x="281168" y="1018162"/>
                        <a:pt x="10" y="1018162"/>
                      </a:cubicBezTo>
                      <a:lnTo>
                        <a:pt x="0" y="1018161"/>
                      </a:lnTo>
                      <a:lnTo>
                        <a:pt x="10" y="101816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2290E132-86FC-4476-B075-C55079ADAF9A}"/>
                    </a:ext>
                  </a:extLst>
                </p:cNvPr>
                <p:cNvSpPr/>
                <p:nvPr/>
              </p:nvSpPr>
              <p:spPr>
                <a:xfrm>
                  <a:off x="3690015" y="3206259"/>
                  <a:ext cx="509091" cy="1018162"/>
                </a:xfrm>
                <a:custGeom>
                  <a:avLst/>
                  <a:gdLst>
                    <a:gd name="connsiteX0" fmla="*/ 10 w 509091"/>
                    <a:gd name="connsiteY0" fmla="*/ 0 h 1018162"/>
                    <a:gd name="connsiteX1" fmla="*/ 509091 w 509091"/>
                    <a:gd name="connsiteY1" fmla="*/ 509081 h 1018162"/>
                    <a:gd name="connsiteX2" fmla="*/ 10 w 509091"/>
                    <a:gd name="connsiteY2" fmla="*/ 1018162 h 1018162"/>
                    <a:gd name="connsiteX3" fmla="*/ 0 w 509091"/>
                    <a:gd name="connsiteY3" fmla="*/ 1018161 h 1018162"/>
                    <a:gd name="connsiteX4" fmla="*/ 10 w 509091"/>
                    <a:gd name="connsiteY4" fmla="*/ 1018161 h 1018162"/>
                    <a:gd name="connsiteX5" fmla="*/ 10 w 509091"/>
                    <a:gd name="connsiteY5" fmla="*/ 0 h 101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091" h="1018162">
                      <a:moveTo>
                        <a:pt x="10" y="0"/>
                      </a:moveTo>
                      <a:cubicBezTo>
                        <a:pt x="281168" y="0"/>
                        <a:pt x="509091" y="227923"/>
                        <a:pt x="509091" y="509081"/>
                      </a:cubicBezTo>
                      <a:cubicBezTo>
                        <a:pt x="509091" y="790239"/>
                        <a:pt x="281168" y="1018162"/>
                        <a:pt x="10" y="1018162"/>
                      </a:cubicBezTo>
                      <a:lnTo>
                        <a:pt x="0" y="1018161"/>
                      </a:lnTo>
                      <a:lnTo>
                        <a:pt x="10" y="101816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>
                  <a:extLst>
                    <a:ext uri="{FF2B5EF4-FFF2-40B4-BE49-F238E27FC236}">
                      <a16:creationId xmlns:a16="http://schemas.microsoft.com/office/drawing/2014/main" id="{1B3CFA30-3F0C-4047-A66A-3A5DA5D7772B}"/>
                    </a:ext>
                  </a:extLst>
                </p:cNvPr>
                <p:cNvSpPr/>
                <p:nvPr/>
              </p:nvSpPr>
              <p:spPr>
                <a:xfrm>
                  <a:off x="1971676" y="3364183"/>
                  <a:ext cx="897546" cy="702314"/>
                </a:xfrm>
                <a:prstGeom prst="arc">
                  <a:avLst>
                    <a:gd name="adj1" fmla="val 16200000"/>
                    <a:gd name="adj2" fmla="val 5409610"/>
                  </a:avLst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499716F2-54AE-4B88-9BAB-BB18E99E7565}"/>
                    </a:ext>
                  </a:extLst>
                </p:cNvPr>
                <p:cNvGrpSpPr/>
                <p:nvPr/>
              </p:nvGrpSpPr>
              <p:grpSpPr>
                <a:xfrm>
                  <a:off x="2397415" y="3646284"/>
                  <a:ext cx="185483" cy="138113"/>
                  <a:chOff x="2392653" y="3646285"/>
                  <a:chExt cx="185483" cy="138113"/>
                </a:xfrm>
              </p:grpSpPr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74D83430-0688-4977-931C-07AD3F1A476B}"/>
                      </a:ext>
                    </a:extLst>
                  </p:cNvPr>
                  <p:cNvSpPr/>
                  <p:nvPr/>
                </p:nvSpPr>
                <p:spPr>
                  <a:xfrm>
                    <a:off x="2392653" y="3692482"/>
                    <a:ext cx="45719" cy="457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41B7ADBF-813D-4C2D-BD2D-BB59D5EED691}"/>
                      </a:ext>
                    </a:extLst>
                  </p:cNvPr>
                  <p:cNvSpPr/>
                  <p:nvPr/>
                </p:nvSpPr>
                <p:spPr>
                  <a:xfrm>
                    <a:off x="2440023" y="3646285"/>
                    <a:ext cx="138113" cy="138113"/>
                  </a:xfrm>
                  <a:prstGeom prst="ellipse">
                    <a:avLst/>
                  </a:prstGeom>
                  <a:noFill/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F571254E-5846-4E2E-9462-8C02C7A0A134}"/>
                    </a:ext>
                  </a:extLst>
                </p:cNvPr>
                <p:cNvSpPr/>
                <p:nvPr/>
              </p:nvSpPr>
              <p:spPr>
                <a:xfrm>
                  <a:off x="2670175" y="3139078"/>
                  <a:ext cx="84659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642CA462-1D2A-4C21-95DD-A6D1E939D10D}"/>
                    </a:ext>
                  </a:extLst>
                </p:cNvPr>
                <p:cNvSpPr/>
                <p:nvPr/>
              </p:nvSpPr>
              <p:spPr>
                <a:xfrm>
                  <a:off x="2057532" y="3206260"/>
                  <a:ext cx="1632494" cy="101816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3CCBAAB9-BD30-4E08-827A-ACC7B1D3E943}"/>
                    </a:ext>
                  </a:extLst>
                </p:cNvPr>
                <p:cNvSpPr/>
                <p:nvPr/>
              </p:nvSpPr>
              <p:spPr>
                <a:xfrm>
                  <a:off x="3002587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3FDAFFDD-CBA1-43F4-B52C-15872F546DD9}"/>
                    </a:ext>
                  </a:extLst>
                </p:cNvPr>
                <p:cNvSpPr/>
                <p:nvPr/>
              </p:nvSpPr>
              <p:spPr>
                <a:xfrm>
                  <a:off x="3278069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B0FD010C-087C-41BD-8ECC-5382D1D3E193}"/>
                    </a:ext>
                  </a:extLst>
                </p:cNvPr>
                <p:cNvSpPr/>
                <p:nvPr/>
              </p:nvSpPr>
              <p:spPr>
                <a:xfrm>
                  <a:off x="3553552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00D067C-7667-4600-9D0B-6A136EFE119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804892" y="344864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090FA7E-2007-4354-919C-18DEA4F177DD}"/>
              </a:ext>
            </a:extLst>
          </p:cNvPr>
          <p:cNvGrpSpPr/>
          <p:nvPr userDrawn="1"/>
        </p:nvGrpSpPr>
        <p:grpSpPr>
          <a:xfrm>
            <a:off x="1333267" y="1014639"/>
            <a:ext cx="9525466" cy="5005161"/>
            <a:chOff x="1971676" y="1359807"/>
            <a:chExt cx="8248647" cy="433425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3C98C4-DC73-4F4B-97E1-3BEADE1E6041}"/>
                </a:ext>
              </a:extLst>
            </p:cNvPr>
            <p:cNvSpPr/>
            <p:nvPr userDrawn="1"/>
          </p:nvSpPr>
          <p:spPr>
            <a:xfrm rot="5400000">
              <a:off x="3927481" y="-510141"/>
              <a:ext cx="4334256" cy="8074152"/>
            </a:xfrm>
            <a:prstGeom prst="rect">
              <a:avLst/>
            </a:prstGeom>
            <a:blipFill dpi="0" rotWithShape="1">
              <a:blip r:embed="rId2">
                <a:alphaModFix amt="73000"/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7D0CE35-11E1-4B3D-B8D5-57BF9B8757E9}"/>
                </a:ext>
              </a:extLst>
            </p:cNvPr>
            <p:cNvSpPr/>
            <p:nvPr userDrawn="1"/>
          </p:nvSpPr>
          <p:spPr>
            <a:xfrm>
              <a:off x="2057533" y="1359807"/>
              <a:ext cx="8076935" cy="433006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3E5656C-6036-479F-AEDC-7FDF340276EE}"/>
                </a:ext>
              </a:extLst>
            </p:cNvPr>
            <p:cNvCxnSpPr>
              <a:cxnSpLocks/>
              <a:stCxn id="72" idx="0"/>
              <a:endCxn id="72" idx="2"/>
            </p:cNvCxnSpPr>
            <p:nvPr userDrawn="1"/>
          </p:nvCxnSpPr>
          <p:spPr>
            <a:xfrm>
              <a:off x="6096001" y="1359807"/>
              <a:ext cx="0" cy="4330066"/>
            </a:xfrm>
            <a:prstGeom prst="lin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FEFA9ED-538C-44E5-B890-D5B5C7108593}"/>
                </a:ext>
              </a:extLst>
            </p:cNvPr>
            <p:cNvSpPr/>
            <p:nvPr userDrawn="1"/>
          </p:nvSpPr>
          <p:spPr>
            <a:xfrm>
              <a:off x="5586919" y="3015759"/>
              <a:ext cx="1018161" cy="101816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5A7582E-2C6C-4061-81A3-025BC42F05DD}"/>
                </a:ext>
              </a:extLst>
            </p:cNvPr>
            <p:cNvGrpSpPr/>
            <p:nvPr userDrawn="1"/>
          </p:nvGrpSpPr>
          <p:grpSpPr>
            <a:xfrm>
              <a:off x="1971676" y="1753190"/>
              <a:ext cx="2317881" cy="3543300"/>
              <a:chOff x="1971676" y="1943690"/>
              <a:chExt cx="2317881" cy="3543300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5D0FC71-82C5-48F4-B122-57F6657ABC6E}"/>
                  </a:ext>
                </a:extLst>
              </p:cNvPr>
              <p:cNvSpPr/>
              <p:nvPr/>
            </p:nvSpPr>
            <p:spPr>
              <a:xfrm>
                <a:off x="2057534" y="1943690"/>
                <a:ext cx="2232023" cy="3543300"/>
              </a:xfrm>
              <a:custGeom>
                <a:avLst/>
                <a:gdLst>
                  <a:gd name="connsiteX0" fmla="*/ 0 w 2232023"/>
                  <a:gd name="connsiteY0" fmla="*/ 0 h 3543300"/>
                  <a:gd name="connsiteX1" fmla="*/ 460373 w 2232023"/>
                  <a:gd name="connsiteY1" fmla="*/ 0 h 3543300"/>
                  <a:gd name="connsiteX2" fmla="*/ 2232023 w 2232023"/>
                  <a:gd name="connsiteY2" fmla="*/ 1771650 h 3543300"/>
                  <a:gd name="connsiteX3" fmla="*/ 460373 w 2232023"/>
                  <a:gd name="connsiteY3" fmla="*/ 3543300 h 3543300"/>
                  <a:gd name="connsiteX4" fmla="*/ 0 w 2232023"/>
                  <a:gd name="connsiteY4" fmla="*/ 3543300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023" h="3543300">
                    <a:moveTo>
                      <a:pt x="0" y="0"/>
                    </a:moveTo>
                    <a:lnTo>
                      <a:pt x="460373" y="0"/>
                    </a:lnTo>
                    <a:cubicBezTo>
                      <a:pt x="1438828" y="0"/>
                      <a:pt x="2232023" y="793195"/>
                      <a:pt x="2232023" y="1771650"/>
                    </a:cubicBezTo>
                    <a:cubicBezTo>
                      <a:pt x="2232023" y="2750105"/>
                      <a:pt x="1438828" y="3543300"/>
                      <a:pt x="460373" y="3543300"/>
                    </a:cubicBezTo>
                    <a:lnTo>
                      <a:pt x="0" y="3543300"/>
                    </a:ln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C85665F-336C-4800-B947-A4C4B62181BA}"/>
                  </a:ext>
                </a:extLst>
              </p:cNvPr>
              <p:cNvSpPr/>
              <p:nvPr/>
            </p:nvSpPr>
            <p:spPr>
              <a:xfrm rot="10800000">
                <a:off x="3180924" y="3206259"/>
                <a:ext cx="509091" cy="1018162"/>
              </a:xfrm>
              <a:custGeom>
                <a:avLst/>
                <a:gdLst>
                  <a:gd name="connsiteX0" fmla="*/ 10 w 509091"/>
                  <a:gd name="connsiteY0" fmla="*/ 0 h 1018162"/>
                  <a:gd name="connsiteX1" fmla="*/ 509091 w 509091"/>
                  <a:gd name="connsiteY1" fmla="*/ 509081 h 1018162"/>
                  <a:gd name="connsiteX2" fmla="*/ 10 w 509091"/>
                  <a:gd name="connsiteY2" fmla="*/ 1018162 h 1018162"/>
                  <a:gd name="connsiteX3" fmla="*/ 0 w 509091"/>
                  <a:gd name="connsiteY3" fmla="*/ 1018161 h 1018162"/>
                  <a:gd name="connsiteX4" fmla="*/ 10 w 509091"/>
                  <a:gd name="connsiteY4" fmla="*/ 1018161 h 1018162"/>
                  <a:gd name="connsiteX5" fmla="*/ 10 w 509091"/>
                  <a:gd name="connsiteY5" fmla="*/ 0 h 10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091" h="1018162">
                    <a:moveTo>
                      <a:pt x="10" y="0"/>
                    </a:moveTo>
                    <a:cubicBezTo>
                      <a:pt x="281168" y="0"/>
                      <a:pt x="509091" y="227923"/>
                      <a:pt x="509091" y="509081"/>
                    </a:cubicBezTo>
                    <a:cubicBezTo>
                      <a:pt x="509091" y="790239"/>
                      <a:pt x="281168" y="1018162"/>
                      <a:pt x="10" y="1018162"/>
                    </a:cubicBezTo>
                    <a:lnTo>
                      <a:pt x="0" y="1018161"/>
                    </a:lnTo>
                    <a:lnTo>
                      <a:pt x="10" y="101816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C3AD444-C934-49D2-ADE8-10EDFD9CE1A2}"/>
                  </a:ext>
                </a:extLst>
              </p:cNvPr>
              <p:cNvSpPr/>
              <p:nvPr/>
            </p:nvSpPr>
            <p:spPr>
              <a:xfrm>
                <a:off x="3690015" y="3206259"/>
                <a:ext cx="509091" cy="1018162"/>
              </a:xfrm>
              <a:custGeom>
                <a:avLst/>
                <a:gdLst>
                  <a:gd name="connsiteX0" fmla="*/ 10 w 509091"/>
                  <a:gd name="connsiteY0" fmla="*/ 0 h 1018162"/>
                  <a:gd name="connsiteX1" fmla="*/ 509091 w 509091"/>
                  <a:gd name="connsiteY1" fmla="*/ 509081 h 1018162"/>
                  <a:gd name="connsiteX2" fmla="*/ 10 w 509091"/>
                  <a:gd name="connsiteY2" fmla="*/ 1018162 h 1018162"/>
                  <a:gd name="connsiteX3" fmla="*/ 0 w 509091"/>
                  <a:gd name="connsiteY3" fmla="*/ 1018161 h 1018162"/>
                  <a:gd name="connsiteX4" fmla="*/ 10 w 509091"/>
                  <a:gd name="connsiteY4" fmla="*/ 1018161 h 1018162"/>
                  <a:gd name="connsiteX5" fmla="*/ 10 w 509091"/>
                  <a:gd name="connsiteY5" fmla="*/ 0 h 10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091" h="1018162">
                    <a:moveTo>
                      <a:pt x="10" y="0"/>
                    </a:moveTo>
                    <a:cubicBezTo>
                      <a:pt x="281168" y="0"/>
                      <a:pt x="509091" y="227923"/>
                      <a:pt x="509091" y="509081"/>
                    </a:cubicBezTo>
                    <a:cubicBezTo>
                      <a:pt x="509091" y="790239"/>
                      <a:pt x="281168" y="1018162"/>
                      <a:pt x="10" y="1018162"/>
                    </a:cubicBezTo>
                    <a:lnTo>
                      <a:pt x="0" y="1018161"/>
                    </a:lnTo>
                    <a:lnTo>
                      <a:pt x="10" y="1018161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Arc 93">
                <a:extLst>
                  <a:ext uri="{FF2B5EF4-FFF2-40B4-BE49-F238E27FC236}">
                    <a16:creationId xmlns:a16="http://schemas.microsoft.com/office/drawing/2014/main" id="{66164B29-A60A-4F25-BA5C-384606722C89}"/>
                  </a:ext>
                </a:extLst>
              </p:cNvPr>
              <p:cNvSpPr/>
              <p:nvPr/>
            </p:nvSpPr>
            <p:spPr>
              <a:xfrm>
                <a:off x="1971676" y="3364183"/>
                <a:ext cx="897546" cy="702314"/>
              </a:xfrm>
              <a:prstGeom prst="arc">
                <a:avLst>
                  <a:gd name="adj1" fmla="val 16200000"/>
                  <a:gd name="adj2" fmla="val 5409610"/>
                </a:avLst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EF83EF8-C0A8-48BE-BFFA-A7C489716754}"/>
                  </a:ext>
                </a:extLst>
              </p:cNvPr>
              <p:cNvGrpSpPr/>
              <p:nvPr/>
            </p:nvGrpSpPr>
            <p:grpSpPr>
              <a:xfrm>
                <a:off x="2397415" y="3646284"/>
                <a:ext cx="185483" cy="138113"/>
                <a:chOff x="2392653" y="3646285"/>
                <a:chExt cx="185483" cy="138113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595726E-0D9D-4B03-9EC9-ADF2465A0C42}"/>
                    </a:ext>
                  </a:extLst>
                </p:cNvPr>
                <p:cNvSpPr/>
                <p:nvPr/>
              </p:nvSpPr>
              <p:spPr>
                <a:xfrm>
                  <a:off x="2392653" y="3692482"/>
                  <a:ext cx="45719" cy="4571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B1F30AD4-56DD-4A86-84BE-1B9120310D44}"/>
                    </a:ext>
                  </a:extLst>
                </p:cNvPr>
                <p:cNvSpPr/>
                <p:nvPr/>
              </p:nvSpPr>
              <p:spPr>
                <a:xfrm>
                  <a:off x="2440023" y="3646285"/>
                  <a:ext cx="138113" cy="138113"/>
                </a:xfrm>
                <a:prstGeom prst="ellipse">
                  <a:avLst/>
                </a:prstGeom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6816778-7869-437A-8669-3031FCC76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2653" y="344864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A7A05B5-568A-45E5-ADF7-CEE92CFB976C}"/>
                  </a:ext>
                </a:extLst>
              </p:cNvPr>
              <p:cNvSpPr/>
              <p:nvPr/>
            </p:nvSpPr>
            <p:spPr>
              <a:xfrm>
                <a:off x="2670175" y="3139078"/>
                <a:ext cx="84659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9D18A90-61BD-4B20-8F78-34374E1EB41D}"/>
                  </a:ext>
                </a:extLst>
              </p:cNvPr>
              <p:cNvSpPr/>
              <p:nvPr/>
            </p:nvSpPr>
            <p:spPr>
              <a:xfrm>
                <a:off x="2057532" y="3206260"/>
                <a:ext cx="1632494" cy="101816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31A132D-218B-4C42-9D5B-C35DAA8853F5}"/>
                  </a:ext>
                </a:extLst>
              </p:cNvPr>
              <p:cNvSpPr/>
              <p:nvPr/>
            </p:nvSpPr>
            <p:spPr>
              <a:xfrm>
                <a:off x="3002587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AAD073B-1EAE-4A2A-9ED4-80021A44EFB6}"/>
                  </a:ext>
                </a:extLst>
              </p:cNvPr>
              <p:cNvSpPr/>
              <p:nvPr/>
            </p:nvSpPr>
            <p:spPr>
              <a:xfrm>
                <a:off x="3278069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15B4B23-AEA1-459A-9C7E-32143AC9EB8F}"/>
                  </a:ext>
                </a:extLst>
              </p:cNvPr>
              <p:cNvSpPr/>
              <p:nvPr/>
            </p:nvSpPr>
            <p:spPr>
              <a:xfrm>
                <a:off x="3553552" y="3139075"/>
                <a:ext cx="18288" cy="1152525"/>
              </a:xfrm>
              <a:custGeom>
                <a:avLst/>
                <a:gdLst>
                  <a:gd name="connsiteX0" fmla="*/ 0 w 84659"/>
                  <a:gd name="connsiteY0" fmla="*/ 1085343 h 1152525"/>
                  <a:gd name="connsiteX1" fmla="*/ 84659 w 84659"/>
                  <a:gd name="connsiteY1" fmla="*/ 1085343 h 1152525"/>
                  <a:gd name="connsiteX2" fmla="*/ 84659 w 84659"/>
                  <a:gd name="connsiteY2" fmla="*/ 1152525 h 1152525"/>
                  <a:gd name="connsiteX3" fmla="*/ 0 w 84659"/>
                  <a:gd name="connsiteY3" fmla="*/ 1152525 h 1152525"/>
                  <a:gd name="connsiteX4" fmla="*/ 0 w 84659"/>
                  <a:gd name="connsiteY4" fmla="*/ 0 h 1152525"/>
                  <a:gd name="connsiteX5" fmla="*/ 84659 w 84659"/>
                  <a:gd name="connsiteY5" fmla="*/ 0 h 1152525"/>
                  <a:gd name="connsiteX6" fmla="*/ 84659 w 84659"/>
                  <a:gd name="connsiteY6" fmla="*/ 67182 h 1152525"/>
                  <a:gd name="connsiteX7" fmla="*/ 0 w 84659"/>
                  <a:gd name="connsiteY7" fmla="*/ 67182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659" h="1152525">
                    <a:moveTo>
                      <a:pt x="0" y="1085343"/>
                    </a:moveTo>
                    <a:lnTo>
                      <a:pt x="84659" y="1085343"/>
                    </a:lnTo>
                    <a:lnTo>
                      <a:pt x="84659" y="1152525"/>
                    </a:lnTo>
                    <a:lnTo>
                      <a:pt x="0" y="1152525"/>
                    </a:lnTo>
                    <a:close/>
                    <a:moveTo>
                      <a:pt x="0" y="0"/>
                    </a:moveTo>
                    <a:lnTo>
                      <a:pt x="84659" y="0"/>
                    </a:lnTo>
                    <a:lnTo>
                      <a:pt x="84659" y="67182"/>
                    </a:lnTo>
                    <a:lnTo>
                      <a:pt x="0" y="67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2232893-3E67-47C1-88F2-942C9A409DC9}"/>
                </a:ext>
              </a:extLst>
            </p:cNvPr>
            <p:cNvGrpSpPr/>
            <p:nvPr userDrawn="1"/>
          </p:nvGrpSpPr>
          <p:grpSpPr>
            <a:xfrm>
              <a:off x="7902442" y="1753190"/>
              <a:ext cx="2317881" cy="3543300"/>
              <a:chOff x="7907988" y="1943690"/>
              <a:chExt cx="2317881" cy="35433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E9FF9A66-F16E-4C57-9473-E287C26F3263}"/>
                  </a:ext>
                </a:extLst>
              </p:cNvPr>
              <p:cNvGrpSpPr/>
              <p:nvPr/>
            </p:nvGrpSpPr>
            <p:grpSpPr>
              <a:xfrm rot="10800000">
                <a:off x="7907988" y="1943690"/>
                <a:ext cx="2317881" cy="3543300"/>
                <a:chOff x="1971676" y="1943690"/>
                <a:chExt cx="2317881" cy="3543300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DE4F97A-409B-4055-B7DD-257CA69078B6}"/>
                    </a:ext>
                  </a:extLst>
                </p:cNvPr>
                <p:cNvSpPr/>
                <p:nvPr/>
              </p:nvSpPr>
              <p:spPr>
                <a:xfrm>
                  <a:off x="2057534" y="1943690"/>
                  <a:ext cx="2232023" cy="3543300"/>
                </a:xfrm>
                <a:custGeom>
                  <a:avLst/>
                  <a:gdLst>
                    <a:gd name="connsiteX0" fmla="*/ 0 w 2232023"/>
                    <a:gd name="connsiteY0" fmla="*/ 0 h 3543300"/>
                    <a:gd name="connsiteX1" fmla="*/ 460373 w 2232023"/>
                    <a:gd name="connsiteY1" fmla="*/ 0 h 3543300"/>
                    <a:gd name="connsiteX2" fmla="*/ 2232023 w 2232023"/>
                    <a:gd name="connsiteY2" fmla="*/ 1771650 h 3543300"/>
                    <a:gd name="connsiteX3" fmla="*/ 460373 w 2232023"/>
                    <a:gd name="connsiteY3" fmla="*/ 3543300 h 3543300"/>
                    <a:gd name="connsiteX4" fmla="*/ 0 w 2232023"/>
                    <a:gd name="connsiteY4" fmla="*/ 3543300 h 3543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023" h="3543300">
                      <a:moveTo>
                        <a:pt x="0" y="0"/>
                      </a:moveTo>
                      <a:lnTo>
                        <a:pt x="460373" y="0"/>
                      </a:lnTo>
                      <a:cubicBezTo>
                        <a:pt x="1438828" y="0"/>
                        <a:pt x="2232023" y="793195"/>
                        <a:pt x="2232023" y="1771650"/>
                      </a:cubicBezTo>
                      <a:cubicBezTo>
                        <a:pt x="2232023" y="2750105"/>
                        <a:pt x="1438828" y="3543300"/>
                        <a:pt x="460373" y="3543300"/>
                      </a:cubicBezTo>
                      <a:lnTo>
                        <a:pt x="0" y="3543300"/>
                      </a:lnTo>
                      <a:close/>
                    </a:path>
                  </a:pathLst>
                </a:custGeom>
                <a:solidFill>
                  <a:schemeClr val="accent2">
                    <a:alpha val="3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8FC22FC6-48C7-46D4-A68F-0974EDA4EFBE}"/>
                    </a:ext>
                  </a:extLst>
                </p:cNvPr>
                <p:cNvSpPr/>
                <p:nvPr/>
              </p:nvSpPr>
              <p:spPr>
                <a:xfrm rot="10800000">
                  <a:off x="3180924" y="3206259"/>
                  <a:ext cx="509091" cy="1018162"/>
                </a:xfrm>
                <a:custGeom>
                  <a:avLst/>
                  <a:gdLst>
                    <a:gd name="connsiteX0" fmla="*/ 10 w 509091"/>
                    <a:gd name="connsiteY0" fmla="*/ 0 h 1018162"/>
                    <a:gd name="connsiteX1" fmla="*/ 509091 w 509091"/>
                    <a:gd name="connsiteY1" fmla="*/ 509081 h 1018162"/>
                    <a:gd name="connsiteX2" fmla="*/ 10 w 509091"/>
                    <a:gd name="connsiteY2" fmla="*/ 1018162 h 1018162"/>
                    <a:gd name="connsiteX3" fmla="*/ 0 w 509091"/>
                    <a:gd name="connsiteY3" fmla="*/ 1018161 h 1018162"/>
                    <a:gd name="connsiteX4" fmla="*/ 10 w 509091"/>
                    <a:gd name="connsiteY4" fmla="*/ 1018161 h 1018162"/>
                    <a:gd name="connsiteX5" fmla="*/ 10 w 509091"/>
                    <a:gd name="connsiteY5" fmla="*/ 0 h 101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091" h="1018162">
                      <a:moveTo>
                        <a:pt x="10" y="0"/>
                      </a:moveTo>
                      <a:cubicBezTo>
                        <a:pt x="281168" y="0"/>
                        <a:pt x="509091" y="227923"/>
                        <a:pt x="509091" y="509081"/>
                      </a:cubicBezTo>
                      <a:cubicBezTo>
                        <a:pt x="509091" y="790239"/>
                        <a:pt x="281168" y="1018162"/>
                        <a:pt x="10" y="1018162"/>
                      </a:cubicBezTo>
                      <a:lnTo>
                        <a:pt x="0" y="1018161"/>
                      </a:lnTo>
                      <a:lnTo>
                        <a:pt x="10" y="101816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126246A2-6658-4AF5-B0A6-8CA8D036980A}"/>
                    </a:ext>
                  </a:extLst>
                </p:cNvPr>
                <p:cNvSpPr/>
                <p:nvPr/>
              </p:nvSpPr>
              <p:spPr>
                <a:xfrm>
                  <a:off x="3690015" y="3206259"/>
                  <a:ext cx="509091" cy="1018162"/>
                </a:xfrm>
                <a:custGeom>
                  <a:avLst/>
                  <a:gdLst>
                    <a:gd name="connsiteX0" fmla="*/ 10 w 509091"/>
                    <a:gd name="connsiteY0" fmla="*/ 0 h 1018162"/>
                    <a:gd name="connsiteX1" fmla="*/ 509091 w 509091"/>
                    <a:gd name="connsiteY1" fmla="*/ 509081 h 1018162"/>
                    <a:gd name="connsiteX2" fmla="*/ 10 w 509091"/>
                    <a:gd name="connsiteY2" fmla="*/ 1018162 h 1018162"/>
                    <a:gd name="connsiteX3" fmla="*/ 0 w 509091"/>
                    <a:gd name="connsiteY3" fmla="*/ 1018161 h 1018162"/>
                    <a:gd name="connsiteX4" fmla="*/ 10 w 509091"/>
                    <a:gd name="connsiteY4" fmla="*/ 1018161 h 1018162"/>
                    <a:gd name="connsiteX5" fmla="*/ 10 w 509091"/>
                    <a:gd name="connsiteY5" fmla="*/ 0 h 101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9091" h="1018162">
                      <a:moveTo>
                        <a:pt x="10" y="0"/>
                      </a:moveTo>
                      <a:cubicBezTo>
                        <a:pt x="281168" y="0"/>
                        <a:pt x="509091" y="227923"/>
                        <a:pt x="509091" y="509081"/>
                      </a:cubicBezTo>
                      <a:cubicBezTo>
                        <a:pt x="509091" y="790239"/>
                        <a:pt x="281168" y="1018162"/>
                        <a:pt x="10" y="1018162"/>
                      </a:cubicBezTo>
                      <a:lnTo>
                        <a:pt x="0" y="1018161"/>
                      </a:lnTo>
                      <a:lnTo>
                        <a:pt x="10" y="101816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5AC4516D-21D3-43A0-AD0D-5CF6647D8FB1}"/>
                    </a:ext>
                  </a:extLst>
                </p:cNvPr>
                <p:cNvSpPr/>
                <p:nvPr/>
              </p:nvSpPr>
              <p:spPr>
                <a:xfrm>
                  <a:off x="1971676" y="3364183"/>
                  <a:ext cx="897546" cy="702314"/>
                </a:xfrm>
                <a:prstGeom prst="arc">
                  <a:avLst>
                    <a:gd name="adj1" fmla="val 16200000"/>
                    <a:gd name="adj2" fmla="val 5409610"/>
                  </a:avLst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5B44AECD-C0D9-41D4-9246-A7D8F62FE373}"/>
                    </a:ext>
                  </a:extLst>
                </p:cNvPr>
                <p:cNvGrpSpPr/>
                <p:nvPr/>
              </p:nvGrpSpPr>
              <p:grpSpPr>
                <a:xfrm>
                  <a:off x="2397415" y="3646284"/>
                  <a:ext cx="185483" cy="138113"/>
                  <a:chOff x="2392653" y="3646285"/>
                  <a:chExt cx="185483" cy="138113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A008A737-05F7-4AAE-8F1A-1F4B57D750D2}"/>
                      </a:ext>
                    </a:extLst>
                  </p:cNvPr>
                  <p:cNvSpPr/>
                  <p:nvPr/>
                </p:nvSpPr>
                <p:spPr>
                  <a:xfrm>
                    <a:off x="2392653" y="3692482"/>
                    <a:ext cx="45719" cy="4571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BF03DCAC-EF63-4933-8C7D-BF8A2447C0D1}"/>
                      </a:ext>
                    </a:extLst>
                  </p:cNvPr>
                  <p:cNvSpPr/>
                  <p:nvPr/>
                </p:nvSpPr>
                <p:spPr>
                  <a:xfrm>
                    <a:off x="2440023" y="3646285"/>
                    <a:ext cx="138113" cy="138113"/>
                  </a:xfrm>
                  <a:prstGeom prst="ellipse">
                    <a:avLst/>
                  </a:prstGeom>
                  <a:noFill/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7DC56FC4-F5B5-4760-8C16-88851B1EE216}"/>
                    </a:ext>
                  </a:extLst>
                </p:cNvPr>
                <p:cNvSpPr/>
                <p:nvPr/>
              </p:nvSpPr>
              <p:spPr>
                <a:xfrm>
                  <a:off x="2670175" y="3139078"/>
                  <a:ext cx="84659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9AFDBB1-BD34-43BC-9A57-63EEE01FE7F3}"/>
                    </a:ext>
                  </a:extLst>
                </p:cNvPr>
                <p:cNvSpPr/>
                <p:nvPr/>
              </p:nvSpPr>
              <p:spPr>
                <a:xfrm>
                  <a:off x="2057532" y="3206260"/>
                  <a:ext cx="1632494" cy="1018161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E85AD8C-D889-4A3F-92A7-A6A0D77E74A3}"/>
                    </a:ext>
                  </a:extLst>
                </p:cNvPr>
                <p:cNvSpPr/>
                <p:nvPr/>
              </p:nvSpPr>
              <p:spPr>
                <a:xfrm>
                  <a:off x="3002587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2B7EEAA1-D153-43BA-91AB-04A6712946F3}"/>
                    </a:ext>
                  </a:extLst>
                </p:cNvPr>
                <p:cNvSpPr/>
                <p:nvPr/>
              </p:nvSpPr>
              <p:spPr>
                <a:xfrm>
                  <a:off x="3278069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9124DAF-ED9F-4607-AB1C-CF0FEAC7A4A6}"/>
                    </a:ext>
                  </a:extLst>
                </p:cNvPr>
                <p:cNvSpPr/>
                <p:nvPr/>
              </p:nvSpPr>
              <p:spPr>
                <a:xfrm>
                  <a:off x="3553552" y="3139075"/>
                  <a:ext cx="18288" cy="1152525"/>
                </a:xfrm>
                <a:custGeom>
                  <a:avLst/>
                  <a:gdLst>
                    <a:gd name="connsiteX0" fmla="*/ 0 w 84659"/>
                    <a:gd name="connsiteY0" fmla="*/ 1085343 h 1152525"/>
                    <a:gd name="connsiteX1" fmla="*/ 84659 w 84659"/>
                    <a:gd name="connsiteY1" fmla="*/ 1085343 h 1152525"/>
                    <a:gd name="connsiteX2" fmla="*/ 84659 w 84659"/>
                    <a:gd name="connsiteY2" fmla="*/ 1152525 h 1152525"/>
                    <a:gd name="connsiteX3" fmla="*/ 0 w 84659"/>
                    <a:gd name="connsiteY3" fmla="*/ 1152525 h 1152525"/>
                    <a:gd name="connsiteX4" fmla="*/ 0 w 84659"/>
                    <a:gd name="connsiteY4" fmla="*/ 0 h 1152525"/>
                    <a:gd name="connsiteX5" fmla="*/ 84659 w 84659"/>
                    <a:gd name="connsiteY5" fmla="*/ 0 h 1152525"/>
                    <a:gd name="connsiteX6" fmla="*/ 84659 w 84659"/>
                    <a:gd name="connsiteY6" fmla="*/ 67182 h 1152525"/>
                    <a:gd name="connsiteX7" fmla="*/ 0 w 84659"/>
                    <a:gd name="connsiteY7" fmla="*/ 67182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659" h="1152525">
                      <a:moveTo>
                        <a:pt x="0" y="1085343"/>
                      </a:moveTo>
                      <a:lnTo>
                        <a:pt x="84659" y="1085343"/>
                      </a:lnTo>
                      <a:lnTo>
                        <a:pt x="84659" y="1152525"/>
                      </a:lnTo>
                      <a:lnTo>
                        <a:pt x="0" y="1152525"/>
                      </a:lnTo>
                      <a:close/>
                      <a:moveTo>
                        <a:pt x="0" y="0"/>
                      </a:moveTo>
                      <a:lnTo>
                        <a:pt x="84659" y="0"/>
                      </a:lnTo>
                      <a:lnTo>
                        <a:pt x="84659" y="67182"/>
                      </a:lnTo>
                      <a:lnTo>
                        <a:pt x="0" y="67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EAF1A23-48C4-4FE6-8E2D-5672AB5B27D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804892" y="344864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Basketball Coaching Board – Slide Template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08C4E9-11B5-4467-BEF1-E621B0F51B1D}"/>
              </a:ext>
            </a:extLst>
          </p:cNvPr>
          <p:cNvGrpSpPr/>
          <p:nvPr/>
        </p:nvGrpSpPr>
        <p:grpSpPr>
          <a:xfrm>
            <a:off x="196303" y="1070882"/>
            <a:ext cx="457200" cy="457200"/>
            <a:chOff x="424903" y="1550307"/>
            <a:chExt cx="457200" cy="4572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3DAD5D6-8844-4EBC-BDF9-F1014A7AEAAE}"/>
                </a:ext>
              </a:extLst>
            </p:cNvPr>
            <p:cNvSpPr/>
            <p:nvPr/>
          </p:nvSpPr>
          <p:spPr>
            <a:xfrm>
              <a:off x="497928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Badge 1 with solid fill">
              <a:extLst>
                <a:ext uri="{FF2B5EF4-FFF2-40B4-BE49-F238E27FC236}">
                  <a16:creationId xmlns:a16="http://schemas.microsoft.com/office/drawing/2014/main" id="{CFEEA559-9DF0-4DB5-8D86-667968055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4903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EE1CEC-4B76-4285-A279-FAC0B68FA421}"/>
              </a:ext>
            </a:extLst>
          </p:cNvPr>
          <p:cNvGrpSpPr/>
          <p:nvPr/>
        </p:nvGrpSpPr>
        <p:grpSpPr>
          <a:xfrm>
            <a:off x="733267" y="1070882"/>
            <a:ext cx="457200" cy="457200"/>
            <a:chOff x="733267" y="1070882"/>
            <a:chExt cx="457200" cy="457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83BCD1F-BF8C-4C53-9E18-4EA3EB12DFFD}"/>
                </a:ext>
              </a:extLst>
            </p:cNvPr>
            <p:cNvSpPr/>
            <p:nvPr/>
          </p:nvSpPr>
          <p:spPr>
            <a:xfrm>
              <a:off x="806292" y="1143907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38" descr="Badge with solid fill">
              <a:extLst>
                <a:ext uri="{FF2B5EF4-FFF2-40B4-BE49-F238E27FC236}">
                  <a16:creationId xmlns:a16="http://schemas.microsoft.com/office/drawing/2014/main" id="{5031154E-E535-45B2-AC2A-3F49DEC8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3267" y="1070882"/>
              <a:ext cx="457200" cy="4572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02942E-A19D-4ECB-918C-B0697333893F}"/>
              </a:ext>
            </a:extLst>
          </p:cNvPr>
          <p:cNvGrpSpPr/>
          <p:nvPr/>
        </p:nvGrpSpPr>
        <p:grpSpPr>
          <a:xfrm>
            <a:off x="196303" y="1589584"/>
            <a:ext cx="457200" cy="457200"/>
            <a:chOff x="424903" y="2069009"/>
            <a:chExt cx="457200" cy="4572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802A94-0EF7-4DB2-B965-B4DE3421E536}"/>
                </a:ext>
              </a:extLst>
            </p:cNvPr>
            <p:cNvSpPr/>
            <p:nvPr/>
          </p:nvSpPr>
          <p:spPr>
            <a:xfrm>
              <a:off x="497928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 descr="Badge 3 with solid fill">
              <a:extLst>
                <a:ext uri="{FF2B5EF4-FFF2-40B4-BE49-F238E27FC236}">
                  <a16:creationId xmlns:a16="http://schemas.microsoft.com/office/drawing/2014/main" id="{95A156A3-D4E6-4BA0-BB28-27E5AB402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4903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C30A4A-52A3-4CA6-A0F8-85F7930E35BC}"/>
              </a:ext>
            </a:extLst>
          </p:cNvPr>
          <p:cNvGrpSpPr/>
          <p:nvPr/>
        </p:nvGrpSpPr>
        <p:grpSpPr>
          <a:xfrm>
            <a:off x="196303" y="2108286"/>
            <a:ext cx="457200" cy="457200"/>
            <a:chOff x="424903" y="2587711"/>
            <a:chExt cx="457200" cy="4572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646D726-B4A9-4E85-92E7-C268106AE247}"/>
                </a:ext>
              </a:extLst>
            </p:cNvPr>
            <p:cNvSpPr/>
            <p:nvPr/>
          </p:nvSpPr>
          <p:spPr>
            <a:xfrm>
              <a:off x="497928" y="2660736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phic 44" descr="Badge 5 with solid fill">
              <a:extLst>
                <a:ext uri="{FF2B5EF4-FFF2-40B4-BE49-F238E27FC236}">
                  <a16:creationId xmlns:a16="http://schemas.microsoft.com/office/drawing/2014/main" id="{51494161-F766-4303-9F1A-C8C7EF5FE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4903" y="2587711"/>
              <a:ext cx="457200" cy="4572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828E1A-4337-4054-B880-A8F61241656B}"/>
              </a:ext>
            </a:extLst>
          </p:cNvPr>
          <p:cNvGrpSpPr/>
          <p:nvPr/>
        </p:nvGrpSpPr>
        <p:grpSpPr>
          <a:xfrm>
            <a:off x="733267" y="1589584"/>
            <a:ext cx="457200" cy="457200"/>
            <a:chOff x="961867" y="2069009"/>
            <a:chExt cx="457200" cy="4572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B16CBB0-5E88-4C6D-BA28-DAB1676D6471}"/>
                </a:ext>
              </a:extLst>
            </p:cNvPr>
            <p:cNvSpPr/>
            <p:nvPr/>
          </p:nvSpPr>
          <p:spPr>
            <a:xfrm>
              <a:off x="1034892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Badge 4 with solid fill">
              <a:extLst>
                <a:ext uri="{FF2B5EF4-FFF2-40B4-BE49-F238E27FC236}">
                  <a16:creationId xmlns:a16="http://schemas.microsoft.com/office/drawing/2014/main" id="{BE0EDDAF-8FD0-4388-B7E8-65B40E024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1867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B1E576C-1FA9-4F59-988A-A4491684FE71}"/>
              </a:ext>
            </a:extLst>
          </p:cNvPr>
          <p:cNvGrpSpPr/>
          <p:nvPr/>
        </p:nvGrpSpPr>
        <p:grpSpPr>
          <a:xfrm>
            <a:off x="10928508" y="1070882"/>
            <a:ext cx="457200" cy="457200"/>
            <a:chOff x="424903" y="1550307"/>
            <a:chExt cx="457200" cy="4572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9925B10-0E71-4C15-82A3-0F752710005B}"/>
                </a:ext>
              </a:extLst>
            </p:cNvPr>
            <p:cNvSpPr/>
            <p:nvPr/>
          </p:nvSpPr>
          <p:spPr>
            <a:xfrm>
              <a:off x="497928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Graphic 50" descr="Badge 1 with solid fill">
              <a:extLst>
                <a:ext uri="{FF2B5EF4-FFF2-40B4-BE49-F238E27FC236}">
                  <a16:creationId xmlns:a16="http://schemas.microsoft.com/office/drawing/2014/main" id="{65D99864-EFEB-4081-8275-0292EEBE4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4903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9EB40E-A373-4795-9335-4480996166E8}"/>
              </a:ext>
            </a:extLst>
          </p:cNvPr>
          <p:cNvGrpSpPr/>
          <p:nvPr/>
        </p:nvGrpSpPr>
        <p:grpSpPr>
          <a:xfrm>
            <a:off x="11465472" y="1070882"/>
            <a:ext cx="457200" cy="457200"/>
            <a:chOff x="961867" y="1550307"/>
            <a:chExt cx="457200" cy="4572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BBE223B-98BE-4443-BDCC-BA1580F236F8}"/>
                </a:ext>
              </a:extLst>
            </p:cNvPr>
            <p:cNvSpPr/>
            <p:nvPr/>
          </p:nvSpPr>
          <p:spPr>
            <a:xfrm>
              <a:off x="1034892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Graphic 53" descr="Badge with solid fill">
              <a:extLst>
                <a:ext uri="{FF2B5EF4-FFF2-40B4-BE49-F238E27FC236}">
                  <a16:creationId xmlns:a16="http://schemas.microsoft.com/office/drawing/2014/main" id="{4584F833-A244-48B7-95C4-F9D8A818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61867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ACEBAC7-9707-445A-A827-5AB92F903A68}"/>
              </a:ext>
            </a:extLst>
          </p:cNvPr>
          <p:cNvGrpSpPr/>
          <p:nvPr/>
        </p:nvGrpSpPr>
        <p:grpSpPr>
          <a:xfrm>
            <a:off x="10928508" y="1589584"/>
            <a:ext cx="457200" cy="457200"/>
            <a:chOff x="424903" y="2069009"/>
            <a:chExt cx="457200" cy="4572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7E2AAAB-21D6-4F25-968A-1C50FB73A66F}"/>
                </a:ext>
              </a:extLst>
            </p:cNvPr>
            <p:cNvSpPr/>
            <p:nvPr/>
          </p:nvSpPr>
          <p:spPr>
            <a:xfrm>
              <a:off x="497928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Graphic 56" descr="Badge 3 with solid fill">
              <a:extLst>
                <a:ext uri="{FF2B5EF4-FFF2-40B4-BE49-F238E27FC236}">
                  <a16:creationId xmlns:a16="http://schemas.microsoft.com/office/drawing/2014/main" id="{CFB44A54-5A5C-41EF-9E1B-3666E1FA0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4903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1A448EA-6BB8-4FEC-BA37-D9D1417C658A}"/>
              </a:ext>
            </a:extLst>
          </p:cNvPr>
          <p:cNvGrpSpPr/>
          <p:nvPr/>
        </p:nvGrpSpPr>
        <p:grpSpPr>
          <a:xfrm>
            <a:off x="10928508" y="2108286"/>
            <a:ext cx="457200" cy="457200"/>
            <a:chOff x="424903" y="2587711"/>
            <a:chExt cx="457200" cy="4572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2CF28ED-12E3-4943-8F48-959F9A243BE0}"/>
                </a:ext>
              </a:extLst>
            </p:cNvPr>
            <p:cNvSpPr/>
            <p:nvPr/>
          </p:nvSpPr>
          <p:spPr>
            <a:xfrm>
              <a:off x="497928" y="2660736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 descr="Badge 5 with solid fill">
              <a:extLst>
                <a:ext uri="{FF2B5EF4-FFF2-40B4-BE49-F238E27FC236}">
                  <a16:creationId xmlns:a16="http://schemas.microsoft.com/office/drawing/2014/main" id="{4E154D6F-5849-4768-8DC1-82057BBE4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4903" y="2587711"/>
              <a:ext cx="457200" cy="457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6B18E89-FFC3-4208-BC2B-276EDBB35D3F}"/>
              </a:ext>
            </a:extLst>
          </p:cNvPr>
          <p:cNvGrpSpPr/>
          <p:nvPr/>
        </p:nvGrpSpPr>
        <p:grpSpPr>
          <a:xfrm>
            <a:off x="11465472" y="1589584"/>
            <a:ext cx="457200" cy="457200"/>
            <a:chOff x="961867" y="2069009"/>
            <a:chExt cx="457200" cy="4572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EB50754-8F21-4769-9638-9CA9C34ED861}"/>
                </a:ext>
              </a:extLst>
            </p:cNvPr>
            <p:cNvSpPr/>
            <p:nvPr/>
          </p:nvSpPr>
          <p:spPr>
            <a:xfrm>
              <a:off x="1034892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 descr="Badge 4 with solid fill">
              <a:extLst>
                <a:ext uri="{FF2B5EF4-FFF2-40B4-BE49-F238E27FC236}">
                  <a16:creationId xmlns:a16="http://schemas.microsoft.com/office/drawing/2014/main" id="{4479C9A0-E569-4A8F-9B87-69D8D66C6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61867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46B057E-3FF9-4C39-8134-7B2479312BA2}"/>
              </a:ext>
            </a:extLst>
          </p:cNvPr>
          <p:cNvGrpSpPr/>
          <p:nvPr/>
        </p:nvGrpSpPr>
        <p:grpSpPr>
          <a:xfrm>
            <a:off x="5903218" y="3324311"/>
            <a:ext cx="385562" cy="385816"/>
            <a:chOff x="728704" y="3488531"/>
            <a:chExt cx="451842" cy="452140"/>
          </a:xfrm>
        </p:grpSpPr>
        <p:sp>
          <p:nvSpPr>
            <p:cNvPr id="73" name="Graphic 23" descr="Basketball outline">
              <a:extLst>
                <a:ext uri="{FF2B5EF4-FFF2-40B4-BE49-F238E27FC236}">
                  <a16:creationId xmlns:a16="http://schemas.microsoft.com/office/drawing/2014/main" id="{22C67CF6-12C9-4B7E-9384-8B0228700083}"/>
                </a:ext>
              </a:extLst>
            </p:cNvPr>
            <p:cNvSpPr/>
            <p:nvPr/>
          </p:nvSpPr>
          <p:spPr>
            <a:xfrm>
              <a:off x="728704" y="3488531"/>
              <a:ext cx="451842" cy="4521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3" descr="Basketball outline">
              <a:extLst>
                <a:ext uri="{FF2B5EF4-FFF2-40B4-BE49-F238E27FC236}">
                  <a16:creationId xmlns:a16="http://schemas.microsoft.com/office/drawing/2014/main" id="{86DF835D-CC92-468D-A197-03582DA31CCC}"/>
                </a:ext>
              </a:extLst>
            </p:cNvPr>
            <p:cNvSpPr/>
            <p:nvPr/>
          </p:nvSpPr>
          <p:spPr>
            <a:xfrm>
              <a:off x="728704" y="3488531"/>
              <a:ext cx="451842" cy="452140"/>
            </a:xfrm>
            <a:custGeom>
              <a:avLst/>
              <a:gdLst>
                <a:gd name="connsiteX0" fmla="*/ 385763 w 451842"/>
                <a:gd name="connsiteY0" fmla="*/ 66080 h 452140"/>
                <a:gd name="connsiteX1" fmla="*/ 66080 w 451842"/>
                <a:gd name="connsiteY1" fmla="*/ 66080 h 452140"/>
                <a:gd name="connsiteX2" fmla="*/ 66080 w 451842"/>
                <a:gd name="connsiteY2" fmla="*/ 386358 h 452140"/>
                <a:gd name="connsiteX3" fmla="*/ 385763 w 451842"/>
                <a:gd name="connsiteY3" fmla="*/ 385763 h 452140"/>
                <a:gd name="connsiteX4" fmla="*/ 385763 w 451842"/>
                <a:gd name="connsiteY4" fmla="*/ 66080 h 452140"/>
                <a:gd name="connsiteX5" fmla="*/ 385763 w 451842"/>
                <a:gd name="connsiteY5" fmla="*/ 66080 h 452140"/>
                <a:gd name="connsiteX6" fmla="*/ 214313 w 451842"/>
                <a:gd name="connsiteY6" fmla="*/ 440531 h 452140"/>
                <a:gd name="connsiteX7" fmla="*/ 78581 w 451842"/>
                <a:gd name="connsiteY7" fmla="*/ 382191 h 452140"/>
                <a:gd name="connsiteX8" fmla="*/ 226219 w 451842"/>
                <a:gd name="connsiteY8" fmla="*/ 234553 h 452140"/>
                <a:gd name="connsiteX9" fmla="*/ 276820 w 451842"/>
                <a:gd name="connsiteY9" fmla="*/ 285155 h 452140"/>
                <a:gd name="connsiteX10" fmla="*/ 214313 w 451842"/>
                <a:gd name="connsiteY10" fmla="*/ 440531 h 452140"/>
                <a:gd name="connsiteX11" fmla="*/ 214313 w 451842"/>
                <a:gd name="connsiteY11" fmla="*/ 440531 h 452140"/>
                <a:gd name="connsiteX12" fmla="*/ 285155 w 451842"/>
                <a:gd name="connsiteY12" fmla="*/ 293489 h 452140"/>
                <a:gd name="connsiteX13" fmla="*/ 373261 w 451842"/>
                <a:gd name="connsiteY13" fmla="*/ 381595 h 452140"/>
                <a:gd name="connsiteX14" fmla="*/ 226219 w 451842"/>
                <a:gd name="connsiteY14" fmla="*/ 440531 h 452140"/>
                <a:gd name="connsiteX15" fmla="*/ 285155 w 451842"/>
                <a:gd name="connsiteY15" fmla="*/ 293489 h 452140"/>
                <a:gd name="connsiteX16" fmla="*/ 293489 w 451842"/>
                <a:gd name="connsiteY16" fmla="*/ 285155 h 452140"/>
                <a:gd name="connsiteX17" fmla="*/ 440531 w 451842"/>
                <a:gd name="connsiteY17" fmla="*/ 226814 h 452140"/>
                <a:gd name="connsiteX18" fmla="*/ 382191 w 451842"/>
                <a:gd name="connsiteY18" fmla="*/ 373856 h 452140"/>
                <a:gd name="connsiteX19" fmla="*/ 293489 w 451842"/>
                <a:gd name="connsiteY19" fmla="*/ 285155 h 452140"/>
                <a:gd name="connsiteX20" fmla="*/ 439936 w 451842"/>
                <a:gd name="connsiteY20" fmla="*/ 214908 h 452140"/>
                <a:gd name="connsiteX21" fmla="*/ 285155 w 451842"/>
                <a:gd name="connsiteY21" fmla="*/ 276820 h 452140"/>
                <a:gd name="connsiteX22" fmla="*/ 234553 w 451842"/>
                <a:gd name="connsiteY22" fmla="*/ 226219 h 452140"/>
                <a:gd name="connsiteX23" fmla="*/ 381595 w 451842"/>
                <a:gd name="connsiteY23" fmla="*/ 79177 h 452140"/>
                <a:gd name="connsiteX24" fmla="*/ 439936 w 451842"/>
                <a:gd name="connsiteY24" fmla="*/ 214908 h 452140"/>
                <a:gd name="connsiteX25" fmla="*/ 154186 w 451842"/>
                <a:gd name="connsiteY25" fmla="*/ 163116 h 452140"/>
                <a:gd name="connsiteX26" fmla="*/ 11906 w 451842"/>
                <a:gd name="connsiteY26" fmla="*/ 221456 h 452140"/>
                <a:gd name="connsiteX27" fmla="*/ 70247 w 451842"/>
                <a:gd name="connsiteY27" fmla="*/ 79177 h 452140"/>
                <a:gd name="connsiteX28" fmla="*/ 154186 w 451842"/>
                <a:gd name="connsiteY28" fmla="*/ 163116 h 452140"/>
                <a:gd name="connsiteX29" fmla="*/ 78581 w 451842"/>
                <a:gd name="connsiteY29" fmla="*/ 70842 h 452140"/>
                <a:gd name="connsiteX30" fmla="*/ 220861 w 451842"/>
                <a:gd name="connsiteY30" fmla="*/ 12502 h 452140"/>
                <a:gd name="connsiteX31" fmla="*/ 162520 w 451842"/>
                <a:gd name="connsiteY31" fmla="*/ 154781 h 452140"/>
                <a:gd name="connsiteX32" fmla="*/ 78581 w 451842"/>
                <a:gd name="connsiteY32" fmla="*/ 70842 h 452140"/>
                <a:gd name="connsiteX33" fmla="*/ 233363 w 451842"/>
                <a:gd name="connsiteY33" fmla="*/ 11906 h 452140"/>
                <a:gd name="connsiteX34" fmla="*/ 373261 w 451842"/>
                <a:gd name="connsiteY34" fmla="*/ 70247 h 452140"/>
                <a:gd name="connsiteX35" fmla="*/ 226219 w 451842"/>
                <a:gd name="connsiteY35" fmla="*/ 217884 h 452140"/>
                <a:gd name="connsiteX36" fmla="*/ 171450 w 451842"/>
                <a:gd name="connsiteY36" fmla="*/ 163116 h 452140"/>
                <a:gd name="connsiteX37" fmla="*/ 233363 w 451842"/>
                <a:gd name="connsiteY37" fmla="*/ 11906 h 452140"/>
                <a:gd name="connsiteX38" fmla="*/ 11906 w 451842"/>
                <a:gd name="connsiteY38" fmla="*/ 233363 h 452140"/>
                <a:gd name="connsiteX39" fmla="*/ 162520 w 451842"/>
                <a:gd name="connsiteY39" fmla="*/ 171450 h 452140"/>
                <a:gd name="connsiteX40" fmla="*/ 217289 w 451842"/>
                <a:gd name="connsiteY40" fmla="*/ 226219 h 452140"/>
                <a:gd name="connsiteX41" fmla="*/ 70247 w 451842"/>
                <a:gd name="connsiteY41" fmla="*/ 373261 h 452140"/>
                <a:gd name="connsiteX42" fmla="*/ 11906 w 451842"/>
                <a:gd name="connsiteY42" fmla="*/ 233363 h 45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1842" h="452140">
                  <a:moveTo>
                    <a:pt x="385763" y="66080"/>
                  </a:moveTo>
                  <a:cubicBezTo>
                    <a:pt x="297656" y="-22027"/>
                    <a:pt x="154186" y="-22027"/>
                    <a:pt x="66080" y="66080"/>
                  </a:cubicBezTo>
                  <a:cubicBezTo>
                    <a:pt x="-22027" y="154781"/>
                    <a:pt x="-22027" y="297656"/>
                    <a:pt x="66080" y="386358"/>
                  </a:cubicBezTo>
                  <a:cubicBezTo>
                    <a:pt x="154781" y="474464"/>
                    <a:pt x="297656" y="473869"/>
                    <a:pt x="385763" y="385763"/>
                  </a:cubicBezTo>
                  <a:cubicBezTo>
                    <a:pt x="473869" y="297061"/>
                    <a:pt x="473869" y="154781"/>
                    <a:pt x="385763" y="66080"/>
                  </a:cubicBezTo>
                  <a:cubicBezTo>
                    <a:pt x="385763" y="66080"/>
                    <a:pt x="385763" y="66080"/>
                    <a:pt x="385763" y="66080"/>
                  </a:cubicBezTo>
                  <a:close/>
                  <a:moveTo>
                    <a:pt x="214313" y="440531"/>
                  </a:moveTo>
                  <a:cubicBezTo>
                    <a:pt x="163711" y="438150"/>
                    <a:pt x="115491" y="417314"/>
                    <a:pt x="78581" y="382191"/>
                  </a:cubicBezTo>
                  <a:lnTo>
                    <a:pt x="226219" y="234553"/>
                  </a:lnTo>
                  <a:lnTo>
                    <a:pt x="276820" y="285155"/>
                  </a:lnTo>
                  <a:cubicBezTo>
                    <a:pt x="236934" y="326827"/>
                    <a:pt x="214313" y="382786"/>
                    <a:pt x="214313" y="440531"/>
                  </a:cubicBezTo>
                  <a:lnTo>
                    <a:pt x="214313" y="440531"/>
                  </a:lnTo>
                  <a:close/>
                  <a:moveTo>
                    <a:pt x="285155" y="293489"/>
                  </a:moveTo>
                  <a:lnTo>
                    <a:pt x="373261" y="381595"/>
                  </a:lnTo>
                  <a:cubicBezTo>
                    <a:pt x="333970" y="419695"/>
                    <a:pt x="280988" y="440531"/>
                    <a:pt x="226219" y="440531"/>
                  </a:cubicBezTo>
                  <a:cubicBezTo>
                    <a:pt x="226219" y="385763"/>
                    <a:pt x="247650" y="333375"/>
                    <a:pt x="285155" y="293489"/>
                  </a:cubicBezTo>
                  <a:close/>
                  <a:moveTo>
                    <a:pt x="293489" y="285155"/>
                  </a:moveTo>
                  <a:cubicBezTo>
                    <a:pt x="332780" y="247650"/>
                    <a:pt x="385763" y="226219"/>
                    <a:pt x="440531" y="226814"/>
                  </a:cubicBezTo>
                  <a:cubicBezTo>
                    <a:pt x="440531" y="281583"/>
                    <a:pt x="419695" y="333970"/>
                    <a:pt x="382191" y="373856"/>
                  </a:cubicBezTo>
                  <a:lnTo>
                    <a:pt x="293489" y="285155"/>
                  </a:lnTo>
                  <a:close/>
                  <a:moveTo>
                    <a:pt x="439936" y="214908"/>
                  </a:moveTo>
                  <a:cubicBezTo>
                    <a:pt x="382191" y="214908"/>
                    <a:pt x="326827" y="237530"/>
                    <a:pt x="285155" y="276820"/>
                  </a:cubicBezTo>
                  <a:lnTo>
                    <a:pt x="234553" y="226219"/>
                  </a:lnTo>
                  <a:lnTo>
                    <a:pt x="381595" y="79177"/>
                  </a:lnTo>
                  <a:cubicBezTo>
                    <a:pt x="416719" y="116086"/>
                    <a:pt x="437555" y="164306"/>
                    <a:pt x="439936" y="214908"/>
                  </a:cubicBezTo>
                  <a:close/>
                  <a:moveTo>
                    <a:pt x="154186" y="163116"/>
                  </a:moveTo>
                  <a:cubicBezTo>
                    <a:pt x="115491" y="200025"/>
                    <a:pt x="64889" y="220861"/>
                    <a:pt x="11906" y="221456"/>
                  </a:cubicBezTo>
                  <a:cubicBezTo>
                    <a:pt x="13097" y="168473"/>
                    <a:pt x="33933" y="117277"/>
                    <a:pt x="70247" y="79177"/>
                  </a:cubicBezTo>
                  <a:lnTo>
                    <a:pt x="154186" y="163116"/>
                  </a:lnTo>
                  <a:close/>
                  <a:moveTo>
                    <a:pt x="78581" y="70842"/>
                  </a:moveTo>
                  <a:cubicBezTo>
                    <a:pt x="117277" y="33933"/>
                    <a:pt x="167878" y="13097"/>
                    <a:pt x="220861" y="12502"/>
                  </a:cubicBezTo>
                  <a:cubicBezTo>
                    <a:pt x="220266" y="65484"/>
                    <a:pt x="199430" y="116086"/>
                    <a:pt x="162520" y="154781"/>
                  </a:cubicBezTo>
                  <a:lnTo>
                    <a:pt x="78581" y="70842"/>
                  </a:lnTo>
                  <a:close/>
                  <a:moveTo>
                    <a:pt x="233363" y="11906"/>
                  </a:moveTo>
                  <a:cubicBezTo>
                    <a:pt x="285750" y="13692"/>
                    <a:pt x="335756" y="34528"/>
                    <a:pt x="373261" y="70247"/>
                  </a:cubicBezTo>
                  <a:lnTo>
                    <a:pt x="226219" y="217884"/>
                  </a:lnTo>
                  <a:lnTo>
                    <a:pt x="171450" y="163116"/>
                  </a:lnTo>
                  <a:cubicBezTo>
                    <a:pt x="210145" y="122039"/>
                    <a:pt x="232172" y="68461"/>
                    <a:pt x="233363" y="11906"/>
                  </a:cubicBezTo>
                  <a:close/>
                  <a:moveTo>
                    <a:pt x="11906" y="233363"/>
                  </a:moveTo>
                  <a:cubicBezTo>
                    <a:pt x="68461" y="232172"/>
                    <a:pt x="122039" y="210145"/>
                    <a:pt x="162520" y="171450"/>
                  </a:cubicBezTo>
                  <a:lnTo>
                    <a:pt x="217289" y="226219"/>
                  </a:lnTo>
                  <a:lnTo>
                    <a:pt x="70247" y="373261"/>
                  </a:lnTo>
                  <a:cubicBezTo>
                    <a:pt x="34528" y="335756"/>
                    <a:pt x="13692" y="285750"/>
                    <a:pt x="11906" y="233363"/>
                  </a:cubicBezTo>
                  <a:close/>
                </a:path>
              </a:pathLst>
            </a:custGeom>
            <a:solidFill>
              <a:schemeClr val="bg1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742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Basketball Coaching Board – Slide Template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EFB0CAB-E1E6-46B8-9371-E03DC6CFA74E}"/>
              </a:ext>
            </a:extLst>
          </p:cNvPr>
          <p:cNvGrpSpPr/>
          <p:nvPr/>
        </p:nvGrpSpPr>
        <p:grpSpPr>
          <a:xfrm>
            <a:off x="196303" y="1070882"/>
            <a:ext cx="457200" cy="457200"/>
            <a:chOff x="424903" y="1550307"/>
            <a:chExt cx="457200" cy="4572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D02BD13-77F9-4433-8FE1-8B08FDA1A577}"/>
                </a:ext>
              </a:extLst>
            </p:cNvPr>
            <p:cNvSpPr/>
            <p:nvPr/>
          </p:nvSpPr>
          <p:spPr>
            <a:xfrm>
              <a:off x="497928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" name="Graphic 152" descr="Badge 1 with solid fill">
              <a:extLst>
                <a:ext uri="{FF2B5EF4-FFF2-40B4-BE49-F238E27FC236}">
                  <a16:creationId xmlns:a16="http://schemas.microsoft.com/office/drawing/2014/main" id="{4F689577-BF0C-4084-AAC3-CDDAABB5A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4903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9E6950F-A9AF-45F8-A89C-A6B90B390CAC}"/>
              </a:ext>
            </a:extLst>
          </p:cNvPr>
          <p:cNvGrpSpPr/>
          <p:nvPr/>
        </p:nvGrpSpPr>
        <p:grpSpPr>
          <a:xfrm>
            <a:off x="733267" y="1070882"/>
            <a:ext cx="457200" cy="457200"/>
            <a:chOff x="733267" y="1070882"/>
            <a:chExt cx="457200" cy="457200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FF03E14-382A-4F1C-87BE-A9202D4F0F17}"/>
                </a:ext>
              </a:extLst>
            </p:cNvPr>
            <p:cNvSpPr/>
            <p:nvPr/>
          </p:nvSpPr>
          <p:spPr>
            <a:xfrm>
              <a:off x="806292" y="1143907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Graphic 155" descr="Badge with solid fill">
              <a:extLst>
                <a:ext uri="{FF2B5EF4-FFF2-40B4-BE49-F238E27FC236}">
                  <a16:creationId xmlns:a16="http://schemas.microsoft.com/office/drawing/2014/main" id="{7C4FE4A4-EBCD-42B2-8885-757138CF7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3267" y="1070882"/>
              <a:ext cx="457200" cy="457200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1A07AA1-EE7B-444A-A732-072FF564BF5A}"/>
              </a:ext>
            </a:extLst>
          </p:cNvPr>
          <p:cNvGrpSpPr/>
          <p:nvPr/>
        </p:nvGrpSpPr>
        <p:grpSpPr>
          <a:xfrm>
            <a:off x="196303" y="1589584"/>
            <a:ext cx="457200" cy="457200"/>
            <a:chOff x="424903" y="2069009"/>
            <a:chExt cx="457200" cy="457200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E6C34DD-1CE5-41F3-885D-606FAF88DD02}"/>
                </a:ext>
              </a:extLst>
            </p:cNvPr>
            <p:cNvSpPr/>
            <p:nvPr/>
          </p:nvSpPr>
          <p:spPr>
            <a:xfrm>
              <a:off x="497928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Graphic 158" descr="Badge 3 with solid fill">
              <a:extLst>
                <a:ext uri="{FF2B5EF4-FFF2-40B4-BE49-F238E27FC236}">
                  <a16:creationId xmlns:a16="http://schemas.microsoft.com/office/drawing/2014/main" id="{5137B04E-532E-4D25-87CF-C06EC15DC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4903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79F0EC6-3F3D-4F0E-99B8-38F1412D9120}"/>
              </a:ext>
            </a:extLst>
          </p:cNvPr>
          <p:cNvGrpSpPr/>
          <p:nvPr/>
        </p:nvGrpSpPr>
        <p:grpSpPr>
          <a:xfrm>
            <a:off x="196303" y="2108286"/>
            <a:ext cx="457200" cy="457200"/>
            <a:chOff x="424903" y="2587711"/>
            <a:chExt cx="457200" cy="4572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34E455A-0BF3-4279-84DE-DE8B886F487D}"/>
                </a:ext>
              </a:extLst>
            </p:cNvPr>
            <p:cNvSpPr/>
            <p:nvPr/>
          </p:nvSpPr>
          <p:spPr>
            <a:xfrm>
              <a:off x="497928" y="2660736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Graphic 161" descr="Badge 5 with solid fill">
              <a:extLst>
                <a:ext uri="{FF2B5EF4-FFF2-40B4-BE49-F238E27FC236}">
                  <a16:creationId xmlns:a16="http://schemas.microsoft.com/office/drawing/2014/main" id="{CB4FE84D-838E-4FF3-BD07-1E1E2716B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4903" y="2587711"/>
              <a:ext cx="457200" cy="457200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E675C58-7686-4EBD-A7A9-D05939AF1D04}"/>
              </a:ext>
            </a:extLst>
          </p:cNvPr>
          <p:cNvGrpSpPr/>
          <p:nvPr/>
        </p:nvGrpSpPr>
        <p:grpSpPr>
          <a:xfrm>
            <a:off x="733267" y="1589584"/>
            <a:ext cx="457200" cy="457200"/>
            <a:chOff x="961867" y="2069009"/>
            <a:chExt cx="457200" cy="457200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A8D7A08-967B-48B0-BFF0-255988B44D44}"/>
                </a:ext>
              </a:extLst>
            </p:cNvPr>
            <p:cNvSpPr/>
            <p:nvPr/>
          </p:nvSpPr>
          <p:spPr>
            <a:xfrm>
              <a:off x="1034892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Graphic 164" descr="Badge 4 with solid fill">
              <a:extLst>
                <a:ext uri="{FF2B5EF4-FFF2-40B4-BE49-F238E27FC236}">
                  <a16:creationId xmlns:a16="http://schemas.microsoft.com/office/drawing/2014/main" id="{D3FB5A6B-5B91-4E6F-A815-C2EFD5D2D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1867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686070D-5E67-44B4-A63F-8553B0BAFA4E}"/>
              </a:ext>
            </a:extLst>
          </p:cNvPr>
          <p:cNvGrpSpPr/>
          <p:nvPr/>
        </p:nvGrpSpPr>
        <p:grpSpPr>
          <a:xfrm>
            <a:off x="10928508" y="1070882"/>
            <a:ext cx="457200" cy="457200"/>
            <a:chOff x="424903" y="1550307"/>
            <a:chExt cx="457200" cy="45720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B805B60-E446-4E24-81FB-267C3B6EC046}"/>
                </a:ext>
              </a:extLst>
            </p:cNvPr>
            <p:cNvSpPr/>
            <p:nvPr/>
          </p:nvSpPr>
          <p:spPr>
            <a:xfrm>
              <a:off x="497928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8" name="Graphic 167" descr="Badge 1 with solid fill">
              <a:extLst>
                <a:ext uri="{FF2B5EF4-FFF2-40B4-BE49-F238E27FC236}">
                  <a16:creationId xmlns:a16="http://schemas.microsoft.com/office/drawing/2014/main" id="{17F9057D-E560-431A-A96A-F399FA2E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4903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46B6304-6408-44CA-84FD-1F8E1F7275F4}"/>
              </a:ext>
            </a:extLst>
          </p:cNvPr>
          <p:cNvGrpSpPr/>
          <p:nvPr/>
        </p:nvGrpSpPr>
        <p:grpSpPr>
          <a:xfrm>
            <a:off x="11465472" y="1070882"/>
            <a:ext cx="457200" cy="457200"/>
            <a:chOff x="961867" y="1550307"/>
            <a:chExt cx="457200" cy="45720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5B3B5E6-4FC8-42EA-829A-9AA04B27BAC0}"/>
                </a:ext>
              </a:extLst>
            </p:cNvPr>
            <p:cNvSpPr/>
            <p:nvPr/>
          </p:nvSpPr>
          <p:spPr>
            <a:xfrm>
              <a:off x="1034892" y="1623332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Graphic 170" descr="Badge with solid fill">
              <a:extLst>
                <a:ext uri="{FF2B5EF4-FFF2-40B4-BE49-F238E27FC236}">
                  <a16:creationId xmlns:a16="http://schemas.microsoft.com/office/drawing/2014/main" id="{D16DCC4E-2A95-4C17-BEA7-C7A9A421E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61867" y="1550307"/>
              <a:ext cx="457200" cy="457200"/>
            </a:xfrm>
            <a:prstGeom prst="rect">
              <a:avLst/>
            </a:prstGeom>
          </p:spPr>
        </p:pic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14B0AD5-89A9-4DFD-9138-E01D21868767}"/>
              </a:ext>
            </a:extLst>
          </p:cNvPr>
          <p:cNvGrpSpPr/>
          <p:nvPr/>
        </p:nvGrpSpPr>
        <p:grpSpPr>
          <a:xfrm>
            <a:off x="10928508" y="1589584"/>
            <a:ext cx="457200" cy="457200"/>
            <a:chOff x="424903" y="2069009"/>
            <a:chExt cx="457200" cy="45720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E94BD81-5A61-4458-BB36-766917F68BFB}"/>
                </a:ext>
              </a:extLst>
            </p:cNvPr>
            <p:cNvSpPr/>
            <p:nvPr/>
          </p:nvSpPr>
          <p:spPr>
            <a:xfrm>
              <a:off x="497928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" name="Graphic 173" descr="Badge 3 with solid fill">
              <a:extLst>
                <a:ext uri="{FF2B5EF4-FFF2-40B4-BE49-F238E27FC236}">
                  <a16:creationId xmlns:a16="http://schemas.microsoft.com/office/drawing/2014/main" id="{962FA337-6777-4D4C-BF91-A22552A2E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4903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8220B4A-0E9F-4B7A-87D0-E8942FA620F1}"/>
              </a:ext>
            </a:extLst>
          </p:cNvPr>
          <p:cNvGrpSpPr/>
          <p:nvPr/>
        </p:nvGrpSpPr>
        <p:grpSpPr>
          <a:xfrm>
            <a:off x="10928508" y="2108286"/>
            <a:ext cx="457200" cy="457200"/>
            <a:chOff x="424903" y="2587711"/>
            <a:chExt cx="457200" cy="457200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0C4A248E-A9BE-472B-9840-907EAE37DE21}"/>
                </a:ext>
              </a:extLst>
            </p:cNvPr>
            <p:cNvSpPr/>
            <p:nvPr/>
          </p:nvSpPr>
          <p:spPr>
            <a:xfrm>
              <a:off x="497928" y="2660736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7" name="Graphic 176" descr="Badge 5 with solid fill">
              <a:extLst>
                <a:ext uri="{FF2B5EF4-FFF2-40B4-BE49-F238E27FC236}">
                  <a16:creationId xmlns:a16="http://schemas.microsoft.com/office/drawing/2014/main" id="{A15AAC9A-16D5-4B21-AFD5-BED0A70E2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4903" y="2587711"/>
              <a:ext cx="457200" cy="457200"/>
            </a:xfrm>
            <a:prstGeom prst="rect">
              <a:avLst/>
            </a:prstGeom>
          </p:spPr>
        </p:pic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1BFB741-AAFC-410B-997B-C12594D7D77B}"/>
              </a:ext>
            </a:extLst>
          </p:cNvPr>
          <p:cNvGrpSpPr/>
          <p:nvPr/>
        </p:nvGrpSpPr>
        <p:grpSpPr>
          <a:xfrm>
            <a:off x="11465472" y="1589584"/>
            <a:ext cx="457200" cy="457200"/>
            <a:chOff x="961867" y="2069009"/>
            <a:chExt cx="457200" cy="457200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0801DC7-1025-4356-91C4-3B9D8B601892}"/>
                </a:ext>
              </a:extLst>
            </p:cNvPr>
            <p:cNvSpPr/>
            <p:nvPr/>
          </p:nvSpPr>
          <p:spPr>
            <a:xfrm>
              <a:off x="1034892" y="2142034"/>
              <a:ext cx="311150" cy="3111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0" name="Graphic 179" descr="Badge 4 with solid fill">
              <a:extLst>
                <a:ext uri="{FF2B5EF4-FFF2-40B4-BE49-F238E27FC236}">
                  <a16:creationId xmlns:a16="http://schemas.microsoft.com/office/drawing/2014/main" id="{B56695BE-C0A5-49FE-AB0B-87E2D9E1E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61867" y="2069009"/>
              <a:ext cx="457200" cy="457200"/>
            </a:xfrm>
            <a:prstGeom prst="rect">
              <a:avLst/>
            </a:prstGeom>
          </p:spPr>
        </p:pic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C50806E-3D8C-4CD3-BF31-491AD583E411}"/>
              </a:ext>
            </a:extLst>
          </p:cNvPr>
          <p:cNvGrpSpPr/>
          <p:nvPr/>
        </p:nvGrpSpPr>
        <p:grpSpPr>
          <a:xfrm>
            <a:off x="5903218" y="3324311"/>
            <a:ext cx="385562" cy="385816"/>
            <a:chOff x="728704" y="3488531"/>
            <a:chExt cx="451842" cy="452140"/>
          </a:xfrm>
        </p:grpSpPr>
        <p:sp>
          <p:nvSpPr>
            <p:cNvPr id="182" name="Graphic 23" descr="Basketball outline">
              <a:extLst>
                <a:ext uri="{FF2B5EF4-FFF2-40B4-BE49-F238E27FC236}">
                  <a16:creationId xmlns:a16="http://schemas.microsoft.com/office/drawing/2014/main" id="{9EAD9343-91FA-45C6-9E05-754CBAE2A396}"/>
                </a:ext>
              </a:extLst>
            </p:cNvPr>
            <p:cNvSpPr/>
            <p:nvPr/>
          </p:nvSpPr>
          <p:spPr>
            <a:xfrm>
              <a:off x="728704" y="3488531"/>
              <a:ext cx="451842" cy="4521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Graphic 23" descr="Basketball outline">
              <a:extLst>
                <a:ext uri="{FF2B5EF4-FFF2-40B4-BE49-F238E27FC236}">
                  <a16:creationId xmlns:a16="http://schemas.microsoft.com/office/drawing/2014/main" id="{A2E564C5-ACEF-4FE0-8997-5DB4967B843C}"/>
                </a:ext>
              </a:extLst>
            </p:cNvPr>
            <p:cNvSpPr/>
            <p:nvPr/>
          </p:nvSpPr>
          <p:spPr>
            <a:xfrm>
              <a:off x="728704" y="3488531"/>
              <a:ext cx="451842" cy="452140"/>
            </a:xfrm>
            <a:custGeom>
              <a:avLst/>
              <a:gdLst>
                <a:gd name="connsiteX0" fmla="*/ 385763 w 451842"/>
                <a:gd name="connsiteY0" fmla="*/ 66080 h 452140"/>
                <a:gd name="connsiteX1" fmla="*/ 66080 w 451842"/>
                <a:gd name="connsiteY1" fmla="*/ 66080 h 452140"/>
                <a:gd name="connsiteX2" fmla="*/ 66080 w 451842"/>
                <a:gd name="connsiteY2" fmla="*/ 386358 h 452140"/>
                <a:gd name="connsiteX3" fmla="*/ 385763 w 451842"/>
                <a:gd name="connsiteY3" fmla="*/ 385763 h 452140"/>
                <a:gd name="connsiteX4" fmla="*/ 385763 w 451842"/>
                <a:gd name="connsiteY4" fmla="*/ 66080 h 452140"/>
                <a:gd name="connsiteX5" fmla="*/ 385763 w 451842"/>
                <a:gd name="connsiteY5" fmla="*/ 66080 h 452140"/>
                <a:gd name="connsiteX6" fmla="*/ 214313 w 451842"/>
                <a:gd name="connsiteY6" fmla="*/ 440531 h 452140"/>
                <a:gd name="connsiteX7" fmla="*/ 78581 w 451842"/>
                <a:gd name="connsiteY7" fmla="*/ 382191 h 452140"/>
                <a:gd name="connsiteX8" fmla="*/ 226219 w 451842"/>
                <a:gd name="connsiteY8" fmla="*/ 234553 h 452140"/>
                <a:gd name="connsiteX9" fmla="*/ 276820 w 451842"/>
                <a:gd name="connsiteY9" fmla="*/ 285155 h 452140"/>
                <a:gd name="connsiteX10" fmla="*/ 214313 w 451842"/>
                <a:gd name="connsiteY10" fmla="*/ 440531 h 452140"/>
                <a:gd name="connsiteX11" fmla="*/ 214313 w 451842"/>
                <a:gd name="connsiteY11" fmla="*/ 440531 h 452140"/>
                <a:gd name="connsiteX12" fmla="*/ 285155 w 451842"/>
                <a:gd name="connsiteY12" fmla="*/ 293489 h 452140"/>
                <a:gd name="connsiteX13" fmla="*/ 373261 w 451842"/>
                <a:gd name="connsiteY13" fmla="*/ 381595 h 452140"/>
                <a:gd name="connsiteX14" fmla="*/ 226219 w 451842"/>
                <a:gd name="connsiteY14" fmla="*/ 440531 h 452140"/>
                <a:gd name="connsiteX15" fmla="*/ 285155 w 451842"/>
                <a:gd name="connsiteY15" fmla="*/ 293489 h 452140"/>
                <a:gd name="connsiteX16" fmla="*/ 293489 w 451842"/>
                <a:gd name="connsiteY16" fmla="*/ 285155 h 452140"/>
                <a:gd name="connsiteX17" fmla="*/ 440531 w 451842"/>
                <a:gd name="connsiteY17" fmla="*/ 226814 h 452140"/>
                <a:gd name="connsiteX18" fmla="*/ 382191 w 451842"/>
                <a:gd name="connsiteY18" fmla="*/ 373856 h 452140"/>
                <a:gd name="connsiteX19" fmla="*/ 293489 w 451842"/>
                <a:gd name="connsiteY19" fmla="*/ 285155 h 452140"/>
                <a:gd name="connsiteX20" fmla="*/ 439936 w 451842"/>
                <a:gd name="connsiteY20" fmla="*/ 214908 h 452140"/>
                <a:gd name="connsiteX21" fmla="*/ 285155 w 451842"/>
                <a:gd name="connsiteY21" fmla="*/ 276820 h 452140"/>
                <a:gd name="connsiteX22" fmla="*/ 234553 w 451842"/>
                <a:gd name="connsiteY22" fmla="*/ 226219 h 452140"/>
                <a:gd name="connsiteX23" fmla="*/ 381595 w 451842"/>
                <a:gd name="connsiteY23" fmla="*/ 79177 h 452140"/>
                <a:gd name="connsiteX24" fmla="*/ 439936 w 451842"/>
                <a:gd name="connsiteY24" fmla="*/ 214908 h 452140"/>
                <a:gd name="connsiteX25" fmla="*/ 154186 w 451842"/>
                <a:gd name="connsiteY25" fmla="*/ 163116 h 452140"/>
                <a:gd name="connsiteX26" fmla="*/ 11906 w 451842"/>
                <a:gd name="connsiteY26" fmla="*/ 221456 h 452140"/>
                <a:gd name="connsiteX27" fmla="*/ 70247 w 451842"/>
                <a:gd name="connsiteY27" fmla="*/ 79177 h 452140"/>
                <a:gd name="connsiteX28" fmla="*/ 154186 w 451842"/>
                <a:gd name="connsiteY28" fmla="*/ 163116 h 452140"/>
                <a:gd name="connsiteX29" fmla="*/ 78581 w 451842"/>
                <a:gd name="connsiteY29" fmla="*/ 70842 h 452140"/>
                <a:gd name="connsiteX30" fmla="*/ 220861 w 451842"/>
                <a:gd name="connsiteY30" fmla="*/ 12502 h 452140"/>
                <a:gd name="connsiteX31" fmla="*/ 162520 w 451842"/>
                <a:gd name="connsiteY31" fmla="*/ 154781 h 452140"/>
                <a:gd name="connsiteX32" fmla="*/ 78581 w 451842"/>
                <a:gd name="connsiteY32" fmla="*/ 70842 h 452140"/>
                <a:gd name="connsiteX33" fmla="*/ 233363 w 451842"/>
                <a:gd name="connsiteY33" fmla="*/ 11906 h 452140"/>
                <a:gd name="connsiteX34" fmla="*/ 373261 w 451842"/>
                <a:gd name="connsiteY34" fmla="*/ 70247 h 452140"/>
                <a:gd name="connsiteX35" fmla="*/ 226219 w 451842"/>
                <a:gd name="connsiteY35" fmla="*/ 217884 h 452140"/>
                <a:gd name="connsiteX36" fmla="*/ 171450 w 451842"/>
                <a:gd name="connsiteY36" fmla="*/ 163116 h 452140"/>
                <a:gd name="connsiteX37" fmla="*/ 233363 w 451842"/>
                <a:gd name="connsiteY37" fmla="*/ 11906 h 452140"/>
                <a:gd name="connsiteX38" fmla="*/ 11906 w 451842"/>
                <a:gd name="connsiteY38" fmla="*/ 233363 h 452140"/>
                <a:gd name="connsiteX39" fmla="*/ 162520 w 451842"/>
                <a:gd name="connsiteY39" fmla="*/ 171450 h 452140"/>
                <a:gd name="connsiteX40" fmla="*/ 217289 w 451842"/>
                <a:gd name="connsiteY40" fmla="*/ 226219 h 452140"/>
                <a:gd name="connsiteX41" fmla="*/ 70247 w 451842"/>
                <a:gd name="connsiteY41" fmla="*/ 373261 h 452140"/>
                <a:gd name="connsiteX42" fmla="*/ 11906 w 451842"/>
                <a:gd name="connsiteY42" fmla="*/ 233363 h 45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1842" h="452140">
                  <a:moveTo>
                    <a:pt x="385763" y="66080"/>
                  </a:moveTo>
                  <a:cubicBezTo>
                    <a:pt x="297656" y="-22027"/>
                    <a:pt x="154186" y="-22027"/>
                    <a:pt x="66080" y="66080"/>
                  </a:cubicBezTo>
                  <a:cubicBezTo>
                    <a:pt x="-22027" y="154781"/>
                    <a:pt x="-22027" y="297656"/>
                    <a:pt x="66080" y="386358"/>
                  </a:cubicBezTo>
                  <a:cubicBezTo>
                    <a:pt x="154781" y="474464"/>
                    <a:pt x="297656" y="473869"/>
                    <a:pt x="385763" y="385763"/>
                  </a:cubicBezTo>
                  <a:cubicBezTo>
                    <a:pt x="473869" y="297061"/>
                    <a:pt x="473869" y="154781"/>
                    <a:pt x="385763" y="66080"/>
                  </a:cubicBezTo>
                  <a:cubicBezTo>
                    <a:pt x="385763" y="66080"/>
                    <a:pt x="385763" y="66080"/>
                    <a:pt x="385763" y="66080"/>
                  </a:cubicBezTo>
                  <a:close/>
                  <a:moveTo>
                    <a:pt x="214313" y="440531"/>
                  </a:moveTo>
                  <a:cubicBezTo>
                    <a:pt x="163711" y="438150"/>
                    <a:pt x="115491" y="417314"/>
                    <a:pt x="78581" y="382191"/>
                  </a:cubicBezTo>
                  <a:lnTo>
                    <a:pt x="226219" y="234553"/>
                  </a:lnTo>
                  <a:lnTo>
                    <a:pt x="276820" y="285155"/>
                  </a:lnTo>
                  <a:cubicBezTo>
                    <a:pt x="236934" y="326827"/>
                    <a:pt x="214313" y="382786"/>
                    <a:pt x="214313" y="440531"/>
                  </a:cubicBezTo>
                  <a:lnTo>
                    <a:pt x="214313" y="440531"/>
                  </a:lnTo>
                  <a:close/>
                  <a:moveTo>
                    <a:pt x="285155" y="293489"/>
                  </a:moveTo>
                  <a:lnTo>
                    <a:pt x="373261" y="381595"/>
                  </a:lnTo>
                  <a:cubicBezTo>
                    <a:pt x="333970" y="419695"/>
                    <a:pt x="280988" y="440531"/>
                    <a:pt x="226219" y="440531"/>
                  </a:cubicBezTo>
                  <a:cubicBezTo>
                    <a:pt x="226219" y="385763"/>
                    <a:pt x="247650" y="333375"/>
                    <a:pt x="285155" y="293489"/>
                  </a:cubicBezTo>
                  <a:close/>
                  <a:moveTo>
                    <a:pt x="293489" y="285155"/>
                  </a:moveTo>
                  <a:cubicBezTo>
                    <a:pt x="332780" y="247650"/>
                    <a:pt x="385763" y="226219"/>
                    <a:pt x="440531" y="226814"/>
                  </a:cubicBezTo>
                  <a:cubicBezTo>
                    <a:pt x="440531" y="281583"/>
                    <a:pt x="419695" y="333970"/>
                    <a:pt x="382191" y="373856"/>
                  </a:cubicBezTo>
                  <a:lnTo>
                    <a:pt x="293489" y="285155"/>
                  </a:lnTo>
                  <a:close/>
                  <a:moveTo>
                    <a:pt x="439936" y="214908"/>
                  </a:moveTo>
                  <a:cubicBezTo>
                    <a:pt x="382191" y="214908"/>
                    <a:pt x="326827" y="237530"/>
                    <a:pt x="285155" y="276820"/>
                  </a:cubicBezTo>
                  <a:lnTo>
                    <a:pt x="234553" y="226219"/>
                  </a:lnTo>
                  <a:lnTo>
                    <a:pt x="381595" y="79177"/>
                  </a:lnTo>
                  <a:cubicBezTo>
                    <a:pt x="416719" y="116086"/>
                    <a:pt x="437555" y="164306"/>
                    <a:pt x="439936" y="214908"/>
                  </a:cubicBezTo>
                  <a:close/>
                  <a:moveTo>
                    <a:pt x="154186" y="163116"/>
                  </a:moveTo>
                  <a:cubicBezTo>
                    <a:pt x="115491" y="200025"/>
                    <a:pt x="64889" y="220861"/>
                    <a:pt x="11906" y="221456"/>
                  </a:cubicBezTo>
                  <a:cubicBezTo>
                    <a:pt x="13097" y="168473"/>
                    <a:pt x="33933" y="117277"/>
                    <a:pt x="70247" y="79177"/>
                  </a:cubicBezTo>
                  <a:lnTo>
                    <a:pt x="154186" y="163116"/>
                  </a:lnTo>
                  <a:close/>
                  <a:moveTo>
                    <a:pt x="78581" y="70842"/>
                  </a:moveTo>
                  <a:cubicBezTo>
                    <a:pt x="117277" y="33933"/>
                    <a:pt x="167878" y="13097"/>
                    <a:pt x="220861" y="12502"/>
                  </a:cubicBezTo>
                  <a:cubicBezTo>
                    <a:pt x="220266" y="65484"/>
                    <a:pt x="199430" y="116086"/>
                    <a:pt x="162520" y="154781"/>
                  </a:cubicBezTo>
                  <a:lnTo>
                    <a:pt x="78581" y="70842"/>
                  </a:lnTo>
                  <a:close/>
                  <a:moveTo>
                    <a:pt x="233363" y="11906"/>
                  </a:moveTo>
                  <a:cubicBezTo>
                    <a:pt x="285750" y="13692"/>
                    <a:pt x="335756" y="34528"/>
                    <a:pt x="373261" y="70247"/>
                  </a:cubicBezTo>
                  <a:lnTo>
                    <a:pt x="226219" y="217884"/>
                  </a:lnTo>
                  <a:lnTo>
                    <a:pt x="171450" y="163116"/>
                  </a:lnTo>
                  <a:cubicBezTo>
                    <a:pt x="210145" y="122039"/>
                    <a:pt x="232172" y="68461"/>
                    <a:pt x="233363" y="11906"/>
                  </a:cubicBezTo>
                  <a:close/>
                  <a:moveTo>
                    <a:pt x="11906" y="233363"/>
                  </a:moveTo>
                  <a:cubicBezTo>
                    <a:pt x="68461" y="232172"/>
                    <a:pt x="122039" y="210145"/>
                    <a:pt x="162520" y="171450"/>
                  </a:cubicBezTo>
                  <a:lnTo>
                    <a:pt x="217289" y="226219"/>
                  </a:lnTo>
                  <a:lnTo>
                    <a:pt x="70247" y="373261"/>
                  </a:lnTo>
                  <a:cubicBezTo>
                    <a:pt x="34528" y="335756"/>
                    <a:pt x="13692" y="285750"/>
                    <a:pt x="11906" y="233363"/>
                  </a:cubicBezTo>
                  <a:close/>
                </a:path>
              </a:pathLst>
            </a:custGeom>
            <a:solidFill>
              <a:schemeClr val="bg1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436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9069</TotalTime>
  <Words>57</Words>
  <Application>Microsoft Office PowerPoint</Application>
  <PresentationFormat>Widescreen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Open Sans</vt:lpstr>
      <vt:lpstr>Template PresentationGO</vt:lpstr>
      <vt:lpstr>Template PresentationGO Dark</vt:lpstr>
      <vt:lpstr>Custom Design</vt:lpstr>
      <vt:lpstr>Basketball Coaching Board – Slide Template</vt:lpstr>
      <vt:lpstr>Basketball Coaching Board – Slide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Basketball Coaching Board</dc:title>
  <dc:creator>PresentationGO.com</dc:creator>
  <dc:description>© Copyright PresentationGO.com - Do not distribute or sale without written permission.</dc:description>
  <cp:lastModifiedBy>Christophe Barroche</cp:lastModifiedBy>
  <cp:revision>40</cp:revision>
  <dcterms:created xsi:type="dcterms:W3CDTF">2014-11-26T05:14:11Z</dcterms:created>
  <dcterms:modified xsi:type="dcterms:W3CDTF">2022-03-23T19:54:25Z</dcterms:modified>
  <cp:category>Graphics &amp; Metaphors</cp:category>
</cp:coreProperties>
</file>