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82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37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Chart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1FB0BFA-2C13-47F5-9FC2-D794172A53E9}"/>
              </a:ext>
            </a:extLst>
          </p:cNvPr>
          <p:cNvSpPr/>
          <p:nvPr/>
        </p:nvSpPr>
        <p:spPr>
          <a:xfrm>
            <a:off x="3745641" y="3066529"/>
            <a:ext cx="198067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8" y="7027"/>
                  <a:pt x="13424" y="67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1E9E8CA-F81C-453C-9105-FCA9BF14818D}"/>
              </a:ext>
            </a:extLst>
          </p:cNvPr>
          <p:cNvSpPr/>
          <p:nvPr/>
        </p:nvSpPr>
        <p:spPr>
          <a:xfrm>
            <a:off x="682464" y="3066529"/>
            <a:ext cx="123090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405"/>
                </a:moveTo>
                <a:lnTo>
                  <a:pt x="6480" y="2889"/>
                </a:lnTo>
                <a:cubicBezTo>
                  <a:pt x="2159" y="5491"/>
                  <a:pt x="0" y="8146"/>
                  <a:pt x="0" y="10826"/>
                </a:cubicBezTo>
                <a:lnTo>
                  <a:pt x="0" y="10826"/>
                </a:lnTo>
                <a:cubicBezTo>
                  <a:pt x="0" y="13507"/>
                  <a:pt x="2160" y="16161"/>
                  <a:pt x="6480" y="18763"/>
                </a:cubicBezTo>
                <a:lnTo>
                  <a:pt x="8836" y="20247"/>
                </a:lnTo>
                <a:cubicBezTo>
                  <a:pt x="10211" y="21054"/>
                  <a:pt x="15513" y="21600"/>
                  <a:pt x="21600" y="21600"/>
                </a:cubicBezTo>
                <a:lnTo>
                  <a:pt x="21600" y="10800"/>
                </a:lnTo>
                <a:lnTo>
                  <a:pt x="21600" y="0"/>
                </a:lnTo>
                <a:cubicBezTo>
                  <a:pt x="15317" y="52"/>
                  <a:pt x="10015" y="599"/>
                  <a:pt x="8836" y="140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FF468F64-1272-427D-8820-3EF3FA91DC0F}"/>
              </a:ext>
            </a:extLst>
          </p:cNvPr>
          <p:cNvSpPr/>
          <p:nvPr/>
        </p:nvSpPr>
        <p:spPr>
          <a:xfrm>
            <a:off x="852872" y="3066529"/>
            <a:ext cx="675873" cy="928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02</a:t>
            </a:r>
            <a:endParaRPr sz="22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55D74BEA-848B-4CE8-BF9C-A7AC4B5700D6}"/>
              </a:ext>
            </a:extLst>
          </p:cNvPr>
          <p:cNvSpPr/>
          <p:nvPr/>
        </p:nvSpPr>
        <p:spPr>
          <a:xfrm>
            <a:off x="1576065" y="3066529"/>
            <a:ext cx="675873" cy="9287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7CA30654-1708-47C2-9D15-A6A4C5193906}"/>
              </a:ext>
            </a:extLst>
          </p:cNvPr>
          <p:cNvSpPr/>
          <p:nvPr/>
        </p:nvSpPr>
        <p:spPr>
          <a:xfrm>
            <a:off x="2299257" y="3066529"/>
            <a:ext cx="675873" cy="9287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1801E2DF-32EA-48D2-8F9A-54712613B3E8}"/>
              </a:ext>
            </a:extLst>
          </p:cNvPr>
          <p:cNvSpPr/>
          <p:nvPr/>
        </p:nvSpPr>
        <p:spPr>
          <a:xfrm>
            <a:off x="3022449" y="3066529"/>
            <a:ext cx="675873" cy="92876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0C507F60-22A5-4E1C-A4D3-8649DBCC9A68}"/>
              </a:ext>
            </a:extLst>
          </p:cNvPr>
          <p:cNvSpPr/>
          <p:nvPr/>
        </p:nvSpPr>
        <p:spPr>
          <a:xfrm>
            <a:off x="4130897" y="3066529"/>
            <a:ext cx="675873" cy="928768"/>
          </a:xfrm>
          <a:prstGeom prst="rect">
            <a:avLst/>
          </a:prstGeom>
          <a:noFill/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40%</a:t>
            </a:r>
            <a:endParaRPr sz="22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7" name="Graphic 22" descr="Stopwatch">
            <a:extLst>
              <a:ext uri="{FF2B5EF4-FFF2-40B4-BE49-F238E27FC236}">
                <a16:creationId xmlns:a16="http://schemas.microsoft.com/office/drawing/2014/main" id="{313A579A-24DB-43D8-835E-7861F82C866C}"/>
              </a:ext>
            </a:extLst>
          </p:cNvPr>
          <p:cNvGrpSpPr/>
          <p:nvPr/>
        </p:nvGrpSpPr>
        <p:grpSpPr>
          <a:xfrm>
            <a:off x="1668165" y="3283479"/>
            <a:ext cx="494867" cy="494867"/>
            <a:chOff x="2028669" y="3141827"/>
            <a:chExt cx="561646" cy="56164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CCE4652-8682-4EE4-8156-F5E11B769081}"/>
                </a:ext>
              </a:extLst>
            </p:cNvPr>
            <p:cNvSpPr/>
            <p:nvPr/>
          </p:nvSpPr>
          <p:spPr>
            <a:xfrm>
              <a:off x="2297791" y="3323191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1EB78A8-76A0-428B-A23F-E307E872AB3C}"/>
                </a:ext>
              </a:extLst>
            </p:cNvPr>
            <p:cNvSpPr/>
            <p:nvPr/>
          </p:nvSpPr>
          <p:spPr>
            <a:xfrm>
              <a:off x="2297791" y="3557211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66CCC9D-885A-4FD1-A610-4E80A3F3F3AA}"/>
                </a:ext>
              </a:extLst>
            </p:cNvPr>
            <p:cNvSpPr/>
            <p:nvPr/>
          </p:nvSpPr>
          <p:spPr>
            <a:xfrm>
              <a:off x="2414800" y="3434350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C392310-FEC9-433A-B77E-BF6658B5C32A}"/>
                </a:ext>
              </a:extLst>
            </p:cNvPr>
            <p:cNvSpPr/>
            <p:nvPr/>
          </p:nvSpPr>
          <p:spPr>
            <a:xfrm>
              <a:off x="2180781" y="3434350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4AA9155-B186-4824-A9A7-D42FA88A5C70}"/>
                </a:ext>
              </a:extLst>
            </p:cNvPr>
            <p:cNvSpPr/>
            <p:nvPr/>
          </p:nvSpPr>
          <p:spPr>
            <a:xfrm>
              <a:off x="2297791" y="3364145"/>
              <a:ext cx="77811" cy="148017"/>
            </a:xfrm>
            <a:custGeom>
              <a:avLst/>
              <a:gdLst>
                <a:gd name="connsiteX0" fmla="*/ 23402 w 77811"/>
                <a:gd name="connsiteY0" fmla="*/ 0 h 148017"/>
                <a:gd name="connsiteX1" fmla="*/ 0 w 77811"/>
                <a:gd name="connsiteY1" fmla="*/ 0 h 148017"/>
                <a:gd name="connsiteX2" fmla="*/ 0 w 77811"/>
                <a:gd name="connsiteY2" fmla="*/ 81907 h 148017"/>
                <a:gd name="connsiteX3" fmla="*/ 3510 w 77811"/>
                <a:gd name="connsiteY3" fmla="*/ 90097 h 148017"/>
                <a:gd name="connsiteX4" fmla="*/ 61430 w 77811"/>
                <a:gd name="connsiteY4" fmla="*/ 148017 h 148017"/>
                <a:gd name="connsiteX5" fmla="*/ 77811 w 77811"/>
                <a:gd name="connsiteY5" fmla="*/ 131636 h 148017"/>
                <a:gd name="connsiteX6" fmla="*/ 23402 w 77811"/>
                <a:gd name="connsiteY6" fmla="*/ 77226 h 148017"/>
                <a:gd name="connsiteX7" fmla="*/ 23402 w 77811"/>
                <a:gd name="connsiteY7" fmla="*/ 0 h 14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811" h="148017">
                  <a:moveTo>
                    <a:pt x="23402" y="0"/>
                  </a:moveTo>
                  <a:lnTo>
                    <a:pt x="0" y="0"/>
                  </a:lnTo>
                  <a:lnTo>
                    <a:pt x="0" y="81907"/>
                  </a:lnTo>
                  <a:cubicBezTo>
                    <a:pt x="0" y="84832"/>
                    <a:pt x="1170" y="87757"/>
                    <a:pt x="3510" y="90097"/>
                  </a:cubicBezTo>
                  <a:lnTo>
                    <a:pt x="61430" y="148017"/>
                  </a:lnTo>
                  <a:lnTo>
                    <a:pt x="77811" y="131636"/>
                  </a:lnTo>
                  <a:lnTo>
                    <a:pt x="23402" y="77226"/>
                  </a:lnTo>
                  <a:lnTo>
                    <a:pt x="23402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ED0F7E7-7D5C-4D07-8F88-0D0A766DAC9D}"/>
                </a:ext>
              </a:extLst>
            </p:cNvPr>
            <p:cNvSpPr/>
            <p:nvPr/>
          </p:nvSpPr>
          <p:spPr>
            <a:xfrm>
              <a:off x="2110754" y="3194481"/>
              <a:ext cx="398180" cy="456018"/>
            </a:xfrm>
            <a:custGeom>
              <a:avLst/>
              <a:gdLst>
                <a:gd name="connsiteX0" fmla="*/ 198737 w 398180"/>
                <a:gd name="connsiteY0" fmla="*/ 421235 h 456018"/>
                <a:gd name="connsiteX1" fmla="*/ 34924 w 398180"/>
                <a:gd name="connsiteY1" fmla="*/ 257421 h 456018"/>
                <a:gd name="connsiteX2" fmla="*/ 198737 w 398180"/>
                <a:gd name="connsiteY2" fmla="*/ 93608 h 456018"/>
                <a:gd name="connsiteX3" fmla="*/ 362551 w 398180"/>
                <a:gd name="connsiteY3" fmla="*/ 257421 h 456018"/>
                <a:gd name="connsiteX4" fmla="*/ 198737 w 398180"/>
                <a:gd name="connsiteY4" fmla="*/ 421235 h 456018"/>
                <a:gd name="connsiteX5" fmla="*/ 198737 w 398180"/>
                <a:gd name="connsiteY5" fmla="*/ 421235 h 456018"/>
                <a:gd name="connsiteX6" fmla="*/ 337394 w 398180"/>
                <a:gd name="connsiteY6" fmla="*/ 114669 h 456018"/>
                <a:gd name="connsiteX7" fmla="*/ 354945 w 398180"/>
                <a:gd name="connsiteY7" fmla="*/ 97118 h 456018"/>
                <a:gd name="connsiteX8" fmla="*/ 354360 w 398180"/>
                <a:gd name="connsiteY8" fmla="*/ 72546 h 456018"/>
                <a:gd name="connsiteX9" fmla="*/ 329788 w 398180"/>
                <a:gd name="connsiteY9" fmla="*/ 71961 h 456018"/>
                <a:gd name="connsiteX10" fmla="*/ 309897 w 398180"/>
                <a:gd name="connsiteY10" fmla="*/ 92438 h 456018"/>
                <a:gd name="connsiteX11" fmla="*/ 216289 w 398180"/>
                <a:gd name="connsiteY11" fmla="*/ 59675 h 456018"/>
                <a:gd name="connsiteX12" fmla="*/ 216289 w 398180"/>
                <a:gd name="connsiteY12" fmla="*/ 35103 h 456018"/>
                <a:gd name="connsiteX13" fmla="*/ 268943 w 398180"/>
                <a:gd name="connsiteY13" fmla="*/ 35103 h 456018"/>
                <a:gd name="connsiteX14" fmla="*/ 268943 w 398180"/>
                <a:gd name="connsiteY14" fmla="*/ 0 h 456018"/>
                <a:gd name="connsiteX15" fmla="*/ 128532 w 398180"/>
                <a:gd name="connsiteY15" fmla="*/ 0 h 456018"/>
                <a:gd name="connsiteX16" fmla="*/ 128532 w 398180"/>
                <a:gd name="connsiteY16" fmla="*/ 35103 h 456018"/>
                <a:gd name="connsiteX17" fmla="*/ 181186 w 398180"/>
                <a:gd name="connsiteY17" fmla="*/ 35103 h 456018"/>
                <a:gd name="connsiteX18" fmla="*/ 181186 w 398180"/>
                <a:gd name="connsiteY18" fmla="*/ 59090 h 456018"/>
                <a:gd name="connsiteX19" fmla="*/ 1576 w 398180"/>
                <a:gd name="connsiteY19" fmla="*/ 232264 h 456018"/>
                <a:gd name="connsiteX20" fmla="*/ 132627 w 398180"/>
                <a:gd name="connsiteY20" fmla="*/ 444636 h 456018"/>
                <a:gd name="connsiteX21" fmla="*/ 368401 w 398180"/>
                <a:gd name="connsiteY21" fmla="*/ 362145 h 456018"/>
                <a:gd name="connsiteX22" fmla="*/ 337394 w 398180"/>
                <a:gd name="connsiteY22" fmla="*/ 114669 h 456018"/>
                <a:gd name="connsiteX23" fmla="*/ 337394 w 398180"/>
                <a:gd name="connsiteY23" fmla="*/ 114669 h 45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8180" h="456018">
                  <a:moveTo>
                    <a:pt x="198737" y="421235"/>
                  </a:moveTo>
                  <a:cubicBezTo>
                    <a:pt x="108055" y="421235"/>
                    <a:pt x="34924" y="348104"/>
                    <a:pt x="34924" y="257421"/>
                  </a:cubicBezTo>
                  <a:cubicBezTo>
                    <a:pt x="34924" y="166739"/>
                    <a:pt x="108055" y="93608"/>
                    <a:pt x="198737" y="93608"/>
                  </a:cubicBezTo>
                  <a:cubicBezTo>
                    <a:pt x="289420" y="93608"/>
                    <a:pt x="362551" y="166739"/>
                    <a:pt x="362551" y="257421"/>
                  </a:cubicBezTo>
                  <a:cubicBezTo>
                    <a:pt x="362551" y="348104"/>
                    <a:pt x="289420" y="421235"/>
                    <a:pt x="198737" y="421235"/>
                  </a:cubicBezTo>
                  <a:lnTo>
                    <a:pt x="198737" y="421235"/>
                  </a:lnTo>
                  <a:close/>
                  <a:moveTo>
                    <a:pt x="337394" y="114669"/>
                  </a:moveTo>
                  <a:lnTo>
                    <a:pt x="354945" y="97118"/>
                  </a:lnTo>
                  <a:cubicBezTo>
                    <a:pt x="361381" y="90097"/>
                    <a:pt x="361381" y="79567"/>
                    <a:pt x="354360" y="72546"/>
                  </a:cubicBezTo>
                  <a:cubicBezTo>
                    <a:pt x="347925" y="66110"/>
                    <a:pt x="336809" y="65525"/>
                    <a:pt x="329788" y="71961"/>
                  </a:cubicBezTo>
                  <a:lnTo>
                    <a:pt x="309897" y="92438"/>
                  </a:lnTo>
                  <a:cubicBezTo>
                    <a:pt x="281814" y="73716"/>
                    <a:pt x="249637" y="62015"/>
                    <a:pt x="216289" y="59675"/>
                  </a:cubicBezTo>
                  <a:lnTo>
                    <a:pt x="216289" y="35103"/>
                  </a:lnTo>
                  <a:lnTo>
                    <a:pt x="268943" y="35103"/>
                  </a:lnTo>
                  <a:lnTo>
                    <a:pt x="268943" y="0"/>
                  </a:lnTo>
                  <a:lnTo>
                    <a:pt x="128532" y="0"/>
                  </a:lnTo>
                  <a:lnTo>
                    <a:pt x="128532" y="35103"/>
                  </a:lnTo>
                  <a:lnTo>
                    <a:pt x="181186" y="35103"/>
                  </a:lnTo>
                  <a:lnTo>
                    <a:pt x="181186" y="59090"/>
                  </a:lnTo>
                  <a:cubicBezTo>
                    <a:pt x="88163" y="67281"/>
                    <a:pt x="13277" y="139241"/>
                    <a:pt x="1576" y="232264"/>
                  </a:cubicBezTo>
                  <a:cubicBezTo>
                    <a:pt x="-10125" y="325287"/>
                    <a:pt x="44285" y="413629"/>
                    <a:pt x="132627" y="444636"/>
                  </a:cubicBezTo>
                  <a:cubicBezTo>
                    <a:pt x="220969" y="475644"/>
                    <a:pt x="318672" y="441711"/>
                    <a:pt x="368401" y="362145"/>
                  </a:cubicBezTo>
                  <a:cubicBezTo>
                    <a:pt x="418130" y="282578"/>
                    <a:pt x="404089" y="179610"/>
                    <a:pt x="337394" y="114669"/>
                  </a:cubicBezTo>
                  <a:lnTo>
                    <a:pt x="337394" y="114669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FB4A1969-F415-448D-8258-B6CA6EEF2B89}"/>
              </a:ext>
            </a:extLst>
          </p:cNvPr>
          <p:cNvSpPr/>
          <p:nvPr/>
        </p:nvSpPr>
        <p:spPr>
          <a:xfrm>
            <a:off x="2299256" y="1456556"/>
            <a:ext cx="198067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7" y="7027"/>
                  <a:pt x="13424" y="67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E36DF0-92F9-436F-85D2-CE3C921ED87A}"/>
              </a:ext>
            </a:extLst>
          </p:cNvPr>
          <p:cNvSpPr/>
          <p:nvPr/>
        </p:nvSpPr>
        <p:spPr>
          <a:xfrm>
            <a:off x="682464" y="1456556"/>
            <a:ext cx="123090" cy="927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381"/>
                </a:moveTo>
                <a:lnTo>
                  <a:pt x="6480" y="2866"/>
                </a:lnTo>
                <a:cubicBezTo>
                  <a:pt x="2159" y="5472"/>
                  <a:pt x="0" y="8129"/>
                  <a:pt x="0" y="10813"/>
                </a:cubicBezTo>
                <a:lnTo>
                  <a:pt x="0" y="10813"/>
                </a:lnTo>
                <a:cubicBezTo>
                  <a:pt x="0" y="13497"/>
                  <a:pt x="2160" y="16154"/>
                  <a:pt x="6480" y="18760"/>
                </a:cubicBezTo>
                <a:lnTo>
                  <a:pt x="8836" y="20245"/>
                </a:lnTo>
                <a:cubicBezTo>
                  <a:pt x="10211" y="21053"/>
                  <a:pt x="15513" y="21600"/>
                  <a:pt x="21600" y="21600"/>
                </a:cubicBezTo>
                <a:lnTo>
                  <a:pt x="21600" y="10787"/>
                </a:lnTo>
                <a:lnTo>
                  <a:pt x="21600" y="0"/>
                </a:lnTo>
                <a:cubicBezTo>
                  <a:pt x="15317" y="0"/>
                  <a:pt x="10015" y="573"/>
                  <a:pt x="8836" y="138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1D2E4A57-2DB8-465A-8A45-EB9FDFB357EE}"/>
              </a:ext>
            </a:extLst>
          </p:cNvPr>
          <p:cNvSpPr/>
          <p:nvPr/>
        </p:nvSpPr>
        <p:spPr>
          <a:xfrm>
            <a:off x="852872" y="1456556"/>
            <a:ext cx="675873" cy="9287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  <a:endParaRPr sz="22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AC8D9E58-CE23-4AE5-A20F-1DD58DCB8A97}"/>
              </a:ext>
            </a:extLst>
          </p:cNvPr>
          <p:cNvSpPr/>
          <p:nvPr/>
        </p:nvSpPr>
        <p:spPr>
          <a:xfrm>
            <a:off x="1576066" y="1456556"/>
            <a:ext cx="675873" cy="9287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7412A9F4-36FA-4385-9F5C-CACF68BC60A6}"/>
              </a:ext>
            </a:extLst>
          </p:cNvPr>
          <p:cNvSpPr/>
          <p:nvPr/>
        </p:nvSpPr>
        <p:spPr>
          <a:xfrm>
            <a:off x="2637194" y="1456556"/>
            <a:ext cx="675873" cy="928768"/>
          </a:xfrm>
          <a:prstGeom prst="rect">
            <a:avLst/>
          </a:prstGeom>
          <a:noFill/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20%</a:t>
            </a:r>
            <a:endParaRPr sz="22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4" name="Graphic 21" descr="Lightbulb">
            <a:extLst>
              <a:ext uri="{FF2B5EF4-FFF2-40B4-BE49-F238E27FC236}">
                <a16:creationId xmlns:a16="http://schemas.microsoft.com/office/drawing/2014/main" id="{A1CBBA22-34F5-4EA7-BEDD-DCA364788DEE}"/>
              </a:ext>
            </a:extLst>
          </p:cNvPr>
          <p:cNvGrpSpPr/>
          <p:nvPr/>
        </p:nvGrpSpPr>
        <p:grpSpPr>
          <a:xfrm>
            <a:off x="1668165" y="1673506"/>
            <a:ext cx="494867" cy="494867"/>
            <a:chOff x="2028669" y="1554327"/>
            <a:chExt cx="561646" cy="56164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3BF7455-B33A-48DF-B8C5-CCAF8C110EFE}"/>
                </a:ext>
              </a:extLst>
            </p:cNvPr>
            <p:cNvSpPr/>
            <p:nvPr/>
          </p:nvSpPr>
          <p:spPr>
            <a:xfrm>
              <a:off x="2233435" y="1928757"/>
              <a:ext cx="152112" cy="35102"/>
            </a:xfrm>
            <a:custGeom>
              <a:avLst/>
              <a:gdLst>
                <a:gd name="connsiteX0" fmla="*/ 17551 w 152112"/>
                <a:gd name="connsiteY0" fmla="*/ 0 h 35102"/>
                <a:gd name="connsiteX1" fmla="*/ 134561 w 152112"/>
                <a:gd name="connsiteY1" fmla="*/ 0 h 35102"/>
                <a:gd name="connsiteX2" fmla="*/ 152112 w 152112"/>
                <a:gd name="connsiteY2" fmla="*/ 17551 h 35102"/>
                <a:gd name="connsiteX3" fmla="*/ 134561 w 152112"/>
                <a:gd name="connsiteY3" fmla="*/ 35103 h 35102"/>
                <a:gd name="connsiteX4" fmla="*/ 17551 w 152112"/>
                <a:gd name="connsiteY4" fmla="*/ 35103 h 35102"/>
                <a:gd name="connsiteX5" fmla="*/ 0 w 152112"/>
                <a:gd name="connsiteY5" fmla="*/ 17551 h 35102"/>
                <a:gd name="connsiteX6" fmla="*/ 17551 w 152112"/>
                <a:gd name="connsiteY6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112" h="35102">
                  <a:moveTo>
                    <a:pt x="17551" y="0"/>
                  </a:moveTo>
                  <a:lnTo>
                    <a:pt x="134561" y="0"/>
                  </a:lnTo>
                  <a:cubicBezTo>
                    <a:pt x="144507" y="0"/>
                    <a:pt x="152112" y="7606"/>
                    <a:pt x="152112" y="17551"/>
                  </a:cubicBezTo>
                  <a:cubicBezTo>
                    <a:pt x="152112" y="27497"/>
                    <a:pt x="144507" y="35103"/>
                    <a:pt x="134561" y="35103"/>
                  </a:cubicBezTo>
                  <a:lnTo>
                    <a:pt x="17551" y="35103"/>
                  </a:lnTo>
                  <a:cubicBezTo>
                    <a:pt x="7606" y="35103"/>
                    <a:pt x="0" y="27497"/>
                    <a:pt x="0" y="17551"/>
                  </a:cubicBezTo>
                  <a:cubicBezTo>
                    <a:pt x="0" y="7606"/>
                    <a:pt x="7606" y="0"/>
                    <a:pt x="17551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B3650CA-32B5-45BD-A2AB-9EB79EE1DEC4}"/>
                </a:ext>
              </a:extLst>
            </p:cNvPr>
            <p:cNvSpPr/>
            <p:nvPr/>
          </p:nvSpPr>
          <p:spPr>
            <a:xfrm>
              <a:off x="2233435" y="1987262"/>
              <a:ext cx="152112" cy="35102"/>
            </a:xfrm>
            <a:custGeom>
              <a:avLst/>
              <a:gdLst>
                <a:gd name="connsiteX0" fmla="*/ 17551 w 152112"/>
                <a:gd name="connsiteY0" fmla="*/ 0 h 35102"/>
                <a:gd name="connsiteX1" fmla="*/ 134561 w 152112"/>
                <a:gd name="connsiteY1" fmla="*/ 0 h 35102"/>
                <a:gd name="connsiteX2" fmla="*/ 152112 w 152112"/>
                <a:gd name="connsiteY2" fmla="*/ 17551 h 35102"/>
                <a:gd name="connsiteX3" fmla="*/ 134561 w 152112"/>
                <a:gd name="connsiteY3" fmla="*/ 35103 h 35102"/>
                <a:gd name="connsiteX4" fmla="*/ 17551 w 152112"/>
                <a:gd name="connsiteY4" fmla="*/ 35103 h 35102"/>
                <a:gd name="connsiteX5" fmla="*/ 0 w 152112"/>
                <a:gd name="connsiteY5" fmla="*/ 17551 h 35102"/>
                <a:gd name="connsiteX6" fmla="*/ 17551 w 152112"/>
                <a:gd name="connsiteY6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112" h="35102">
                  <a:moveTo>
                    <a:pt x="17551" y="0"/>
                  </a:moveTo>
                  <a:lnTo>
                    <a:pt x="134561" y="0"/>
                  </a:lnTo>
                  <a:cubicBezTo>
                    <a:pt x="144507" y="0"/>
                    <a:pt x="152112" y="7606"/>
                    <a:pt x="152112" y="17551"/>
                  </a:cubicBezTo>
                  <a:cubicBezTo>
                    <a:pt x="152112" y="27497"/>
                    <a:pt x="144507" y="35103"/>
                    <a:pt x="134561" y="35103"/>
                  </a:cubicBezTo>
                  <a:lnTo>
                    <a:pt x="17551" y="35103"/>
                  </a:lnTo>
                  <a:cubicBezTo>
                    <a:pt x="7606" y="35103"/>
                    <a:pt x="0" y="27497"/>
                    <a:pt x="0" y="17551"/>
                  </a:cubicBezTo>
                  <a:cubicBezTo>
                    <a:pt x="0" y="7606"/>
                    <a:pt x="7606" y="0"/>
                    <a:pt x="17551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F5100E7-C250-4BF6-ACC4-FAC170248CB3}"/>
                </a:ext>
              </a:extLst>
            </p:cNvPr>
            <p:cNvSpPr/>
            <p:nvPr/>
          </p:nvSpPr>
          <p:spPr>
            <a:xfrm>
              <a:off x="2271463" y="2045767"/>
              <a:ext cx="76056" cy="35102"/>
            </a:xfrm>
            <a:custGeom>
              <a:avLst/>
              <a:gdLst>
                <a:gd name="connsiteX0" fmla="*/ 0 w 76056"/>
                <a:gd name="connsiteY0" fmla="*/ 0 h 35102"/>
                <a:gd name="connsiteX1" fmla="*/ 38028 w 76056"/>
                <a:gd name="connsiteY1" fmla="*/ 35103 h 35102"/>
                <a:gd name="connsiteX2" fmla="*/ 76056 w 76056"/>
                <a:gd name="connsiteY2" fmla="*/ 0 h 35102"/>
                <a:gd name="connsiteX3" fmla="*/ 0 w 76056"/>
                <a:gd name="connsiteY3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56" h="35102">
                  <a:moveTo>
                    <a:pt x="0" y="0"/>
                  </a:moveTo>
                  <a:cubicBezTo>
                    <a:pt x="1755" y="19892"/>
                    <a:pt x="18136" y="35103"/>
                    <a:pt x="38028" y="35103"/>
                  </a:cubicBezTo>
                  <a:cubicBezTo>
                    <a:pt x="57920" y="35103"/>
                    <a:pt x="74301" y="19892"/>
                    <a:pt x="760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1054AF0-3D4E-4DB8-891C-09DFD9FA3B7B}"/>
                </a:ext>
              </a:extLst>
            </p:cNvPr>
            <p:cNvSpPr/>
            <p:nvPr/>
          </p:nvSpPr>
          <p:spPr>
            <a:xfrm>
              <a:off x="2157379" y="1589429"/>
              <a:ext cx="304224" cy="315925"/>
            </a:xfrm>
            <a:custGeom>
              <a:avLst/>
              <a:gdLst>
                <a:gd name="connsiteX0" fmla="*/ 152112 w 304224"/>
                <a:gd name="connsiteY0" fmla="*/ 0 h 315925"/>
                <a:gd name="connsiteX1" fmla="*/ 152112 w 304224"/>
                <a:gd name="connsiteY1" fmla="*/ 0 h 315925"/>
                <a:gd name="connsiteX2" fmla="*/ 152112 w 304224"/>
                <a:gd name="connsiteY2" fmla="*/ 0 h 315925"/>
                <a:gd name="connsiteX3" fmla="*/ 0 w 304224"/>
                <a:gd name="connsiteY3" fmla="*/ 150357 h 315925"/>
                <a:gd name="connsiteX4" fmla="*/ 0 w 304224"/>
                <a:gd name="connsiteY4" fmla="*/ 155623 h 315925"/>
                <a:gd name="connsiteX5" fmla="*/ 10531 w 304224"/>
                <a:gd name="connsiteY5" fmla="*/ 208277 h 315925"/>
                <a:gd name="connsiteX6" fmla="*/ 36858 w 304224"/>
                <a:gd name="connsiteY6" fmla="*/ 251571 h 315925"/>
                <a:gd name="connsiteX7" fmla="*/ 72546 w 304224"/>
                <a:gd name="connsiteY7" fmla="*/ 309490 h 315925"/>
                <a:gd name="connsiteX8" fmla="*/ 83077 w 304224"/>
                <a:gd name="connsiteY8" fmla="*/ 315926 h 315925"/>
                <a:gd name="connsiteX9" fmla="*/ 221148 w 304224"/>
                <a:gd name="connsiteY9" fmla="*/ 315926 h 315925"/>
                <a:gd name="connsiteX10" fmla="*/ 231679 w 304224"/>
                <a:gd name="connsiteY10" fmla="*/ 309490 h 315925"/>
                <a:gd name="connsiteX11" fmla="*/ 267367 w 304224"/>
                <a:gd name="connsiteY11" fmla="*/ 251571 h 315925"/>
                <a:gd name="connsiteX12" fmla="*/ 293694 w 304224"/>
                <a:gd name="connsiteY12" fmla="*/ 208277 h 315925"/>
                <a:gd name="connsiteX13" fmla="*/ 304225 w 304224"/>
                <a:gd name="connsiteY13" fmla="*/ 155623 h 315925"/>
                <a:gd name="connsiteX14" fmla="*/ 304225 w 304224"/>
                <a:gd name="connsiteY14" fmla="*/ 150357 h 315925"/>
                <a:gd name="connsiteX15" fmla="*/ 152112 w 304224"/>
                <a:gd name="connsiteY15" fmla="*/ 0 h 315925"/>
                <a:gd name="connsiteX16" fmla="*/ 269122 w 304224"/>
                <a:gd name="connsiteY16" fmla="*/ 155038 h 315925"/>
                <a:gd name="connsiteX17" fmla="*/ 260931 w 304224"/>
                <a:gd name="connsiteY17" fmla="*/ 195991 h 315925"/>
                <a:gd name="connsiteX18" fmla="*/ 241040 w 304224"/>
                <a:gd name="connsiteY18" fmla="*/ 228169 h 315925"/>
                <a:gd name="connsiteX19" fmla="*/ 207107 w 304224"/>
                <a:gd name="connsiteY19" fmla="*/ 280823 h 315925"/>
                <a:gd name="connsiteX20" fmla="*/ 152112 w 304224"/>
                <a:gd name="connsiteY20" fmla="*/ 280823 h 315925"/>
                <a:gd name="connsiteX21" fmla="*/ 97703 w 304224"/>
                <a:gd name="connsiteY21" fmla="*/ 280823 h 315925"/>
                <a:gd name="connsiteX22" fmla="*/ 63770 w 304224"/>
                <a:gd name="connsiteY22" fmla="*/ 228169 h 315925"/>
                <a:gd name="connsiteX23" fmla="*/ 43879 w 304224"/>
                <a:gd name="connsiteY23" fmla="*/ 195991 h 315925"/>
                <a:gd name="connsiteX24" fmla="*/ 35688 w 304224"/>
                <a:gd name="connsiteY24" fmla="*/ 155038 h 315925"/>
                <a:gd name="connsiteX25" fmla="*/ 35688 w 304224"/>
                <a:gd name="connsiteY25" fmla="*/ 150357 h 315925"/>
                <a:gd name="connsiteX26" fmla="*/ 152698 w 304224"/>
                <a:gd name="connsiteY26" fmla="*/ 34518 h 315925"/>
                <a:gd name="connsiteX27" fmla="*/ 152698 w 304224"/>
                <a:gd name="connsiteY27" fmla="*/ 34518 h 315925"/>
                <a:gd name="connsiteX28" fmla="*/ 152698 w 304224"/>
                <a:gd name="connsiteY28" fmla="*/ 34518 h 315925"/>
                <a:gd name="connsiteX29" fmla="*/ 152698 w 304224"/>
                <a:gd name="connsiteY29" fmla="*/ 34518 h 315925"/>
                <a:gd name="connsiteX30" fmla="*/ 152698 w 304224"/>
                <a:gd name="connsiteY30" fmla="*/ 34518 h 315925"/>
                <a:gd name="connsiteX31" fmla="*/ 152698 w 304224"/>
                <a:gd name="connsiteY31" fmla="*/ 34518 h 315925"/>
                <a:gd name="connsiteX32" fmla="*/ 152698 w 304224"/>
                <a:gd name="connsiteY32" fmla="*/ 34518 h 315925"/>
                <a:gd name="connsiteX33" fmla="*/ 269707 w 304224"/>
                <a:gd name="connsiteY33" fmla="*/ 150357 h 315925"/>
                <a:gd name="connsiteX34" fmla="*/ 269707 w 304224"/>
                <a:gd name="connsiteY34" fmla="*/ 155038 h 3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4224" h="315925">
                  <a:moveTo>
                    <a:pt x="152112" y="0"/>
                  </a:moveTo>
                  <a:cubicBezTo>
                    <a:pt x="152112" y="0"/>
                    <a:pt x="152112" y="0"/>
                    <a:pt x="152112" y="0"/>
                  </a:cubicBezTo>
                  <a:cubicBezTo>
                    <a:pt x="152112" y="0"/>
                    <a:pt x="152112" y="0"/>
                    <a:pt x="152112" y="0"/>
                  </a:cubicBezTo>
                  <a:cubicBezTo>
                    <a:pt x="69036" y="585"/>
                    <a:pt x="1755" y="67281"/>
                    <a:pt x="0" y="150357"/>
                  </a:cubicBezTo>
                  <a:lnTo>
                    <a:pt x="0" y="155623"/>
                  </a:lnTo>
                  <a:cubicBezTo>
                    <a:pt x="585" y="173759"/>
                    <a:pt x="4095" y="191311"/>
                    <a:pt x="10531" y="208277"/>
                  </a:cubicBezTo>
                  <a:cubicBezTo>
                    <a:pt x="16966" y="224073"/>
                    <a:pt x="25742" y="238700"/>
                    <a:pt x="36858" y="251571"/>
                  </a:cubicBezTo>
                  <a:cubicBezTo>
                    <a:pt x="50899" y="266782"/>
                    <a:pt x="66110" y="296619"/>
                    <a:pt x="72546" y="309490"/>
                  </a:cubicBezTo>
                  <a:cubicBezTo>
                    <a:pt x="74301" y="313586"/>
                    <a:pt x="78396" y="315926"/>
                    <a:pt x="83077" y="315926"/>
                  </a:cubicBezTo>
                  <a:lnTo>
                    <a:pt x="221148" y="315926"/>
                  </a:lnTo>
                  <a:cubicBezTo>
                    <a:pt x="225828" y="315926"/>
                    <a:pt x="229924" y="313586"/>
                    <a:pt x="231679" y="309490"/>
                  </a:cubicBezTo>
                  <a:cubicBezTo>
                    <a:pt x="238115" y="296619"/>
                    <a:pt x="253326" y="266782"/>
                    <a:pt x="267367" y="251571"/>
                  </a:cubicBezTo>
                  <a:cubicBezTo>
                    <a:pt x="278483" y="238700"/>
                    <a:pt x="287844" y="224073"/>
                    <a:pt x="293694" y="208277"/>
                  </a:cubicBezTo>
                  <a:cubicBezTo>
                    <a:pt x="300130" y="191311"/>
                    <a:pt x="303640" y="173759"/>
                    <a:pt x="304225" y="155623"/>
                  </a:cubicBezTo>
                  <a:lnTo>
                    <a:pt x="304225" y="150357"/>
                  </a:lnTo>
                  <a:cubicBezTo>
                    <a:pt x="302470" y="67281"/>
                    <a:pt x="235189" y="585"/>
                    <a:pt x="152112" y="0"/>
                  </a:cubicBezTo>
                  <a:close/>
                  <a:moveTo>
                    <a:pt x="269122" y="155038"/>
                  </a:moveTo>
                  <a:cubicBezTo>
                    <a:pt x="268537" y="169079"/>
                    <a:pt x="265612" y="183120"/>
                    <a:pt x="260931" y="195991"/>
                  </a:cubicBezTo>
                  <a:cubicBezTo>
                    <a:pt x="256251" y="207692"/>
                    <a:pt x="249815" y="218808"/>
                    <a:pt x="241040" y="228169"/>
                  </a:cubicBezTo>
                  <a:cubicBezTo>
                    <a:pt x="227584" y="244550"/>
                    <a:pt x="215883" y="262101"/>
                    <a:pt x="207107" y="280823"/>
                  </a:cubicBezTo>
                  <a:lnTo>
                    <a:pt x="152112" y="280823"/>
                  </a:lnTo>
                  <a:lnTo>
                    <a:pt x="97703" y="280823"/>
                  </a:lnTo>
                  <a:cubicBezTo>
                    <a:pt x="88342" y="262101"/>
                    <a:pt x="76641" y="244550"/>
                    <a:pt x="63770" y="228169"/>
                  </a:cubicBezTo>
                  <a:cubicBezTo>
                    <a:pt x="55580" y="218808"/>
                    <a:pt x="48559" y="207692"/>
                    <a:pt x="43879" y="195991"/>
                  </a:cubicBezTo>
                  <a:cubicBezTo>
                    <a:pt x="38613" y="183120"/>
                    <a:pt x="36273" y="169079"/>
                    <a:pt x="35688" y="155038"/>
                  </a:cubicBezTo>
                  <a:lnTo>
                    <a:pt x="35688" y="150357"/>
                  </a:lnTo>
                  <a:cubicBezTo>
                    <a:pt x="36858" y="86587"/>
                    <a:pt x="88927" y="35103"/>
                    <a:pt x="152698" y="34518"/>
                  </a:cubicBezTo>
                  <a:lnTo>
                    <a:pt x="152698" y="34518"/>
                  </a:lnTo>
                  <a:lnTo>
                    <a:pt x="152698" y="34518"/>
                  </a:lnTo>
                  <a:cubicBezTo>
                    <a:pt x="152698" y="34518"/>
                    <a:pt x="152698" y="34518"/>
                    <a:pt x="152698" y="34518"/>
                  </a:cubicBezTo>
                  <a:cubicBezTo>
                    <a:pt x="152698" y="34518"/>
                    <a:pt x="152698" y="34518"/>
                    <a:pt x="152698" y="34518"/>
                  </a:cubicBezTo>
                  <a:lnTo>
                    <a:pt x="152698" y="34518"/>
                  </a:lnTo>
                  <a:lnTo>
                    <a:pt x="152698" y="34518"/>
                  </a:lnTo>
                  <a:cubicBezTo>
                    <a:pt x="216468" y="35103"/>
                    <a:pt x="268537" y="86002"/>
                    <a:pt x="269707" y="150357"/>
                  </a:cubicBezTo>
                  <a:lnTo>
                    <a:pt x="269707" y="15503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A9A5811C-B64C-415D-9118-8BD9FB7A5648}"/>
              </a:ext>
            </a:extLst>
          </p:cNvPr>
          <p:cNvSpPr/>
          <p:nvPr/>
        </p:nvSpPr>
        <p:spPr>
          <a:xfrm>
            <a:off x="5192023" y="4687692"/>
            <a:ext cx="198067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7" y="7053"/>
                  <a:pt x="13424" y="67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B5124E3-F760-4E78-8F41-72E776EE7E85}"/>
              </a:ext>
            </a:extLst>
          </p:cNvPr>
          <p:cNvSpPr/>
          <p:nvPr/>
        </p:nvSpPr>
        <p:spPr>
          <a:xfrm>
            <a:off x="682464" y="4676502"/>
            <a:ext cx="123090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405"/>
                </a:moveTo>
                <a:lnTo>
                  <a:pt x="6480" y="2889"/>
                </a:lnTo>
                <a:cubicBezTo>
                  <a:pt x="2159" y="5491"/>
                  <a:pt x="0" y="8146"/>
                  <a:pt x="0" y="10826"/>
                </a:cubicBezTo>
                <a:lnTo>
                  <a:pt x="0" y="10826"/>
                </a:lnTo>
                <a:cubicBezTo>
                  <a:pt x="0" y="13507"/>
                  <a:pt x="2160" y="16161"/>
                  <a:pt x="6480" y="18763"/>
                </a:cubicBezTo>
                <a:lnTo>
                  <a:pt x="8836" y="20247"/>
                </a:lnTo>
                <a:cubicBezTo>
                  <a:pt x="10211" y="21054"/>
                  <a:pt x="15513" y="21600"/>
                  <a:pt x="21600" y="21600"/>
                </a:cubicBezTo>
                <a:lnTo>
                  <a:pt x="21600" y="10800"/>
                </a:lnTo>
                <a:lnTo>
                  <a:pt x="21600" y="0"/>
                </a:lnTo>
                <a:cubicBezTo>
                  <a:pt x="15317" y="52"/>
                  <a:pt x="10015" y="625"/>
                  <a:pt x="8836" y="140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DE14F2B4-92B4-4530-9519-E778FC5CE2CB}"/>
              </a:ext>
            </a:extLst>
          </p:cNvPr>
          <p:cNvSpPr/>
          <p:nvPr/>
        </p:nvSpPr>
        <p:spPr>
          <a:xfrm>
            <a:off x="852872" y="4687692"/>
            <a:ext cx="675873" cy="928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  <a:endParaRPr sz="22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1FA9E920-FF35-49FB-8051-18733A2F23A2}"/>
              </a:ext>
            </a:extLst>
          </p:cNvPr>
          <p:cNvSpPr/>
          <p:nvPr/>
        </p:nvSpPr>
        <p:spPr>
          <a:xfrm>
            <a:off x="1576065" y="4687692"/>
            <a:ext cx="675873" cy="9287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02A6467D-43F7-4C3B-8AAC-E65D60025D7F}"/>
              </a:ext>
            </a:extLst>
          </p:cNvPr>
          <p:cNvSpPr/>
          <p:nvPr/>
        </p:nvSpPr>
        <p:spPr>
          <a:xfrm>
            <a:off x="2299257" y="4687692"/>
            <a:ext cx="675873" cy="9287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A8054ACE-6621-4868-B86B-F09D654C9A5D}"/>
              </a:ext>
            </a:extLst>
          </p:cNvPr>
          <p:cNvSpPr/>
          <p:nvPr/>
        </p:nvSpPr>
        <p:spPr>
          <a:xfrm>
            <a:off x="3022449" y="4687692"/>
            <a:ext cx="675873" cy="928768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0D439500-FF7B-4757-92FE-6ED938FBB599}"/>
              </a:ext>
            </a:extLst>
          </p:cNvPr>
          <p:cNvSpPr/>
          <p:nvPr/>
        </p:nvSpPr>
        <p:spPr>
          <a:xfrm>
            <a:off x="3745641" y="4687692"/>
            <a:ext cx="675873" cy="92876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CB16D1ED-FC87-4B8D-8BB4-69B068D8501F}"/>
              </a:ext>
            </a:extLst>
          </p:cNvPr>
          <p:cNvSpPr/>
          <p:nvPr/>
        </p:nvSpPr>
        <p:spPr>
          <a:xfrm>
            <a:off x="4468834" y="4687692"/>
            <a:ext cx="675873" cy="92876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14F9EF29-3FCA-4955-BE6B-C37637F36F86}"/>
              </a:ext>
            </a:extLst>
          </p:cNvPr>
          <p:cNvSpPr/>
          <p:nvPr/>
        </p:nvSpPr>
        <p:spPr>
          <a:xfrm>
            <a:off x="5629762" y="4676502"/>
            <a:ext cx="675873" cy="928768"/>
          </a:xfrm>
          <a:prstGeom prst="rect">
            <a:avLst/>
          </a:prstGeom>
          <a:noFill/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60%</a:t>
            </a:r>
            <a:endParaRPr sz="22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9" name="Graphic 23" descr="Bullseye">
            <a:extLst>
              <a:ext uri="{FF2B5EF4-FFF2-40B4-BE49-F238E27FC236}">
                <a16:creationId xmlns:a16="http://schemas.microsoft.com/office/drawing/2014/main" id="{C7381904-3E72-40B5-9A36-91247B60890E}"/>
              </a:ext>
            </a:extLst>
          </p:cNvPr>
          <p:cNvGrpSpPr/>
          <p:nvPr/>
        </p:nvGrpSpPr>
        <p:grpSpPr>
          <a:xfrm>
            <a:off x="1679355" y="4904642"/>
            <a:ext cx="494867" cy="494867"/>
            <a:chOff x="2041369" y="4742027"/>
            <a:chExt cx="561646" cy="56164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F8DC545-67D7-4D21-B197-F156CE688B2C}"/>
                </a:ext>
              </a:extLst>
            </p:cNvPr>
            <p:cNvSpPr/>
            <p:nvPr/>
          </p:nvSpPr>
          <p:spPr>
            <a:xfrm>
              <a:off x="2254326" y="4791756"/>
              <a:ext cx="298959" cy="298374"/>
            </a:xfrm>
            <a:custGeom>
              <a:avLst/>
              <a:gdLst>
                <a:gd name="connsiteX0" fmla="*/ 246305 w 298959"/>
                <a:gd name="connsiteY0" fmla="*/ 52654 h 298374"/>
                <a:gd name="connsiteX1" fmla="*/ 240455 w 298959"/>
                <a:gd name="connsiteY1" fmla="*/ 0 h 298374"/>
                <a:gd name="connsiteX2" fmla="*/ 176099 w 298959"/>
                <a:gd name="connsiteY2" fmla="*/ 64355 h 298374"/>
                <a:gd name="connsiteX3" fmla="*/ 179610 w 298959"/>
                <a:gd name="connsiteY3" fmla="*/ 94778 h 298374"/>
                <a:gd name="connsiteX4" fmla="*/ 86002 w 298959"/>
                <a:gd name="connsiteY4" fmla="*/ 188385 h 298374"/>
                <a:gd name="connsiteX5" fmla="*/ 58505 w 298959"/>
                <a:gd name="connsiteY5" fmla="*/ 181365 h 298374"/>
                <a:gd name="connsiteX6" fmla="*/ 0 w 298959"/>
                <a:gd name="connsiteY6" fmla="*/ 239870 h 298374"/>
                <a:gd name="connsiteX7" fmla="*/ 58505 w 298959"/>
                <a:gd name="connsiteY7" fmla="*/ 298374 h 298374"/>
                <a:gd name="connsiteX8" fmla="*/ 117010 w 298959"/>
                <a:gd name="connsiteY8" fmla="*/ 239870 h 298374"/>
                <a:gd name="connsiteX9" fmla="*/ 110574 w 298959"/>
                <a:gd name="connsiteY9" fmla="*/ 212957 h 298374"/>
                <a:gd name="connsiteX10" fmla="*/ 204182 w 298959"/>
                <a:gd name="connsiteY10" fmla="*/ 119350 h 298374"/>
                <a:gd name="connsiteX11" fmla="*/ 234604 w 298959"/>
                <a:gd name="connsiteY11" fmla="*/ 122860 h 298374"/>
                <a:gd name="connsiteX12" fmla="*/ 298959 w 298959"/>
                <a:gd name="connsiteY12" fmla="*/ 58505 h 298374"/>
                <a:gd name="connsiteX13" fmla="*/ 246305 w 298959"/>
                <a:gd name="connsiteY13" fmla="*/ 52654 h 29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8959" h="298374">
                  <a:moveTo>
                    <a:pt x="246305" y="52654"/>
                  </a:moveTo>
                  <a:lnTo>
                    <a:pt x="240455" y="0"/>
                  </a:lnTo>
                  <a:lnTo>
                    <a:pt x="176099" y="64355"/>
                  </a:lnTo>
                  <a:lnTo>
                    <a:pt x="179610" y="94778"/>
                  </a:lnTo>
                  <a:lnTo>
                    <a:pt x="86002" y="188385"/>
                  </a:lnTo>
                  <a:cubicBezTo>
                    <a:pt x="77811" y="184290"/>
                    <a:pt x="68451" y="181365"/>
                    <a:pt x="58505" y="181365"/>
                  </a:cubicBezTo>
                  <a:cubicBezTo>
                    <a:pt x="26327" y="181365"/>
                    <a:pt x="0" y="207692"/>
                    <a:pt x="0" y="239870"/>
                  </a:cubicBezTo>
                  <a:cubicBezTo>
                    <a:pt x="0" y="272047"/>
                    <a:pt x="26327" y="298374"/>
                    <a:pt x="58505" y="298374"/>
                  </a:cubicBezTo>
                  <a:cubicBezTo>
                    <a:pt x="90682" y="298374"/>
                    <a:pt x="117010" y="272047"/>
                    <a:pt x="117010" y="239870"/>
                  </a:cubicBezTo>
                  <a:cubicBezTo>
                    <a:pt x="117010" y="229924"/>
                    <a:pt x="114669" y="221148"/>
                    <a:pt x="110574" y="212957"/>
                  </a:cubicBezTo>
                  <a:lnTo>
                    <a:pt x="204182" y="119350"/>
                  </a:lnTo>
                  <a:lnTo>
                    <a:pt x="234604" y="122860"/>
                  </a:lnTo>
                  <a:lnTo>
                    <a:pt x="298959" y="58505"/>
                  </a:lnTo>
                  <a:lnTo>
                    <a:pt x="246305" y="5265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3EA9BBA-ABBE-4662-AF05-F0275999B198}"/>
                </a:ext>
              </a:extLst>
            </p:cNvPr>
            <p:cNvSpPr/>
            <p:nvPr/>
          </p:nvSpPr>
          <p:spPr>
            <a:xfrm>
              <a:off x="2091098" y="4809307"/>
              <a:ext cx="444636" cy="444636"/>
            </a:xfrm>
            <a:custGeom>
              <a:avLst/>
              <a:gdLst>
                <a:gd name="connsiteX0" fmla="*/ 414214 w 444636"/>
                <a:gd name="connsiteY0" fmla="*/ 121690 h 444636"/>
                <a:gd name="connsiteX1" fmla="*/ 406608 w 444636"/>
                <a:gd name="connsiteY1" fmla="*/ 129881 h 444636"/>
                <a:gd name="connsiteX2" fmla="*/ 395492 w 444636"/>
                <a:gd name="connsiteY2" fmla="*/ 128711 h 444636"/>
                <a:gd name="connsiteX3" fmla="*/ 383206 w 444636"/>
                <a:gd name="connsiteY3" fmla="*/ 126955 h 444636"/>
                <a:gd name="connsiteX4" fmla="*/ 409534 w 444636"/>
                <a:gd name="connsiteY4" fmla="*/ 222318 h 444636"/>
                <a:gd name="connsiteX5" fmla="*/ 222318 w 444636"/>
                <a:gd name="connsiteY5" fmla="*/ 409534 h 444636"/>
                <a:gd name="connsiteX6" fmla="*/ 35103 w 444636"/>
                <a:gd name="connsiteY6" fmla="*/ 222318 h 444636"/>
                <a:gd name="connsiteX7" fmla="*/ 222318 w 444636"/>
                <a:gd name="connsiteY7" fmla="*/ 35103 h 444636"/>
                <a:gd name="connsiteX8" fmla="*/ 317681 w 444636"/>
                <a:gd name="connsiteY8" fmla="*/ 61430 h 444636"/>
                <a:gd name="connsiteX9" fmla="*/ 316511 w 444636"/>
                <a:gd name="connsiteY9" fmla="*/ 49729 h 444636"/>
                <a:gd name="connsiteX10" fmla="*/ 314756 w 444636"/>
                <a:gd name="connsiteY10" fmla="*/ 38028 h 444636"/>
                <a:gd name="connsiteX11" fmla="*/ 322946 w 444636"/>
                <a:gd name="connsiteY11" fmla="*/ 29837 h 444636"/>
                <a:gd name="connsiteX12" fmla="*/ 327042 w 444636"/>
                <a:gd name="connsiteY12" fmla="*/ 25742 h 444636"/>
                <a:gd name="connsiteX13" fmla="*/ 222318 w 444636"/>
                <a:gd name="connsiteY13" fmla="*/ 0 h 444636"/>
                <a:gd name="connsiteX14" fmla="*/ 0 w 444636"/>
                <a:gd name="connsiteY14" fmla="*/ 222318 h 444636"/>
                <a:gd name="connsiteX15" fmla="*/ 222318 w 444636"/>
                <a:gd name="connsiteY15" fmla="*/ 444636 h 444636"/>
                <a:gd name="connsiteX16" fmla="*/ 444636 w 444636"/>
                <a:gd name="connsiteY16" fmla="*/ 222318 h 444636"/>
                <a:gd name="connsiteX17" fmla="*/ 418309 w 444636"/>
                <a:gd name="connsiteY17" fmla="*/ 118180 h 444636"/>
                <a:gd name="connsiteX18" fmla="*/ 414214 w 444636"/>
                <a:gd name="connsiteY18" fmla="*/ 121690 h 44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4636" h="444636">
                  <a:moveTo>
                    <a:pt x="414214" y="121690"/>
                  </a:moveTo>
                  <a:lnTo>
                    <a:pt x="406608" y="129881"/>
                  </a:lnTo>
                  <a:lnTo>
                    <a:pt x="395492" y="128711"/>
                  </a:lnTo>
                  <a:lnTo>
                    <a:pt x="383206" y="126955"/>
                  </a:lnTo>
                  <a:cubicBezTo>
                    <a:pt x="399588" y="155038"/>
                    <a:pt x="409534" y="187215"/>
                    <a:pt x="409534" y="222318"/>
                  </a:cubicBezTo>
                  <a:cubicBezTo>
                    <a:pt x="409534" y="325287"/>
                    <a:pt x="325287" y="409534"/>
                    <a:pt x="222318" y="409534"/>
                  </a:cubicBezTo>
                  <a:cubicBezTo>
                    <a:pt x="119350" y="409534"/>
                    <a:pt x="35103" y="325287"/>
                    <a:pt x="35103" y="222318"/>
                  </a:cubicBezTo>
                  <a:cubicBezTo>
                    <a:pt x="35103" y="119350"/>
                    <a:pt x="119350" y="35103"/>
                    <a:pt x="222318" y="35103"/>
                  </a:cubicBezTo>
                  <a:cubicBezTo>
                    <a:pt x="256836" y="35103"/>
                    <a:pt x="289599" y="44464"/>
                    <a:pt x="317681" y="61430"/>
                  </a:cubicBezTo>
                  <a:lnTo>
                    <a:pt x="316511" y="49729"/>
                  </a:lnTo>
                  <a:lnTo>
                    <a:pt x="314756" y="38028"/>
                  </a:lnTo>
                  <a:lnTo>
                    <a:pt x="322946" y="29837"/>
                  </a:lnTo>
                  <a:lnTo>
                    <a:pt x="327042" y="25742"/>
                  </a:lnTo>
                  <a:cubicBezTo>
                    <a:pt x="295449" y="9361"/>
                    <a:pt x="260346" y="0"/>
                    <a:pt x="222318" y="0"/>
                  </a:cubicBezTo>
                  <a:cubicBezTo>
                    <a:pt x="99458" y="0"/>
                    <a:pt x="0" y="99458"/>
                    <a:pt x="0" y="222318"/>
                  </a:cubicBezTo>
                  <a:cubicBezTo>
                    <a:pt x="0" y="345178"/>
                    <a:pt x="99458" y="444636"/>
                    <a:pt x="222318" y="444636"/>
                  </a:cubicBezTo>
                  <a:cubicBezTo>
                    <a:pt x="345178" y="444636"/>
                    <a:pt x="444636" y="345178"/>
                    <a:pt x="444636" y="222318"/>
                  </a:cubicBezTo>
                  <a:cubicBezTo>
                    <a:pt x="444636" y="184290"/>
                    <a:pt x="435276" y="149187"/>
                    <a:pt x="418309" y="118180"/>
                  </a:cubicBezTo>
                  <a:lnTo>
                    <a:pt x="414214" y="12169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19E4D9A-0B7A-42C5-9546-1D63D6D99429}"/>
                </a:ext>
              </a:extLst>
            </p:cNvPr>
            <p:cNvSpPr/>
            <p:nvPr/>
          </p:nvSpPr>
          <p:spPr>
            <a:xfrm>
              <a:off x="2173004" y="4891214"/>
              <a:ext cx="280823" cy="280823"/>
            </a:xfrm>
            <a:custGeom>
              <a:avLst/>
              <a:gdLst>
                <a:gd name="connsiteX0" fmla="*/ 238115 w 280823"/>
                <a:gd name="connsiteY0" fmla="*/ 100628 h 280823"/>
                <a:gd name="connsiteX1" fmla="*/ 245720 w 280823"/>
                <a:gd name="connsiteY1" fmla="*/ 140412 h 280823"/>
                <a:gd name="connsiteX2" fmla="*/ 140412 w 280823"/>
                <a:gd name="connsiteY2" fmla="*/ 245720 h 280823"/>
                <a:gd name="connsiteX3" fmla="*/ 35103 w 280823"/>
                <a:gd name="connsiteY3" fmla="*/ 140412 h 280823"/>
                <a:gd name="connsiteX4" fmla="*/ 140412 w 280823"/>
                <a:gd name="connsiteY4" fmla="*/ 35103 h 280823"/>
                <a:gd name="connsiteX5" fmla="*/ 180195 w 280823"/>
                <a:gd name="connsiteY5" fmla="*/ 42708 h 280823"/>
                <a:gd name="connsiteX6" fmla="*/ 206522 w 280823"/>
                <a:gd name="connsiteY6" fmla="*/ 16381 h 280823"/>
                <a:gd name="connsiteX7" fmla="*/ 140412 w 280823"/>
                <a:gd name="connsiteY7" fmla="*/ 0 h 280823"/>
                <a:gd name="connsiteX8" fmla="*/ 0 w 280823"/>
                <a:gd name="connsiteY8" fmla="*/ 140412 h 280823"/>
                <a:gd name="connsiteX9" fmla="*/ 140412 w 280823"/>
                <a:gd name="connsiteY9" fmla="*/ 280823 h 280823"/>
                <a:gd name="connsiteX10" fmla="*/ 280823 w 280823"/>
                <a:gd name="connsiteY10" fmla="*/ 140412 h 280823"/>
                <a:gd name="connsiteX11" fmla="*/ 264442 w 280823"/>
                <a:gd name="connsiteY11" fmla="*/ 74301 h 280823"/>
                <a:gd name="connsiteX12" fmla="*/ 238115 w 280823"/>
                <a:gd name="connsiteY12" fmla="*/ 100628 h 28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0823" h="280823">
                  <a:moveTo>
                    <a:pt x="238115" y="100628"/>
                  </a:moveTo>
                  <a:cubicBezTo>
                    <a:pt x="243380" y="112914"/>
                    <a:pt x="245720" y="126370"/>
                    <a:pt x="245720" y="140412"/>
                  </a:cubicBezTo>
                  <a:cubicBezTo>
                    <a:pt x="245720" y="198331"/>
                    <a:pt x="198331" y="245720"/>
                    <a:pt x="140412" y="245720"/>
                  </a:cubicBezTo>
                  <a:cubicBezTo>
                    <a:pt x="82492" y="245720"/>
                    <a:pt x="35103" y="198331"/>
                    <a:pt x="35103" y="140412"/>
                  </a:cubicBezTo>
                  <a:cubicBezTo>
                    <a:pt x="35103" y="82492"/>
                    <a:pt x="82492" y="35103"/>
                    <a:pt x="140412" y="35103"/>
                  </a:cubicBezTo>
                  <a:cubicBezTo>
                    <a:pt x="154453" y="35103"/>
                    <a:pt x="167909" y="38028"/>
                    <a:pt x="180195" y="42708"/>
                  </a:cubicBezTo>
                  <a:lnTo>
                    <a:pt x="206522" y="16381"/>
                  </a:lnTo>
                  <a:cubicBezTo>
                    <a:pt x="186630" y="5850"/>
                    <a:pt x="164398" y="0"/>
                    <a:pt x="140412" y="0"/>
                  </a:cubicBezTo>
                  <a:cubicBezTo>
                    <a:pt x="63185" y="0"/>
                    <a:pt x="0" y="63185"/>
                    <a:pt x="0" y="140412"/>
                  </a:cubicBezTo>
                  <a:cubicBezTo>
                    <a:pt x="0" y="217638"/>
                    <a:pt x="63185" y="280823"/>
                    <a:pt x="140412" y="280823"/>
                  </a:cubicBezTo>
                  <a:cubicBezTo>
                    <a:pt x="217638" y="280823"/>
                    <a:pt x="280823" y="217638"/>
                    <a:pt x="280823" y="140412"/>
                  </a:cubicBezTo>
                  <a:cubicBezTo>
                    <a:pt x="280823" y="116425"/>
                    <a:pt x="274973" y="94193"/>
                    <a:pt x="264442" y="74301"/>
                  </a:cubicBezTo>
                  <a:lnTo>
                    <a:pt x="238115" y="1006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A550622-9273-4E02-B6BB-768D67C51F6B}"/>
              </a:ext>
            </a:extLst>
          </p:cNvPr>
          <p:cNvGrpSpPr/>
          <p:nvPr/>
        </p:nvGrpSpPr>
        <p:grpSpPr>
          <a:xfrm>
            <a:off x="5192023" y="2911838"/>
            <a:ext cx="2194560" cy="1237868"/>
            <a:chOff x="6974393" y="2966533"/>
            <a:chExt cx="2194560" cy="123786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2E7CA2A-BA4F-43FC-A0AF-5AB5AD4F3FE8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05E0FF8-4297-43C8-A25B-C1A7E10BEA31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74428F0-2010-47CE-B0DD-1622D1A993E1}"/>
              </a:ext>
            </a:extLst>
          </p:cNvPr>
          <p:cNvGrpSpPr/>
          <p:nvPr/>
        </p:nvGrpSpPr>
        <p:grpSpPr>
          <a:xfrm>
            <a:off x="6613423" y="4521953"/>
            <a:ext cx="2194560" cy="1237866"/>
            <a:chOff x="6691483" y="4621698"/>
            <a:chExt cx="2194560" cy="123786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E8044A1-8742-489E-8ED5-FF1F0947068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AB748D7-2645-4949-A796-8DE0086FF56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410D4AF-4DD2-4A97-B3FA-B16FE3ECA8A4}"/>
              </a:ext>
            </a:extLst>
          </p:cNvPr>
          <p:cNvGrpSpPr/>
          <p:nvPr/>
        </p:nvGrpSpPr>
        <p:grpSpPr>
          <a:xfrm>
            <a:off x="3745641" y="1301446"/>
            <a:ext cx="2194560" cy="1237868"/>
            <a:chOff x="6697329" y="1465257"/>
            <a:chExt cx="2194560" cy="123786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E81091D-A431-4FAC-AC7E-C524C50D179B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49495D1-E82C-4930-80A6-53388CA78028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Chart – Slide Template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3F21FB23-8DFF-4C2C-AC64-AD3EF7705BE2}"/>
              </a:ext>
            </a:extLst>
          </p:cNvPr>
          <p:cNvSpPr/>
          <p:nvPr/>
        </p:nvSpPr>
        <p:spPr>
          <a:xfrm>
            <a:off x="3745641" y="3066529"/>
            <a:ext cx="198067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8" y="7027"/>
                  <a:pt x="13424" y="67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FAFF4EA-4080-43D8-9F0D-4BA8791BE49E}"/>
              </a:ext>
            </a:extLst>
          </p:cNvPr>
          <p:cNvSpPr/>
          <p:nvPr/>
        </p:nvSpPr>
        <p:spPr>
          <a:xfrm>
            <a:off x="682464" y="3066529"/>
            <a:ext cx="123090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405"/>
                </a:moveTo>
                <a:lnTo>
                  <a:pt x="6480" y="2889"/>
                </a:lnTo>
                <a:cubicBezTo>
                  <a:pt x="2159" y="5491"/>
                  <a:pt x="0" y="8146"/>
                  <a:pt x="0" y="10826"/>
                </a:cubicBezTo>
                <a:lnTo>
                  <a:pt x="0" y="10826"/>
                </a:lnTo>
                <a:cubicBezTo>
                  <a:pt x="0" y="13507"/>
                  <a:pt x="2160" y="16161"/>
                  <a:pt x="6480" y="18763"/>
                </a:cubicBezTo>
                <a:lnTo>
                  <a:pt x="8836" y="20247"/>
                </a:lnTo>
                <a:cubicBezTo>
                  <a:pt x="10211" y="21054"/>
                  <a:pt x="15513" y="21600"/>
                  <a:pt x="21600" y="21600"/>
                </a:cubicBezTo>
                <a:lnTo>
                  <a:pt x="21600" y="10800"/>
                </a:lnTo>
                <a:lnTo>
                  <a:pt x="21600" y="0"/>
                </a:lnTo>
                <a:cubicBezTo>
                  <a:pt x="15317" y="52"/>
                  <a:pt x="10015" y="599"/>
                  <a:pt x="8836" y="140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Rectangle">
            <a:extLst>
              <a:ext uri="{FF2B5EF4-FFF2-40B4-BE49-F238E27FC236}">
                <a16:creationId xmlns:a16="http://schemas.microsoft.com/office/drawing/2014/main" id="{C517810B-26FA-4F1E-BFFB-E1BBDAE6B073}"/>
              </a:ext>
            </a:extLst>
          </p:cNvPr>
          <p:cNvSpPr/>
          <p:nvPr/>
        </p:nvSpPr>
        <p:spPr>
          <a:xfrm>
            <a:off x="852872" y="3066529"/>
            <a:ext cx="675873" cy="928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02</a:t>
            </a:r>
            <a:endParaRPr sz="22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Rectangle">
            <a:extLst>
              <a:ext uri="{FF2B5EF4-FFF2-40B4-BE49-F238E27FC236}">
                <a16:creationId xmlns:a16="http://schemas.microsoft.com/office/drawing/2014/main" id="{D6110C2F-3E6C-4692-8F23-1F7DB5898CD7}"/>
              </a:ext>
            </a:extLst>
          </p:cNvPr>
          <p:cNvSpPr/>
          <p:nvPr/>
        </p:nvSpPr>
        <p:spPr>
          <a:xfrm>
            <a:off x="1576065" y="3066529"/>
            <a:ext cx="675873" cy="9287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Rectangle">
            <a:extLst>
              <a:ext uri="{FF2B5EF4-FFF2-40B4-BE49-F238E27FC236}">
                <a16:creationId xmlns:a16="http://schemas.microsoft.com/office/drawing/2014/main" id="{64BC8436-7633-4E7B-BBBE-BF5B8833F182}"/>
              </a:ext>
            </a:extLst>
          </p:cNvPr>
          <p:cNvSpPr/>
          <p:nvPr/>
        </p:nvSpPr>
        <p:spPr>
          <a:xfrm>
            <a:off x="2299257" y="3066529"/>
            <a:ext cx="675873" cy="9287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Rectangle">
            <a:extLst>
              <a:ext uri="{FF2B5EF4-FFF2-40B4-BE49-F238E27FC236}">
                <a16:creationId xmlns:a16="http://schemas.microsoft.com/office/drawing/2014/main" id="{C1A547CB-A857-4E93-A5C8-5D6891A799DD}"/>
              </a:ext>
            </a:extLst>
          </p:cNvPr>
          <p:cNvSpPr/>
          <p:nvPr/>
        </p:nvSpPr>
        <p:spPr>
          <a:xfrm>
            <a:off x="3022449" y="3066529"/>
            <a:ext cx="675873" cy="92876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Rectangle">
            <a:extLst>
              <a:ext uri="{FF2B5EF4-FFF2-40B4-BE49-F238E27FC236}">
                <a16:creationId xmlns:a16="http://schemas.microsoft.com/office/drawing/2014/main" id="{973F2FC6-17FC-4C95-B4E5-45F028301B0D}"/>
              </a:ext>
            </a:extLst>
          </p:cNvPr>
          <p:cNvSpPr/>
          <p:nvPr/>
        </p:nvSpPr>
        <p:spPr>
          <a:xfrm>
            <a:off x="4130897" y="3066529"/>
            <a:ext cx="675873" cy="928768"/>
          </a:xfrm>
          <a:prstGeom prst="rect">
            <a:avLst/>
          </a:prstGeom>
          <a:noFill/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40%</a:t>
            </a:r>
            <a:endParaRPr sz="2250" b="1" dirty="0">
              <a:solidFill>
                <a:schemeClr val="bg1"/>
              </a:solidFill>
            </a:endParaRPr>
          </a:p>
        </p:txBody>
      </p:sp>
      <p:grpSp>
        <p:nvGrpSpPr>
          <p:cNvPr id="69" name="Graphic 22" descr="Stopwatch">
            <a:extLst>
              <a:ext uri="{FF2B5EF4-FFF2-40B4-BE49-F238E27FC236}">
                <a16:creationId xmlns:a16="http://schemas.microsoft.com/office/drawing/2014/main" id="{2901683C-ACA5-45BE-8182-B18EC5756C82}"/>
              </a:ext>
            </a:extLst>
          </p:cNvPr>
          <p:cNvGrpSpPr/>
          <p:nvPr/>
        </p:nvGrpSpPr>
        <p:grpSpPr>
          <a:xfrm>
            <a:off x="1668165" y="3283479"/>
            <a:ext cx="494867" cy="494867"/>
            <a:chOff x="2028669" y="3141827"/>
            <a:chExt cx="561646" cy="561646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D12F594-330D-4A8C-BF60-77C42233C0FD}"/>
                </a:ext>
              </a:extLst>
            </p:cNvPr>
            <p:cNvSpPr/>
            <p:nvPr/>
          </p:nvSpPr>
          <p:spPr>
            <a:xfrm>
              <a:off x="2297791" y="3323191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40C5C0D-C1E4-4F96-90BC-E9F0060C4629}"/>
                </a:ext>
              </a:extLst>
            </p:cNvPr>
            <p:cNvSpPr/>
            <p:nvPr/>
          </p:nvSpPr>
          <p:spPr>
            <a:xfrm>
              <a:off x="2297791" y="3557211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ADD98BF-2212-409E-B24E-CE0C3E9B8039}"/>
                </a:ext>
              </a:extLst>
            </p:cNvPr>
            <p:cNvSpPr/>
            <p:nvPr/>
          </p:nvSpPr>
          <p:spPr>
            <a:xfrm>
              <a:off x="2414800" y="3434350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0EAFA1-34F0-4803-9C95-E11CC0234E2D}"/>
                </a:ext>
              </a:extLst>
            </p:cNvPr>
            <p:cNvSpPr/>
            <p:nvPr/>
          </p:nvSpPr>
          <p:spPr>
            <a:xfrm>
              <a:off x="2180781" y="3434350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1D67454-94A6-4265-9451-1A29F2D81BD9}"/>
                </a:ext>
              </a:extLst>
            </p:cNvPr>
            <p:cNvSpPr/>
            <p:nvPr/>
          </p:nvSpPr>
          <p:spPr>
            <a:xfrm>
              <a:off x="2297791" y="3364145"/>
              <a:ext cx="77811" cy="148017"/>
            </a:xfrm>
            <a:custGeom>
              <a:avLst/>
              <a:gdLst>
                <a:gd name="connsiteX0" fmla="*/ 23402 w 77811"/>
                <a:gd name="connsiteY0" fmla="*/ 0 h 148017"/>
                <a:gd name="connsiteX1" fmla="*/ 0 w 77811"/>
                <a:gd name="connsiteY1" fmla="*/ 0 h 148017"/>
                <a:gd name="connsiteX2" fmla="*/ 0 w 77811"/>
                <a:gd name="connsiteY2" fmla="*/ 81907 h 148017"/>
                <a:gd name="connsiteX3" fmla="*/ 3510 w 77811"/>
                <a:gd name="connsiteY3" fmla="*/ 90097 h 148017"/>
                <a:gd name="connsiteX4" fmla="*/ 61430 w 77811"/>
                <a:gd name="connsiteY4" fmla="*/ 148017 h 148017"/>
                <a:gd name="connsiteX5" fmla="*/ 77811 w 77811"/>
                <a:gd name="connsiteY5" fmla="*/ 131636 h 148017"/>
                <a:gd name="connsiteX6" fmla="*/ 23402 w 77811"/>
                <a:gd name="connsiteY6" fmla="*/ 77226 h 148017"/>
                <a:gd name="connsiteX7" fmla="*/ 23402 w 77811"/>
                <a:gd name="connsiteY7" fmla="*/ 0 h 14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811" h="148017">
                  <a:moveTo>
                    <a:pt x="23402" y="0"/>
                  </a:moveTo>
                  <a:lnTo>
                    <a:pt x="0" y="0"/>
                  </a:lnTo>
                  <a:lnTo>
                    <a:pt x="0" y="81907"/>
                  </a:lnTo>
                  <a:cubicBezTo>
                    <a:pt x="0" y="84832"/>
                    <a:pt x="1170" y="87757"/>
                    <a:pt x="3510" y="90097"/>
                  </a:cubicBezTo>
                  <a:lnTo>
                    <a:pt x="61430" y="148017"/>
                  </a:lnTo>
                  <a:lnTo>
                    <a:pt x="77811" y="131636"/>
                  </a:lnTo>
                  <a:lnTo>
                    <a:pt x="23402" y="77226"/>
                  </a:lnTo>
                  <a:lnTo>
                    <a:pt x="23402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72330A7-149C-468B-8498-E503C6C3D95F}"/>
                </a:ext>
              </a:extLst>
            </p:cNvPr>
            <p:cNvSpPr/>
            <p:nvPr/>
          </p:nvSpPr>
          <p:spPr>
            <a:xfrm>
              <a:off x="2110754" y="3194481"/>
              <a:ext cx="398180" cy="456018"/>
            </a:xfrm>
            <a:custGeom>
              <a:avLst/>
              <a:gdLst>
                <a:gd name="connsiteX0" fmla="*/ 198737 w 398180"/>
                <a:gd name="connsiteY0" fmla="*/ 421235 h 456018"/>
                <a:gd name="connsiteX1" fmla="*/ 34924 w 398180"/>
                <a:gd name="connsiteY1" fmla="*/ 257421 h 456018"/>
                <a:gd name="connsiteX2" fmla="*/ 198737 w 398180"/>
                <a:gd name="connsiteY2" fmla="*/ 93608 h 456018"/>
                <a:gd name="connsiteX3" fmla="*/ 362551 w 398180"/>
                <a:gd name="connsiteY3" fmla="*/ 257421 h 456018"/>
                <a:gd name="connsiteX4" fmla="*/ 198737 w 398180"/>
                <a:gd name="connsiteY4" fmla="*/ 421235 h 456018"/>
                <a:gd name="connsiteX5" fmla="*/ 198737 w 398180"/>
                <a:gd name="connsiteY5" fmla="*/ 421235 h 456018"/>
                <a:gd name="connsiteX6" fmla="*/ 337394 w 398180"/>
                <a:gd name="connsiteY6" fmla="*/ 114669 h 456018"/>
                <a:gd name="connsiteX7" fmla="*/ 354945 w 398180"/>
                <a:gd name="connsiteY7" fmla="*/ 97118 h 456018"/>
                <a:gd name="connsiteX8" fmla="*/ 354360 w 398180"/>
                <a:gd name="connsiteY8" fmla="*/ 72546 h 456018"/>
                <a:gd name="connsiteX9" fmla="*/ 329788 w 398180"/>
                <a:gd name="connsiteY9" fmla="*/ 71961 h 456018"/>
                <a:gd name="connsiteX10" fmla="*/ 309897 w 398180"/>
                <a:gd name="connsiteY10" fmla="*/ 92438 h 456018"/>
                <a:gd name="connsiteX11" fmla="*/ 216289 w 398180"/>
                <a:gd name="connsiteY11" fmla="*/ 59675 h 456018"/>
                <a:gd name="connsiteX12" fmla="*/ 216289 w 398180"/>
                <a:gd name="connsiteY12" fmla="*/ 35103 h 456018"/>
                <a:gd name="connsiteX13" fmla="*/ 268943 w 398180"/>
                <a:gd name="connsiteY13" fmla="*/ 35103 h 456018"/>
                <a:gd name="connsiteX14" fmla="*/ 268943 w 398180"/>
                <a:gd name="connsiteY14" fmla="*/ 0 h 456018"/>
                <a:gd name="connsiteX15" fmla="*/ 128532 w 398180"/>
                <a:gd name="connsiteY15" fmla="*/ 0 h 456018"/>
                <a:gd name="connsiteX16" fmla="*/ 128532 w 398180"/>
                <a:gd name="connsiteY16" fmla="*/ 35103 h 456018"/>
                <a:gd name="connsiteX17" fmla="*/ 181186 w 398180"/>
                <a:gd name="connsiteY17" fmla="*/ 35103 h 456018"/>
                <a:gd name="connsiteX18" fmla="*/ 181186 w 398180"/>
                <a:gd name="connsiteY18" fmla="*/ 59090 h 456018"/>
                <a:gd name="connsiteX19" fmla="*/ 1576 w 398180"/>
                <a:gd name="connsiteY19" fmla="*/ 232264 h 456018"/>
                <a:gd name="connsiteX20" fmla="*/ 132627 w 398180"/>
                <a:gd name="connsiteY20" fmla="*/ 444636 h 456018"/>
                <a:gd name="connsiteX21" fmla="*/ 368401 w 398180"/>
                <a:gd name="connsiteY21" fmla="*/ 362145 h 456018"/>
                <a:gd name="connsiteX22" fmla="*/ 337394 w 398180"/>
                <a:gd name="connsiteY22" fmla="*/ 114669 h 456018"/>
                <a:gd name="connsiteX23" fmla="*/ 337394 w 398180"/>
                <a:gd name="connsiteY23" fmla="*/ 114669 h 45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8180" h="456018">
                  <a:moveTo>
                    <a:pt x="198737" y="421235"/>
                  </a:moveTo>
                  <a:cubicBezTo>
                    <a:pt x="108055" y="421235"/>
                    <a:pt x="34924" y="348104"/>
                    <a:pt x="34924" y="257421"/>
                  </a:cubicBezTo>
                  <a:cubicBezTo>
                    <a:pt x="34924" y="166739"/>
                    <a:pt x="108055" y="93608"/>
                    <a:pt x="198737" y="93608"/>
                  </a:cubicBezTo>
                  <a:cubicBezTo>
                    <a:pt x="289420" y="93608"/>
                    <a:pt x="362551" y="166739"/>
                    <a:pt x="362551" y="257421"/>
                  </a:cubicBezTo>
                  <a:cubicBezTo>
                    <a:pt x="362551" y="348104"/>
                    <a:pt x="289420" y="421235"/>
                    <a:pt x="198737" y="421235"/>
                  </a:cubicBezTo>
                  <a:lnTo>
                    <a:pt x="198737" y="421235"/>
                  </a:lnTo>
                  <a:close/>
                  <a:moveTo>
                    <a:pt x="337394" y="114669"/>
                  </a:moveTo>
                  <a:lnTo>
                    <a:pt x="354945" y="97118"/>
                  </a:lnTo>
                  <a:cubicBezTo>
                    <a:pt x="361381" y="90097"/>
                    <a:pt x="361381" y="79567"/>
                    <a:pt x="354360" y="72546"/>
                  </a:cubicBezTo>
                  <a:cubicBezTo>
                    <a:pt x="347925" y="66110"/>
                    <a:pt x="336809" y="65525"/>
                    <a:pt x="329788" y="71961"/>
                  </a:cubicBezTo>
                  <a:lnTo>
                    <a:pt x="309897" y="92438"/>
                  </a:lnTo>
                  <a:cubicBezTo>
                    <a:pt x="281814" y="73716"/>
                    <a:pt x="249637" y="62015"/>
                    <a:pt x="216289" y="59675"/>
                  </a:cubicBezTo>
                  <a:lnTo>
                    <a:pt x="216289" y="35103"/>
                  </a:lnTo>
                  <a:lnTo>
                    <a:pt x="268943" y="35103"/>
                  </a:lnTo>
                  <a:lnTo>
                    <a:pt x="268943" y="0"/>
                  </a:lnTo>
                  <a:lnTo>
                    <a:pt x="128532" y="0"/>
                  </a:lnTo>
                  <a:lnTo>
                    <a:pt x="128532" y="35103"/>
                  </a:lnTo>
                  <a:lnTo>
                    <a:pt x="181186" y="35103"/>
                  </a:lnTo>
                  <a:lnTo>
                    <a:pt x="181186" y="59090"/>
                  </a:lnTo>
                  <a:cubicBezTo>
                    <a:pt x="88163" y="67281"/>
                    <a:pt x="13277" y="139241"/>
                    <a:pt x="1576" y="232264"/>
                  </a:cubicBezTo>
                  <a:cubicBezTo>
                    <a:pt x="-10125" y="325287"/>
                    <a:pt x="44285" y="413629"/>
                    <a:pt x="132627" y="444636"/>
                  </a:cubicBezTo>
                  <a:cubicBezTo>
                    <a:pt x="220969" y="475644"/>
                    <a:pt x="318672" y="441711"/>
                    <a:pt x="368401" y="362145"/>
                  </a:cubicBezTo>
                  <a:cubicBezTo>
                    <a:pt x="418130" y="282578"/>
                    <a:pt x="404089" y="179610"/>
                    <a:pt x="337394" y="114669"/>
                  </a:cubicBezTo>
                  <a:lnTo>
                    <a:pt x="337394" y="114669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6" name="Shape">
            <a:extLst>
              <a:ext uri="{FF2B5EF4-FFF2-40B4-BE49-F238E27FC236}">
                <a16:creationId xmlns:a16="http://schemas.microsoft.com/office/drawing/2014/main" id="{FAD7564C-13A8-4124-B9C3-0B540BFF125F}"/>
              </a:ext>
            </a:extLst>
          </p:cNvPr>
          <p:cNvSpPr/>
          <p:nvPr/>
        </p:nvSpPr>
        <p:spPr>
          <a:xfrm>
            <a:off x="2299256" y="1456556"/>
            <a:ext cx="198067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7" y="7027"/>
                  <a:pt x="13424" y="67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80840A6-D259-462A-8B23-555F40682332}"/>
              </a:ext>
            </a:extLst>
          </p:cNvPr>
          <p:cNvSpPr/>
          <p:nvPr/>
        </p:nvSpPr>
        <p:spPr>
          <a:xfrm>
            <a:off x="682464" y="1456556"/>
            <a:ext cx="123090" cy="927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381"/>
                </a:moveTo>
                <a:lnTo>
                  <a:pt x="6480" y="2866"/>
                </a:lnTo>
                <a:cubicBezTo>
                  <a:pt x="2159" y="5472"/>
                  <a:pt x="0" y="8129"/>
                  <a:pt x="0" y="10813"/>
                </a:cubicBezTo>
                <a:lnTo>
                  <a:pt x="0" y="10813"/>
                </a:lnTo>
                <a:cubicBezTo>
                  <a:pt x="0" y="13497"/>
                  <a:pt x="2160" y="16154"/>
                  <a:pt x="6480" y="18760"/>
                </a:cubicBezTo>
                <a:lnTo>
                  <a:pt x="8836" y="20245"/>
                </a:lnTo>
                <a:cubicBezTo>
                  <a:pt x="10211" y="21053"/>
                  <a:pt x="15513" y="21600"/>
                  <a:pt x="21600" y="21600"/>
                </a:cubicBezTo>
                <a:lnTo>
                  <a:pt x="21600" y="10787"/>
                </a:lnTo>
                <a:lnTo>
                  <a:pt x="21600" y="0"/>
                </a:lnTo>
                <a:cubicBezTo>
                  <a:pt x="15317" y="0"/>
                  <a:pt x="10015" y="573"/>
                  <a:pt x="8836" y="13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Rectangle">
            <a:extLst>
              <a:ext uri="{FF2B5EF4-FFF2-40B4-BE49-F238E27FC236}">
                <a16:creationId xmlns:a16="http://schemas.microsoft.com/office/drawing/2014/main" id="{7172651A-5468-4CBD-BE0C-2BA66747FBEC}"/>
              </a:ext>
            </a:extLst>
          </p:cNvPr>
          <p:cNvSpPr/>
          <p:nvPr/>
        </p:nvSpPr>
        <p:spPr>
          <a:xfrm>
            <a:off x="852872" y="1456556"/>
            <a:ext cx="675873" cy="9287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  <a:endParaRPr sz="22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Rectangle">
            <a:extLst>
              <a:ext uri="{FF2B5EF4-FFF2-40B4-BE49-F238E27FC236}">
                <a16:creationId xmlns:a16="http://schemas.microsoft.com/office/drawing/2014/main" id="{DCAA8571-A0BD-48BB-8B5F-C2CA26E80745}"/>
              </a:ext>
            </a:extLst>
          </p:cNvPr>
          <p:cNvSpPr/>
          <p:nvPr/>
        </p:nvSpPr>
        <p:spPr>
          <a:xfrm>
            <a:off x="1576066" y="1456556"/>
            <a:ext cx="675873" cy="9287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Rectangle">
            <a:extLst>
              <a:ext uri="{FF2B5EF4-FFF2-40B4-BE49-F238E27FC236}">
                <a16:creationId xmlns:a16="http://schemas.microsoft.com/office/drawing/2014/main" id="{FE5DEE0C-1DFC-48DD-8B77-8BA1633E3E6D}"/>
              </a:ext>
            </a:extLst>
          </p:cNvPr>
          <p:cNvSpPr/>
          <p:nvPr/>
        </p:nvSpPr>
        <p:spPr>
          <a:xfrm>
            <a:off x="2637194" y="1456556"/>
            <a:ext cx="675873" cy="928768"/>
          </a:xfrm>
          <a:prstGeom prst="rect">
            <a:avLst/>
          </a:prstGeom>
          <a:noFill/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20%</a:t>
            </a:r>
            <a:endParaRPr sz="2250" b="1" dirty="0">
              <a:solidFill>
                <a:schemeClr val="bg1"/>
              </a:solidFill>
            </a:endParaRPr>
          </a:p>
        </p:txBody>
      </p:sp>
      <p:grpSp>
        <p:nvGrpSpPr>
          <p:cNvPr id="81" name="Graphic 21" descr="Lightbulb">
            <a:extLst>
              <a:ext uri="{FF2B5EF4-FFF2-40B4-BE49-F238E27FC236}">
                <a16:creationId xmlns:a16="http://schemas.microsoft.com/office/drawing/2014/main" id="{7C3E5A5D-88A4-4F36-B6DC-C90F812789D7}"/>
              </a:ext>
            </a:extLst>
          </p:cNvPr>
          <p:cNvGrpSpPr/>
          <p:nvPr/>
        </p:nvGrpSpPr>
        <p:grpSpPr>
          <a:xfrm>
            <a:off x="1668165" y="1673506"/>
            <a:ext cx="494867" cy="494867"/>
            <a:chOff x="2028669" y="1554327"/>
            <a:chExt cx="561646" cy="56164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C8DBC26-B536-4FB4-AA27-054E6266D163}"/>
                </a:ext>
              </a:extLst>
            </p:cNvPr>
            <p:cNvSpPr/>
            <p:nvPr/>
          </p:nvSpPr>
          <p:spPr>
            <a:xfrm>
              <a:off x="2233435" y="1928757"/>
              <a:ext cx="152112" cy="35102"/>
            </a:xfrm>
            <a:custGeom>
              <a:avLst/>
              <a:gdLst>
                <a:gd name="connsiteX0" fmla="*/ 17551 w 152112"/>
                <a:gd name="connsiteY0" fmla="*/ 0 h 35102"/>
                <a:gd name="connsiteX1" fmla="*/ 134561 w 152112"/>
                <a:gd name="connsiteY1" fmla="*/ 0 h 35102"/>
                <a:gd name="connsiteX2" fmla="*/ 152112 w 152112"/>
                <a:gd name="connsiteY2" fmla="*/ 17551 h 35102"/>
                <a:gd name="connsiteX3" fmla="*/ 134561 w 152112"/>
                <a:gd name="connsiteY3" fmla="*/ 35103 h 35102"/>
                <a:gd name="connsiteX4" fmla="*/ 17551 w 152112"/>
                <a:gd name="connsiteY4" fmla="*/ 35103 h 35102"/>
                <a:gd name="connsiteX5" fmla="*/ 0 w 152112"/>
                <a:gd name="connsiteY5" fmla="*/ 17551 h 35102"/>
                <a:gd name="connsiteX6" fmla="*/ 17551 w 152112"/>
                <a:gd name="connsiteY6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112" h="35102">
                  <a:moveTo>
                    <a:pt x="17551" y="0"/>
                  </a:moveTo>
                  <a:lnTo>
                    <a:pt x="134561" y="0"/>
                  </a:lnTo>
                  <a:cubicBezTo>
                    <a:pt x="144507" y="0"/>
                    <a:pt x="152112" y="7606"/>
                    <a:pt x="152112" y="17551"/>
                  </a:cubicBezTo>
                  <a:cubicBezTo>
                    <a:pt x="152112" y="27497"/>
                    <a:pt x="144507" y="35103"/>
                    <a:pt x="134561" y="35103"/>
                  </a:cubicBezTo>
                  <a:lnTo>
                    <a:pt x="17551" y="35103"/>
                  </a:lnTo>
                  <a:cubicBezTo>
                    <a:pt x="7606" y="35103"/>
                    <a:pt x="0" y="27497"/>
                    <a:pt x="0" y="17551"/>
                  </a:cubicBezTo>
                  <a:cubicBezTo>
                    <a:pt x="0" y="7606"/>
                    <a:pt x="7606" y="0"/>
                    <a:pt x="17551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368ABB3-208A-47B8-9887-CDA0634F6C55}"/>
                </a:ext>
              </a:extLst>
            </p:cNvPr>
            <p:cNvSpPr/>
            <p:nvPr/>
          </p:nvSpPr>
          <p:spPr>
            <a:xfrm>
              <a:off x="2233435" y="1987262"/>
              <a:ext cx="152112" cy="35102"/>
            </a:xfrm>
            <a:custGeom>
              <a:avLst/>
              <a:gdLst>
                <a:gd name="connsiteX0" fmla="*/ 17551 w 152112"/>
                <a:gd name="connsiteY0" fmla="*/ 0 h 35102"/>
                <a:gd name="connsiteX1" fmla="*/ 134561 w 152112"/>
                <a:gd name="connsiteY1" fmla="*/ 0 h 35102"/>
                <a:gd name="connsiteX2" fmla="*/ 152112 w 152112"/>
                <a:gd name="connsiteY2" fmla="*/ 17551 h 35102"/>
                <a:gd name="connsiteX3" fmla="*/ 134561 w 152112"/>
                <a:gd name="connsiteY3" fmla="*/ 35103 h 35102"/>
                <a:gd name="connsiteX4" fmla="*/ 17551 w 152112"/>
                <a:gd name="connsiteY4" fmla="*/ 35103 h 35102"/>
                <a:gd name="connsiteX5" fmla="*/ 0 w 152112"/>
                <a:gd name="connsiteY5" fmla="*/ 17551 h 35102"/>
                <a:gd name="connsiteX6" fmla="*/ 17551 w 152112"/>
                <a:gd name="connsiteY6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112" h="35102">
                  <a:moveTo>
                    <a:pt x="17551" y="0"/>
                  </a:moveTo>
                  <a:lnTo>
                    <a:pt x="134561" y="0"/>
                  </a:lnTo>
                  <a:cubicBezTo>
                    <a:pt x="144507" y="0"/>
                    <a:pt x="152112" y="7606"/>
                    <a:pt x="152112" y="17551"/>
                  </a:cubicBezTo>
                  <a:cubicBezTo>
                    <a:pt x="152112" y="27497"/>
                    <a:pt x="144507" y="35103"/>
                    <a:pt x="134561" y="35103"/>
                  </a:cubicBezTo>
                  <a:lnTo>
                    <a:pt x="17551" y="35103"/>
                  </a:lnTo>
                  <a:cubicBezTo>
                    <a:pt x="7606" y="35103"/>
                    <a:pt x="0" y="27497"/>
                    <a:pt x="0" y="17551"/>
                  </a:cubicBezTo>
                  <a:cubicBezTo>
                    <a:pt x="0" y="7606"/>
                    <a:pt x="7606" y="0"/>
                    <a:pt x="17551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85CD1D5-F7FC-4B7A-AAF8-B2B76B65E236}"/>
                </a:ext>
              </a:extLst>
            </p:cNvPr>
            <p:cNvSpPr/>
            <p:nvPr/>
          </p:nvSpPr>
          <p:spPr>
            <a:xfrm>
              <a:off x="2271463" y="2045767"/>
              <a:ext cx="76056" cy="35102"/>
            </a:xfrm>
            <a:custGeom>
              <a:avLst/>
              <a:gdLst>
                <a:gd name="connsiteX0" fmla="*/ 0 w 76056"/>
                <a:gd name="connsiteY0" fmla="*/ 0 h 35102"/>
                <a:gd name="connsiteX1" fmla="*/ 38028 w 76056"/>
                <a:gd name="connsiteY1" fmla="*/ 35103 h 35102"/>
                <a:gd name="connsiteX2" fmla="*/ 76056 w 76056"/>
                <a:gd name="connsiteY2" fmla="*/ 0 h 35102"/>
                <a:gd name="connsiteX3" fmla="*/ 0 w 76056"/>
                <a:gd name="connsiteY3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56" h="35102">
                  <a:moveTo>
                    <a:pt x="0" y="0"/>
                  </a:moveTo>
                  <a:cubicBezTo>
                    <a:pt x="1755" y="19892"/>
                    <a:pt x="18136" y="35103"/>
                    <a:pt x="38028" y="35103"/>
                  </a:cubicBezTo>
                  <a:cubicBezTo>
                    <a:pt x="57920" y="35103"/>
                    <a:pt x="74301" y="19892"/>
                    <a:pt x="760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ACFBAB1-3CBF-40E5-B123-5469B7A00853}"/>
                </a:ext>
              </a:extLst>
            </p:cNvPr>
            <p:cNvSpPr/>
            <p:nvPr/>
          </p:nvSpPr>
          <p:spPr>
            <a:xfrm>
              <a:off x="2157379" y="1589429"/>
              <a:ext cx="304224" cy="315925"/>
            </a:xfrm>
            <a:custGeom>
              <a:avLst/>
              <a:gdLst>
                <a:gd name="connsiteX0" fmla="*/ 152112 w 304224"/>
                <a:gd name="connsiteY0" fmla="*/ 0 h 315925"/>
                <a:gd name="connsiteX1" fmla="*/ 152112 w 304224"/>
                <a:gd name="connsiteY1" fmla="*/ 0 h 315925"/>
                <a:gd name="connsiteX2" fmla="*/ 152112 w 304224"/>
                <a:gd name="connsiteY2" fmla="*/ 0 h 315925"/>
                <a:gd name="connsiteX3" fmla="*/ 0 w 304224"/>
                <a:gd name="connsiteY3" fmla="*/ 150357 h 315925"/>
                <a:gd name="connsiteX4" fmla="*/ 0 w 304224"/>
                <a:gd name="connsiteY4" fmla="*/ 155623 h 315925"/>
                <a:gd name="connsiteX5" fmla="*/ 10531 w 304224"/>
                <a:gd name="connsiteY5" fmla="*/ 208277 h 315925"/>
                <a:gd name="connsiteX6" fmla="*/ 36858 w 304224"/>
                <a:gd name="connsiteY6" fmla="*/ 251571 h 315925"/>
                <a:gd name="connsiteX7" fmla="*/ 72546 w 304224"/>
                <a:gd name="connsiteY7" fmla="*/ 309490 h 315925"/>
                <a:gd name="connsiteX8" fmla="*/ 83077 w 304224"/>
                <a:gd name="connsiteY8" fmla="*/ 315926 h 315925"/>
                <a:gd name="connsiteX9" fmla="*/ 221148 w 304224"/>
                <a:gd name="connsiteY9" fmla="*/ 315926 h 315925"/>
                <a:gd name="connsiteX10" fmla="*/ 231679 w 304224"/>
                <a:gd name="connsiteY10" fmla="*/ 309490 h 315925"/>
                <a:gd name="connsiteX11" fmla="*/ 267367 w 304224"/>
                <a:gd name="connsiteY11" fmla="*/ 251571 h 315925"/>
                <a:gd name="connsiteX12" fmla="*/ 293694 w 304224"/>
                <a:gd name="connsiteY12" fmla="*/ 208277 h 315925"/>
                <a:gd name="connsiteX13" fmla="*/ 304225 w 304224"/>
                <a:gd name="connsiteY13" fmla="*/ 155623 h 315925"/>
                <a:gd name="connsiteX14" fmla="*/ 304225 w 304224"/>
                <a:gd name="connsiteY14" fmla="*/ 150357 h 315925"/>
                <a:gd name="connsiteX15" fmla="*/ 152112 w 304224"/>
                <a:gd name="connsiteY15" fmla="*/ 0 h 315925"/>
                <a:gd name="connsiteX16" fmla="*/ 269122 w 304224"/>
                <a:gd name="connsiteY16" fmla="*/ 155038 h 315925"/>
                <a:gd name="connsiteX17" fmla="*/ 260931 w 304224"/>
                <a:gd name="connsiteY17" fmla="*/ 195991 h 315925"/>
                <a:gd name="connsiteX18" fmla="*/ 241040 w 304224"/>
                <a:gd name="connsiteY18" fmla="*/ 228169 h 315925"/>
                <a:gd name="connsiteX19" fmla="*/ 207107 w 304224"/>
                <a:gd name="connsiteY19" fmla="*/ 280823 h 315925"/>
                <a:gd name="connsiteX20" fmla="*/ 152112 w 304224"/>
                <a:gd name="connsiteY20" fmla="*/ 280823 h 315925"/>
                <a:gd name="connsiteX21" fmla="*/ 97703 w 304224"/>
                <a:gd name="connsiteY21" fmla="*/ 280823 h 315925"/>
                <a:gd name="connsiteX22" fmla="*/ 63770 w 304224"/>
                <a:gd name="connsiteY22" fmla="*/ 228169 h 315925"/>
                <a:gd name="connsiteX23" fmla="*/ 43879 w 304224"/>
                <a:gd name="connsiteY23" fmla="*/ 195991 h 315925"/>
                <a:gd name="connsiteX24" fmla="*/ 35688 w 304224"/>
                <a:gd name="connsiteY24" fmla="*/ 155038 h 315925"/>
                <a:gd name="connsiteX25" fmla="*/ 35688 w 304224"/>
                <a:gd name="connsiteY25" fmla="*/ 150357 h 315925"/>
                <a:gd name="connsiteX26" fmla="*/ 152698 w 304224"/>
                <a:gd name="connsiteY26" fmla="*/ 34518 h 315925"/>
                <a:gd name="connsiteX27" fmla="*/ 152698 w 304224"/>
                <a:gd name="connsiteY27" fmla="*/ 34518 h 315925"/>
                <a:gd name="connsiteX28" fmla="*/ 152698 w 304224"/>
                <a:gd name="connsiteY28" fmla="*/ 34518 h 315925"/>
                <a:gd name="connsiteX29" fmla="*/ 152698 w 304224"/>
                <a:gd name="connsiteY29" fmla="*/ 34518 h 315925"/>
                <a:gd name="connsiteX30" fmla="*/ 152698 w 304224"/>
                <a:gd name="connsiteY30" fmla="*/ 34518 h 315925"/>
                <a:gd name="connsiteX31" fmla="*/ 152698 w 304224"/>
                <a:gd name="connsiteY31" fmla="*/ 34518 h 315925"/>
                <a:gd name="connsiteX32" fmla="*/ 152698 w 304224"/>
                <a:gd name="connsiteY32" fmla="*/ 34518 h 315925"/>
                <a:gd name="connsiteX33" fmla="*/ 269707 w 304224"/>
                <a:gd name="connsiteY33" fmla="*/ 150357 h 315925"/>
                <a:gd name="connsiteX34" fmla="*/ 269707 w 304224"/>
                <a:gd name="connsiteY34" fmla="*/ 155038 h 3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4224" h="315925">
                  <a:moveTo>
                    <a:pt x="152112" y="0"/>
                  </a:moveTo>
                  <a:cubicBezTo>
                    <a:pt x="152112" y="0"/>
                    <a:pt x="152112" y="0"/>
                    <a:pt x="152112" y="0"/>
                  </a:cubicBezTo>
                  <a:cubicBezTo>
                    <a:pt x="152112" y="0"/>
                    <a:pt x="152112" y="0"/>
                    <a:pt x="152112" y="0"/>
                  </a:cubicBezTo>
                  <a:cubicBezTo>
                    <a:pt x="69036" y="585"/>
                    <a:pt x="1755" y="67281"/>
                    <a:pt x="0" y="150357"/>
                  </a:cubicBezTo>
                  <a:lnTo>
                    <a:pt x="0" y="155623"/>
                  </a:lnTo>
                  <a:cubicBezTo>
                    <a:pt x="585" y="173759"/>
                    <a:pt x="4095" y="191311"/>
                    <a:pt x="10531" y="208277"/>
                  </a:cubicBezTo>
                  <a:cubicBezTo>
                    <a:pt x="16966" y="224073"/>
                    <a:pt x="25742" y="238700"/>
                    <a:pt x="36858" y="251571"/>
                  </a:cubicBezTo>
                  <a:cubicBezTo>
                    <a:pt x="50899" y="266782"/>
                    <a:pt x="66110" y="296619"/>
                    <a:pt x="72546" y="309490"/>
                  </a:cubicBezTo>
                  <a:cubicBezTo>
                    <a:pt x="74301" y="313586"/>
                    <a:pt x="78396" y="315926"/>
                    <a:pt x="83077" y="315926"/>
                  </a:cubicBezTo>
                  <a:lnTo>
                    <a:pt x="221148" y="315926"/>
                  </a:lnTo>
                  <a:cubicBezTo>
                    <a:pt x="225828" y="315926"/>
                    <a:pt x="229924" y="313586"/>
                    <a:pt x="231679" y="309490"/>
                  </a:cubicBezTo>
                  <a:cubicBezTo>
                    <a:pt x="238115" y="296619"/>
                    <a:pt x="253326" y="266782"/>
                    <a:pt x="267367" y="251571"/>
                  </a:cubicBezTo>
                  <a:cubicBezTo>
                    <a:pt x="278483" y="238700"/>
                    <a:pt x="287844" y="224073"/>
                    <a:pt x="293694" y="208277"/>
                  </a:cubicBezTo>
                  <a:cubicBezTo>
                    <a:pt x="300130" y="191311"/>
                    <a:pt x="303640" y="173759"/>
                    <a:pt x="304225" y="155623"/>
                  </a:cubicBezTo>
                  <a:lnTo>
                    <a:pt x="304225" y="150357"/>
                  </a:lnTo>
                  <a:cubicBezTo>
                    <a:pt x="302470" y="67281"/>
                    <a:pt x="235189" y="585"/>
                    <a:pt x="152112" y="0"/>
                  </a:cubicBezTo>
                  <a:close/>
                  <a:moveTo>
                    <a:pt x="269122" y="155038"/>
                  </a:moveTo>
                  <a:cubicBezTo>
                    <a:pt x="268537" y="169079"/>
                    <a:pt x="265612" y="183120"/>
                    <a:pt x="260931" y="195991"/>
                  </a:cubicBezTo>
                  <a:cubicBezTo>
                    <a:pt x="256251" y="207692"/>
                    <a:pt x="249815" y="218808"/>
                    <a:pt x="241040" y="228169"/>
                  </a:cubicBezTo>
                  <a:cubicBezTo>
                    <a:pt x="227584" y="244550"/>
                    <a:pt x="215883" y="262101"/>
                    <a:pt x="207107" y="280823"/>
                  </a:cubicBezTo>
                  <a:lnTo>
                    <a:pt x="152112" y="280823"/>
                  </a:lnTo>
                  <a:lnTo>
                    <a:pt x="97703" y="280823"/>
                  </a:lnTo>
                  <a:cubicBezTo>
                    <a:pt x="88342" y="262101"/>
                    <a:pt x="76641" y="244550"/>
                    <a:pt x="63770" y="228169"/>
                  </a:cubicBezTo>
                  <a:cubicBezTo>
                    <a:pt x="55580" y="218808"/>
                    <a:pt x="48559" y="207692"/>
                    <a:pt x="43879" y="195991"/>
                  </a:cubicBezTo>
                  <a:cubicBezTo>
                    <a:pt x="38613" y="183120"/>
                    <a:pt x="36273" y="169079"/>
                    <a:pt x="35688" y="155038"/>
                  </a:cubicBezTo>
                  <a:lnTo>
                    <a:pt x="35688" y="150357"/>
                  </a:lnTo>
                  <a:cubicBezTo>
                    <a:pt x="36858" y="86587"/>
                    <a:pt x="88927" y="35103"/>
                    <a:pt x="152698" y="34518"/>
                  </a:cubicBezTo>
                  <a:lnTo>
                    <a:pt x="152698" y="34518"/>
                  </a:lnTo>
                  <a:lnTo>
                    <a:pt x="152698" y="34518"/>
                  </a:lnTo>
                  <a:cubicBezTo>
                    <a:pt x="152698" y="34518"/>
                    <a:pt x="152698" y="34518"/>
                    <a:pt x="152698" y="34518"/>
                  </a:cubicBezTo>
                  <a:cubicBezTo>
                    <a:pt x="152698" y="34518"/>
                    <a:pt x="152698" y="34518"/>
                    <a:pt x="152698" y="34518"/>
                  </a:cubicBezTo>
                  <a:lnTo>
                    <a:pt x="152698" y="34518"/>
                  </a:lnTo>
                  <a:lnTo>
                    <a:pt x="152698" y="34518"/>
                  </a:lnTo>
                  <a:cubicBezTo>
                    <a:pt x="216468" y="35103"/>
                    <a:pt x="268537" y="86002"/>
                    <a:pt x="269707" y="150357"/>
                  </a:cubicBezTo>
                  <a:lnTo>
                    <a:pt x="269707" y="15503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6" name="Shape">
            <a:extLst>
              <a:ext uri="{FF2B5EF4-FFF2-40B4-BE49-F238E27FC236}">
                <a16:creationId xmlns:a16="http://schemas.microsoft.com/office/drawing/2014/main" id="{08E86259-FD5F-4C33-A5C9-6F32C278DC9C}"/>
              </a:ext>
            </a:extLst>
          </p:cNvPr>
          <p:cNvSpPr/>
          <p:nvPr/>
        </p:nvSpPr>
        <p:spPr>
          <a:xfrm>
            <a:off x="5192023" y="4687692"/>
            <a:ext cx="198067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7" y="7053"/>
                  <a:pt x="13424" y="67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743DA816-81D0-4F44-AF3B-8C9E1090A3B7}"/>
              </a:ext>
            </a:extLst>
          </p:cNvPr>
          <p:cNvSpPr/>
          <p:nvPr/>
        </p:nvSpPr>
        <p:spPr>
          <a:xfrm>
            <a:off x="682464" y="4676502"/>
            <a:ext cx="123090" cy="92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405"/>
                </a:moveTo>
                <a:lnTo>
                  <a:pt x="6480" y="2889"/>
                </a:lnTo>
                <a:cubicBezTo>
                  <a:pt x="2159" y="5491"/>
                  <a:pt x="0" y="8146"/>
                  <a:pt x="0" y="10826"/>
                </a:cubicBezTo>
                <a:lnTo>
                  <a:pt x="0" y="10826"/>
                </a:lnTo>
                <a:cubicBezTo>
                  <a:pt x="0" y="13507"/>
                  <a:pt x="2160" y="16161"/>
                  <a:pt x="6480" y="18763"/>
                </a:cubicBezTo>
                <a:lnTo>
                  <a:pt x="8836" y="20247"/>
                </a:lnTo>
                <a:cubicBezTo>
                  <a:pt x="10211" y="21054"/>
                  <a:pt x="15513" y="21600"/>
                  <a:pt x="21600" y="21600"/>
                </a:cubicBezTo>
                <a:lnTo>
                  <a:pt x="21600" y="10800"/>
                </a:lnTo>
                <a:lnTo>
                  <a:pt x="21600" y="0"/>
                </a:lnTo>
                <a:cubicBezTo>
                  <a:pt x="15317" y="52"/>
                  <a:pt x="10015" y="625"/>
                  <a:pt x="8836" y="140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1EC7BF5C-4BBB-4BEB-87B6-F85B496882B5}"/>
              </a:ext>
            </a:extLst>
          </p:cNvPr>
          <p:cNvSpPr/>
          <p:nvPr/>
        </p:nvSpPr>
        <p:spPr>
          <a:xfrm>
            <a:off x="852872" y="4687692"/>
            <a:ext cx="675873" cy="928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  <a:endParaRPr sz="22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2AAE5938-5E41-479D-A9E2-A4B9222B2F66}"/>
              </a:ext>
            </a:extLst>
          </p:cNvPr>
          <p:cNvSpPr/>
          <p:nvPr/>
        </p:nvSpPr>
        <p:spPr>
          <a:xfrm>
            <a:off x="1576065" y="4687692"/>
            <a:ext cx="675873" cy="9287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B46C469C-4518-41FD-8ECA-80439E07FBBF}"/>
              </a:ext>
            </a:extLst>
          </p:cNvPr>
          <p:cNvSpPr/>
          <p:nvPr/>
        </p:nvSpPr>
        <p:spPr>
          <a:xfrm>
            <a:off x="2299257" y="4687692"/>
            <a:ext cx="675873" cy="9287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F098956-C21D-4A6C-B645-5AC1E7C43718}"/>
              </a:ext>
            </a:extLst>
          </p:cNvPr>
          <p:cNvSpPr/>
          <p:nvPr/>
        </p:nvSpPr>
        <p:spPr>
          <a:xfrm>
            <a:off x="3022449" y="4687692"/>
            <a:ext cx="675873" cy="928768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24C7B491-71E7-42F0-9530-1DAD6C6CC20A}"/>
              </a:ext>
            </a:extLst>
          </p:cNvPr>
          <p:cNvSpPr/>
          <p:nvPr/>
        </p:nvSpPr>
        <p:spPr>
          <a:xfrm>
            <a:off x="3745641" y="4687692"/>
            <a:ext cx="675873" cy="92876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Rectangle">
            <a:extLst>
              <a:ext uri="{FF2B5EF4-FFF2-40B4-BE49-F238E27FC236}">
                <a16:creationId xmlns:a16="http://schemas.microsoft.com/office/drawing/2014/main" id="{2B7D18EE-C2BB-4389-AB65-9D4E68898DE1}"/>
              </a:ext>
            </a:extLst>
          </p:cNvPr>
          <p:cNvSpPr/>
          <p:nvPr/>
        </p:nvSpPr>
        <p:spPr>
          <a:xfrm>
            <a:off x="4468834" y="4687692"/>
            <a:ext cx="675873" cy="92876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3EB6AC51-A76B-4BF1-9CFB-D3AAC3182BD1}"/>
              </a:ext>
            </a:extLst>
          </p:cNvPr>
          <p:cNvSpPr/>
          <p:nvPr/>
        </p:nvSpPr>
        <p:spPr>
          <a:xfrm>
            <a:off x="5629762" y="4676502"/>
            <a:ext cx="675873" cy="928768"/>
          </a:xfrm>
          <a:prstGeom prst="rect">
            <a:avLst/>
          </a:prstGeom>
          <a:noFill/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60%</a:t>
            </a:r>
            <a:endParaRPr sz="2250" b="1" dirty="0">
              <a:solidFill>
                <a:schemeClr val="bg1"/>
              </a:solidFill>
            </a:endParaRPr>
          </a:p>
        </p:txBody>
      </p:sp>
      <p:grpSp>
        <p:nvGrpSpPr>
          <p:cNvPr id="95" name="Graphic 23" descr="Bullseye">
            <a:extLst>
              <a:ext uri="{FF2B5EF4-FFF2-40B4-BE49-F238E27FC236}">
                <a16:creationId xmlns:a16="http://schemas.microsoft.com/office/drawing/2014/main" id="{9F23AD3A-889E-45B8-815E-B65B02A4B7F1}"/>
              </a:ext>
            </a:extLst>
          </p:cNvPr>
          <p:cNvGrpSpPr/>
          <p:nvPr/>
        </p:nvGrpSpPr>
        <p:grpSpPr>
          <a:xfrm>
            <a:off x="1679355" y="4904642"/>
            <a:ext cx="494867" cy="494867"/>
            <a:chOff x="2041369" y="4742027"/>
            <a:chExt cx="561646" cy="561646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A00F030-F5B6-41A3-BEF3-B5BC59DAEBE9}"/>
                </a:ext>
              </a:extLst>
            </p:cNvPr>
            <p:cNvSpPr/>
            <p:nvPr/>
          </p:nvSpPr>
          <p:spPr>
            <a:xfrm>
              <a:off x="2254326" y="4791756"/>
              <a:ext cx="298959" cy="298374"/>
            </a:xfrm>
            <a:custGeom>
              <a:avLst/>
              <a:gdLst>
                <a:gd name="connsiteX0" fmla="*/ 246305 w 298959"/>
                <a:gd name="connsiteY0" fmla="*/ 52654 h 298374"/>
                <a:gd name="connsiteX1" fmla="*/ 240455 w 298959"/>
                <a:gd name="connsiteY1" fmla="*/ 0 h 298374"/>
                <a:gd name="connsiteX2" fmla="*/ 176099 w 298959"/>
                <a:gd name="connsiteY2" fmla="*/ 64355 h 298374"/>
                <a:gd name="connsiteX3" fmla="*/ 179610 w 298959"/>
                <a:gd name="connsiteY3" fmla="*/ 94778 h 298374"/>
                <a:gd name="connsiteX4" fmla="*/ 86002 w 298959"/>
                <a:gd name="connsiteY4" fmla="*/ 188385 h 298374"/>
                <a:gd name="connsiteX5" fmla="*/ 58505 w 298959"/>
                <a:gd name="connsiteY5" fmla="*/ 181365 h 298374"/>
                <a:gd name="connsiteX6" fmla="*/ 0 w 298959"/>
                <a:gd name="connsiteY6" fmla="*/ 239870 h 298374"/>
                <a:gd name="connsiteX7" fmla="*/ 58505 w 298959"/>
                <a:gd name="connsiteY7" fmla="*/ 298374 h 298374"/>
                <a:gd name="connsiteX8" fmla="*/ 117010 w 298959"/>
                <a:gd name="connsiteY8" fmla="*/ 239870 h 298374"/>
                <a:gd name="connsiteX9" fmla="*/ 110574 w 298959"/>
                <a:gd name="connsiteY9" fmla="*/ 212957 h 298374"/>
                <a:gd name="connsiteX10" fmla="*/ 204182 w 298959"/>
                <a:gd name="connsiteY10" fmla="*/ 119350 h 298374"/>
                <a:gd name="connsiteX11" fmla="*/ 234604 w 298959"/>
                <a:gd name="connsiteY11" fmla="*/ 122860 h 298374"/>
                <a:gd name="connsiteX12" fmla="*/ 298959 w 298959"/>
                <a:gd name="connsiteY12" fmla="*/ 58505 h 298374"/>
                <a:gd name="connsiteX13" fmla="*/ 246305 w 298959"/>
                <a:gd name="connsiteY13" fmla="*/ 52654 h 29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8959" h="298374">
                  <a:moveTo>
                    <a:pt x="246305" y="52654"/>
                  </a:moveTo>
                  <a:lnTo>
                    <a:pt x="240455" y="0"/>
                  </a:lnTo>
                  <a:lnTo>
                    <a:pt x="176099" y="64355"/>
                  </a:lnTo>
                  <a:lnTo>
                    <a:pt x="179610" y="94778"/>
                  </a:lnTo>
                  <a:lnTo>
                    <a:pt x="86002" y="188385"/>
                  </a:lnTo>
                  <a:cubicBezTo>
                    <a:pt x="77811" y="184290"/>
                    <a:pt x="68451" y="181365"/>
                    <a:pt x="58505" y="181365"/>
                  </a:cubicBezTo>
                  <a:cubicBezTo>
                    <a:pt x="26327" y="181365"/>
                    <a:pt x="0" y="207692"/>
                    <a:pt x="0" y="239870"/>
                  </a:cubicBezTo>
                  <a:cubicBezTo>
                    <a:pt x="0" y="272047"/>
                    <a:pt x="26327" y="298374"/>
                    <a:pt x="58505" y="298374"/>
                  </a:cubicBezTo>
                  <a:cubicBezTo>
                    <a:pt x="90682" y="298374"/>
                    <a:pt x="117010" y="272047"/>
                    <a:pt x="117010" y="239870"/>
                  </a:cubicBezTo>
                  <a:cubicBezTo>
                    <a:pt x="117010" y="229924"/>
                    <a:pt x="114669" y="221148"/>
                    <a:pt x="110574" y="212957"/>
                  </a:cubicBezTo>
                  <a:lnTo>
                    <a:pt x="204182" y="119350"/>
                  </a:lnTo>
                  <a:lnTo>
                    <a:pt x="234604" y="122860"/>
                  </a:lnTo>
                  <a:lnTo>
                    <a:pt x="298959" y="58505"/>
                  </a:lnTo>
                  <a:lnTo>
                    <a:pt x="246305" y="5265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A7A964E-DCA3-42A6-83E3-B00887123564}"/>
                </a:ext>
              </a:extLst>
            </p:cNvPr>
            <p:cNvSpPr/>
            <p:nvPr/>
          </p:nvSpPr>
          <p:spPr>
            <a:xfrm>
              <a:off x="2091098" y="4809307"/>
              <a:ext cx="444636" cy="444636"/>
            </a:xfrm>
            <a:custGeom>
              <a:avLst/>
              <a:gdLst>
                <a:gd name="connsiteX0" fmla="*/ 414214 w 444636"/>
                <a:gd name="connsiteY0" fmla="*/ 121690 h 444636"/>
                <a:gd name="connsiteX1" fmla="*/ 406608 w 444636"/>
                <a:gd name="connsiteY1" fmla="*/ 129881 h 444636"/>
                <a:gd name="connsiteX2" fmla="*/ 395492 w 444636"/>
                <a:gd name="connsiteY2" fmla="*/ 128711 h 444636"/>
                <a:gd name="connsiteX3" fmla="*/ 383206 w 444636"/>
                <a:gd name="connsiteY3" fmla="*/ 126955 h 444636"/>
                <a:gd name="connsiteX4" fmla="*/ 409534 w 444636"/>
                <a:gd name="connsiteY4" fmla="*/ 222318 h 444636"/>
                <a:gd name="connsiteX5" fmla="*/ 222318 w 444636"/>
                <a:gd name="connsiteY5" fmla="*/ 409534 h 444636"/>
                <a:gd name="connsiteX6" fmla="*/ 35103 w 444636"/>
                <a:gd name="connsiteY6" fmla="*/ 222318 h 444636"/>
                <a:gd name="connsiteX7" fmla="*/ 222318 w 444636"/>
                <a:gd name="connsiteY7" fmla="*/ 35103 h 444636"/>
                <a:gd name="connsiteX8" fmla="*/ 317681 w 444636"/>
                <a:gd name="connsiteY8" fmla="*/ 61430 h 444636"/>
                <a:gd name="connsiteX9" fmla="*/ 316511 w 444636"/>
                <a:gd name="connsiteY9" fmla="*/ 49729 h 444636"/>
                <a:gd name="connsiteX10" fmla="*/ 314756 w 444636"/>
                <a:gd name="connsiteY10" fmla="*/ 38028 h 444636"/>
                <a:gd name="connsiteX11" fmla="*/ 322946 w 444636"/>
                <a:gd name="connsiteY11" fmla="*/ 29837 h 444636"/>
                <a:gd name="connsiteX12" fmla="*/ 327042 w 444636"/>
                <a:gd name="connsiteY12" fmla="*/ 25742 h 444636"/>
                <a:gd name="connsiteX13" fmla="*/ 222318 w 444636"/>
                <a:gd name="connsiteY13" fmla="*/ 0 h 444636"/>
                <a:gd name="connsiteX14" fmla="*/ 0 w 444636"/>
                <a:gd name="connsiteY14" fmla="*/ 222318 h 444636"/>
                <a:gd name="connsiteX15" fmla="*/ 222318 w 444636"/>
                <a:gd name="connsiteY15" fmla="*/ 444636 h 444636"/>
                <a:gd name="connsiteX16" fmla="*/ 444636 w 444636"/>
                <a:gd name="connsiteY16" fmla="*/ 222318 h 444636"/>
                <a:gd name="connsiteX17" fmla="*/ 418309 w 444636"/>
                <a:gd name="connsiteY17" fmla="*/ 118180 h 444636"/>
                <a:gd name="connsiteX18" fmla="*/ 414214 w 444636"/>
                <a:gd name="connsiteY18" fmla="*/ 121690 h 44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4636" h="444636">
                  <a:moveTo>
                    <a:pt x="414214" y="121690"/>
                  </a:moveTo>
                  <a:lnTo>
                    <a:pt x="406608" y="129881"/>
                  </a:lnTo>
                  <a:lnTo>
                    <a:pt x="395492" y="128711"/>
                  </a:lnTo>
                  <a:lnTo>
                    <a:pt x="383206" y="126955"/>
                  </a:lnTo>
                  <a:cubicBezTo>
                    <a:pt x="399588" y="155038"/>
                    <a:pt x="409534" y="187215"/>
                    <a:pt x="409534" y="222318"/>
                  </a:cubicBezTo>
                  <a:cubicBezTo>
                    <a:pt x="409534" y="325287"/>
                    <a:pt x="325287" y="409534"/>
                    <a:pt x="222318" y="409534"/>
                  </a:cubicBezTo>
                  <a:cubicBezTo>
                    <a:pt x="119350" y="409534"/>
                    <a:pt x="35103" y="325287"/>
                    <a:pt x="35103" y="222318"/>
                  </a:cubicBezTo>
                  <a:cubicBezTo>
                    <a:pt x="35103" y="119350"/>
                    <a:pt x="119350" y="35103"/>
                    <a:pt x="222318" y="35103"/>
                  </a:cubicBezTo>
                  <a:cubicBezTo>
                    <a:pt x="256836" y="35103"/>
                    <a:pt x="289599" y="44464"/>
                    <a:pt x="317681" y="61430"/>
                  </a:cubicBezTo>
                  <a:lnTo>
                    <a:pt x="316511" y="49729"/>
                  </a:lnTo>
                  <a:lnTo>
                    <a:pt x="314756" y="38028"/>
                  </a:lnTo>
                  <a:lnTo>
                    <a:pt x="322946" y="29837"/>
                  </a:lnTo>
                  <a:lnTo>
                    <a:pt x="327042" y="25742"/>
                  </a:lnTo>
                  <a:cubicBezTo>
                    <a:pt x="295449" y="9361"/>
                    <a:pt x="260346" y="0"/>
                    <a:pt x="222318" y="0"/>
                  </a:cubicBezTo>
                  <a:cubicBezTo>
                    <a:pt x="99458" y="0"/>
                    <a:pt x="0" y="99458"/>
                    <a:pt x="0" y="222318"/>
                  </a:cubicBezTo>
                  <a:cubicBezTo>
                    <a:pt x="0" y="345178"/>
                    <a:pt x="99458" y="444636"/>
                    <a:pt x="222318" y="444636"/>
                  </a:cubicBezTo>
                  <a:cubicBezTo>
                    <a:pt x="345178" y="444636"/>
                    <a:pt x="444636" y="345178"/>
                    <a:pt x="444636" y="222318"/>
                  </a:cubicBezTo>
                  <a:cubicBezTo>
                    <a:pt x="444636" y="184290"/>
                    <a:pt x="435276" y="149187"/>
                    <a:pt x="418309" y="118180"/>
                  </a:cubicBezTo>
                  <a:lnTo>
                    <a:pt x="414214" y="12169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256F074C-8862-433D-BB7C-4DAB81C28F3A}"/>
                </a:ext>
              </a:extLst>
            </p:cNvPr>
            <p:cNvSpPr/>
            <p:nvPr/>
          </p:nvSpPr>
          <p:spPr>
            <a:xfrm>
              <a:off x="2173004" y="4891214"/>
              <a:ext cx="280823" cy="280823"/>
            </a:xfrm>
            <a:custGeom>
              <a:avLst/>
              <a:gdLst>
                <a:gd name="connsiteX0" fmla="*/ 238115 w 280823"/>
                <a:gd name="connsiteY0" fmla="*/ 100628 h 280823"/>
                <a:gd name="connsiteX1" fmla="*/ 245720 w 280823"/>
                <a:gd name="connsiteY1" fmla="*/ 140412 h 280823"/>
                <a:gd name="connsiteX2" fmla="*/ 140412 w 280823"/>
                <a:gd name="connsiteY2" fmla="*/ 245720 h 280823"/>
                <a:gd name="connsiteX3" fmla="*/ 35103 w 280823"/>
                <a:gd name="connsiteY3" fmla="*/ 140412 h 280823"/>
                <a:gd name="connsiteX4" fmla="*/ 140412 w 280823"/>
                <a:gd name="connsiteY4" fmla="*/ 35103 h 280823"/>
                <a:gd name="connsiteX5" fmla="*/ 180195 w 280823"/>
                <a:gd name="connsiteY5" fmla="*/ 42708 h 280823"/>
                <a:gd name="connsiteX6" fmla="*/ 206522 w 280823"/>
                <a:gd name="connsiteY6" fmla="*/ 16381 h 280823"/>
                <a:gd name="connsiteX7" fmla="*/ 140412 w 280823"/>
                <a:gd name="connsiteY7" fmla="*/ 0 h 280823"/>
                <a:gd name="connsiteX8" fmla="*/ 0 w 280823"/>
                <a:gd name="connsiteY8" fmla="*/ 140412 h 280823"/>
                <a:gd name="connsiteX9" fmla="*/ 140412 w 280823"/>
                <a:gd name="connsiteY9" fmla="*/ 280823 h 280823"/>
                <a:gd name="connsiteX10" fmla="*/ 280823 w 280823"/>
                <a:gd name="connsiteY10" fmla="*/ 140412 h 280823"/>
                <a:gd name="connsiteX11" fmla="*/ 264442 w 280823"/>
                <a:gd name="connsiteY11" fmla="*/ 74301 h 280823"/>
                <a:gd name="connsiteX12" fmla="*/ 238115 w 280823"/>
                <a:gd name="connsiteY12" fmla="*/ 100628 h 28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0823" h="280823">
                  <a:moveTo>
                    <a:pt x="238115" y="100628"/>
                  </a:moveTo>
                  <a:cubicBezTo>
                    <a:pt x="243380" y="112914"/>
                    <a:pt x="245720" y="126370"/>
                    <a:pt x="245720" y="140412"/>
                  </a:cubicBezTo>
                  <a:cubicBezTo>
                    <a:pt x="245720" y="198331"/>
                    <a:pt x="198331" y="245720"/>
                    <a:pt x="140412" y="245720"/>
                  </a:cubicBezTo>
                  <a:cubicBezTo>
                    <a:pt x="82492" y="245720"/>
                    <a:pt x="35103" y="198331"/>
                    <a:pt x="35103" y="140412"/>
                  </a:cubicBezTo>
                  <a:cubicBezTo>
                    <a:pt x="35103" y="82492"/>
                    <a:pt x="82492" y="35103"/>
                    <a:pt x="140412" y="35103"/>
                  </a:cubicBezTo>
                  <a:cubicBezTo>
                    <a:pt x="154453" y="35103"/>
                    <a:pt x="167909" y="38028"/>
                    <a:pt x="180195" y="42708"/>
                  </a:cubicBezTo>
                  <a:lnTo>
                    <a:pt x="206522" y="16381"/>
                  </a:lnTo>
                  <a:cubicBezTo>
                    <a:pt x="186630" y="5850"/>
                    <a:pt x="164398" y="0"/>
                    <a:pt x="140412" y="0"/>
                  </a:cubicBezTo>
                  <a:cubicBezTo>
                    <a:pt x="63185" y="0"/>
                    <a:pt x="0" y="63185"/>
                    <a:pt x="0" y="140412"/>
                  </a:cubicBezTo>
                  <a:cubicBezTo>
                    <a:pt x="0" y="217638"/>
                    <a:pt x="63185" y="280823"/>
                    <a:pt x="140412" y="280823"/>
                  </a:cubicBezTo>
                  <a:cubicBezTo>
                    <a:pt x="217638" y="280823"/>
                    <a:pt x="280823" y="217638"/>
                    <a:pt x="280823" y="140412"/>
                  </a:cubicBezTo>
                  <a:cubicBezTo>
                    <a:pt x="280823" y="116425"/>
                    <a:pt x="274973" y="94193"/>
                    <a:pt x="264442" y="74301"/>
                  </a:cubicBezTo>
                  <a:lnTo>
                    <a:pt x="238115" y="1006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6CAB5A2-0CCF-4E69-9F0C-BC4A842247B6}"/>
              </a:ext>
            </a:extLst>
          </p:cNvPr>
          <p:cNvGrpSpPr/>
          <p:nvPr/>
        </p:nvGrpSpPr>
        <p:grpSpPr>
          <a:xfrm>
            <a:off x="5192023" y="2911838"/>
            <a:ext cx="2194560" cy="1237868"/>
            <a:chOff x="6974393" y="2966533"/>
            <a:chExt cx="2194560" cy="123786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66DACF5-A761-4D8C-8F5E-30E649418EA8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6CBFC0D-F995-45B2-81A6-05F19B2D5D1A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4CE8510-EDD1-4882-9283-B1007FE6FFA6}"/>
              </a:ext>
            </a:extLst>
          </p:cNvPr>
          <p:cNvGrpSpPr/>
          <p:nvPr/>
        </p:nvGrpSpPr>
        <p:grpSpPr>
          <a:xfrm>
            <a:off x="6613423" y="4521953"/>
            <a:ext cx="2194560" cy="1237866"/>
            <a:chOff x="6691483" y="4621698"/>
            <a:chExt cx="2194560" cy="123786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5442C44-8D54-45D7-85D5-28950BBCBD6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951FE77-D2D2-4928-870B-1F9B0BEF2CF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2C39D15-526D-4BF4-AF5B-4C7C5FDA7170}"/>
              </a:ext>
            </a:extLst>
          </p:cNvPr>
          <p:cNvGrpSpPr/>
          <p:nvPr/>
        </p:nvGrpSpPr>
        <p:grpSpPr>
          <a:xfrm>
            <a:off x="3745641" y="1301446"/>
            <a:ext cx="2194560" cy="1237868"/>
            <a:chOff x="6697329" y="1465257"/>
            <a:chExt cx="2194560" cy="123786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4944297-2EC1-419D-8634-677E9F12D17E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E0DE875-951E-4C39-99A0-660F1A93EF2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88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307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Battery Chart – Slide Template</vt:lpstr>
      <vt:lpstr>Battery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Battery Chart</dc:title>
  <dc:creator>PresentationGO.com</dc:creator>
  <dc:description>© Copyright PresentationGO.com</dc:description>
  <dcterms:created xsi:type="dcterms:W3CDTF">2014-11-26T05:14:11Z</dcterms:created>
  <dcterms:modified xsi:type="dcterms:W3CDTF">2020-07-06T18:25:43Z</dcterms:modified>
  <cp:category>Charts &amp; Diagrams</cp:category>
</cp:coreProperties>
</file>