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43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042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Battery Fraction Chart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473B62A-FEC2-430C-8A3F-8962342E00E4}"/>
              </a:ext>
            </a:extLst>
          </p:cNvPr>
          <p:cNvSpPr/>
          <p:nvPr/>
        </p:nvSpPr>
        <p:spPr>
          <a:xfrm>
            <a:off x="968333" y="2154538"/>
            <a:ext cx="3103606" cy="120981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E24A4-4A38-4F58-B973-DEDFBBB10551}"/>
              </a:ext>
            </a:extLst>
          </p:cNvPr>
          <p:cNvSpPr/>
          <p:nvPr/>
        </p:nvSpPr>
        <p:spPr>
          <a:xfrm>
            <a:off x="1701272" y="2387475"/>
            <a:ext cx="367617" cy="7377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F09E72-2230-4F57-B1AB-1F55B5C730BD}"/>
              </a:ext>
            </a:extLst>
          </p:cNvPr>
          <p:cNvSpPr/>
          <p:nvPr/>
        </p:nvSpPr>
        <p:spPr>
          <a:xfrm>
            <a:off x="2692500" y="2387475"/>
            <a:ext cx="367617" cy="737754"/>
          </a:xfrm>
          <a:prstGeom prst="rect">
            <a:avLst/>
          </a:pr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3EFA3E-FB48-40B8-82DA-664A0D018814}"/>
              </a:ext>
            </a:extLst>
          </p:cNvPr>
          <p:cNvSpPr/>
          <p:nvPr/>
        </p:nvSpPr>
        <p:spPr>
          <a:xfrm>
            <a:off x="2196887" y="2387475"/>
            <a:ext cx="367617" cy="7377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0001C57-0A11-4110-BF78-FCC37126449D}"/>
              </a:ext>
            </a:extLst>
          </p:cNvPr>
          <p:cNvSpPr/>
          <p:nvPr/>
        </p:nvSpPr>
        <p:spPr>
          <a:xfrm>
            <a:off x="1205659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37ABF34-534F-4AB4-AC1A-00C9235CF0B6}"/>
              </a:ext>
            </a:extLst>
          </p:cNvPr>
          <p:cNvSpPr/>
          <p:nvPr/>
        </p:nvSpPr>
        <p:spPr>
          <a:xfrm rot="10800000">
            <a:off x="3188114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F895CC1-AD7E-496C-85E2-345BC22E582F}"/>
              </a:ext>
            </a:extLst>
          </p:cNvPr>
          <p:cNvSpPr/>
          <p:nvPr/>
        </p:nvSpPr>
        <p:spPr>
          <a:xfrm>
            <a:off x="5072061" y="2154538"/>
            <a:ext cx="3103606" cy="120981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1A5438-44D4-4A42-B637-E724134E8646}"/>
              </a:ext>
            </a:extLst>
          </p:cNvPr>
          <p:cNvSpPr/>
          <p:nvPr/>
        </p:nvSpPr>
        <p:spPr>
          <a:xfrm>
            <a:off x="5805000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E71A44-993E-4192-8030-C19AA4D9DEFE}"/>
              </a:ext>
            </a:extLst>
          </p:cNvPr>
          <p:cNvSpPr/>
          <p:nvPr/>
        </p:nvSpPr>
        <p:spPr>
          <a:xfrm>
            <a:off x="6796228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E2845D4-4E74-4663-A1C6-FAD81C34D77F}"/>
              </a:ext>
            </a:extLst>
          </p:cNvPr>
          <p:cNvSpPr/>
          <p:nvPr/>
        </p:nvSpPr>
        <p:spPr>
          <a:xfrm>
            <a:off x="6300614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A3506D6-5A25-4FAA-8E63-C6EC4269F863}"/>
              </a:ext>
            </a:extLst>
          </p:cNvPr>
          <p:cNvSpPr/>
          <p:nvPr/>
        </p:nvSpPr>
        <p:spPr>
          <a:xfrm>
            <a:off x="5309387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BFEB548-EC0F-4D35-8B17-D490F6691E46}"/>
              </a:ext>
            </a:extLst>
          </p:cNvPr>
          <p:cNvSpPr/>
          <p:nvPr/>
        </p:nvSpPr>
        <p:spPr>
          <a:xfrm rot="10800000">
            <a:off x="7291841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bg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07A4675-7532-4835-8463-FC484CE36E58}"/>
              </a:ext>
            </a:extLst>
          </p:cNvPr>
          <p:cNvSpPr/>
          <p:nvPr/>
        </p:nvSpPr>
        <p:spPr>
          <a:xfrm>
            <a:off x="968332" y="2759443"/>
            <a:ext cx="3103607" cy="604906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453FD0A-00C1-4D8D-AD8C-6690F0C168BD}"/>
              </a:ext>
            </a:extLst>
          </p:cNvPr>
          <p:cNvSpPr/>
          <p:nvPr/>
        </p:nvSpPr>
        <p:spPr>
          <a:xfrm>
            <a:off x="5072059" y="2759443"/>
            <a:ext cx="3103607" cy="604906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247A9B59-D297-4225-AF6A-97DFCF2F3C1F}"/>
              </a:ext>
            </a:extLst>
          </p:cNvPr>
          <p:cNvGrpSpPr/>
          <p:nvPr/>
        </p:nvGrpSpPr>
        <p:grpSpPr>
          <a:xfrm>
            <a:off x="5382365" y="4598387"/>
            <a:ext cx="2202816" cy="1360030"/>
            <a:chOff x="8921977" y="1312837"/>
            <a:chExt cx="2937088" cy="181337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6209CC8-958A-4999-9F0C-507B96998B9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74EF42CF-C809-4453-A842-4CF1795860A0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307AFE0-FD27-457D-882B-07194C72F66A}"/>
              </a:ext>
            </a:extLst>
          </p:cNvPr>
          <p:cNvGrpSpPr/>
          <p:nvPr/>
        </p:nvGrpSpPr>
        <p:grpSpPr>
          <a:xfrm>
            <a:off x="1278638" y="4598390"/>
            <a:ext cx="2202816" cy="1360030"/>
            <a:chOff x="332936" y="2473878"/>
            <a:chExt cx="2937088" cy="1813372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018D6F70-AA5E-4CBD-A028-18683DFD3B6F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35DB11F-541E-4823-AA8D-1752ECCB470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3EB8A2D5-DCE0-4FE7-93B4-1A8EADAE91BD}"/>
              </a:ext>
            </a:extLst>
          </p:cNvPr>
          <p:cNvSpPr txBox="1"/>
          <p:nvPr/>
        </p:nvSpPr>
        <p:spPr>
          <a:xfrm>
            <a:off x="1684181" y="3353769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62%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9364773-F429-400C-968B-6CE3B387CB90}"/>
              </a:ext>
            </a:extLst>
          </p:cNvPr>
          <p:cNvSpPr txBox="1"/>
          <p:nvPr/>
        </p:nvSpPr>
        <p:spPr>
          <a:xfrm>
            <a:off x="5787909" y="3353769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/>
              <a:t>80%</a:t>
            </a:r>
          </a:p>
        </p:txBody>
      </p:sp>
    </p:spTree>
    <p:extLst>
      <p:ext uri="{BB962C8B-B14F-4D97-AF65-F5344CB8AC3E}">
        <p14:creationId xmlns:p14="http://schemas.microsoft.com/office/powerpoint/2010/main" val="4292317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Battery Fraction Chart – Slide Template</a:t>
            </a:r>
          </a:p>
        </p:txBody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F473B62A-FEC2-430C-8A3F-8962342E00E4}"/>
              </a:ext>
            </a:extLst>
          </p:cNvPr>
          <p:cNvSpPr/>
          <p:nvPr/>
        </p:nvSpPr>
        <p:spPr>
          <a:xfrm>
            <a:off x="968333" y="2154538"/>
            <a:ext cx="3103606" cy="120981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E6AE24A4-4A38-4F58-B973-DEDFBBB10551}"/>
              </a:ext>
            </a:extLst>
          </p:cNvPr>
          <p:cNvSpPr/>
          <p:nvPr/>
        </p:nvSpPr>
        <p:spPr>
          <a:xfrm>
            <a:off x="1701272" y="2387475"/>
            <a:ext cx="367617" cy="7377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FF09E72-2230-4F57-B1AB-1F55B5C730BD}"/>
              </a:ext>
            </a:extLst>
          </p:cNvPr>
          <p:cNvSpPr/>
          <p:nvPr/>
        </p:nvSpPr>
        <p:spPr>
          <a:xfrm>
            <a:off x="2692500" y="2387475"/>
            <a:ext cx="367617" cy="737754"/>
          </a:xfrm>
          <a:prstGeom prst="rect">
            <a:avLst/>
          </a:pr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83EFA3E-FB48-40B8-82DA-664A0D018814}"/>
              </a:ext>
            </a:extLst>
          </p:cNvPr>
          <p:cNvSpPr/>
          <p:nvPr/>
        </p:nvSpPr>
        <p:spPr>
          <a:xfrm>
            <a:off x="2196887" y="2387475"/>
            <a:ext cx="367617" cy="73775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C0001C57-0A11-4110-BF78-FCC37126449D}"/>
              </a:ext>
            </a:extLst>
          </p:cNvPr>
          <p:cNvSpPr/>
          <p:nvPr/>
        </p:nvSpPr>
        <p:spPr>
          <a:xfrm>
            <a:off x="1205659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637ABF34-534F-4AB4-AC1A-00C9235CF0B6}"/>
              </a:ext>
            </a:extLst>
          </p:cNvPr>
          <p:cNvSpPr/>
          <p:nvPr/>
        </p:nvSpPr>
        <p:spPr>
          <a:xfrm rot="10800000">
            <a:off x="3188114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9F895CC1-AD7E-496C-85E2-345BC22E582F}"/>
              </a:ext>
            </a:extLst>
          </p:cNvPr>
          <p:cNvSpPr/>
          <p:nvPr/>
        </p:nvSpPr>
        <p:spPr>
          <a:xfrm>
            <a:off x="5072061" y="2154538"/>
            <a:ext cx="3103606" cy="1209811"/>
          </a:xfrm>
          <a:custGeom>
            <a:avLst/>
            <a:gdLst>
              <a:gd name="connsiteX0" fmla="*/ 3873738 w 4138141"/>
              <a:gd name="connsiteY0" fmla="*/ 390283 h 1613081"/>
              <a:gd name="connsiteX1" fmla="*/ 4029267 w 4138141"/>
              <a:gd name="connsiteY1" fmla="*/ 390283 h 1613081"/>
              <a:gd name="connsiteX2" fmla="*/ 4138141 w 4138141"/>
              <a:gd name="connsiteY2" fmla="*/ 499157 h 1613081"/>
              <a:gd name="connsiteX3" fmla="*/ 4138141 w 4138141"/>
              <a:gd name="connsiteY3" fmla="*/ 1113924 h 1613081"/>
              <a:gd name="connsiteX4" fmla="*/ 4029267 w 4138141"/>
              <a:gd name="connsiteY4" fmla="*/ 1222798 h 1613081"/>
              <a:gd name="connsiteX5" fmla="*/ 3873738 w 4138141"/>
              <a:gd name="connsiteY5" fmla="*/ 1222798 h 1613081"/>
              <a:gd name="connsiteX6" fmla="*/ 3852590 w 4138141"/>
              <a:gd name="connsiteY6" fmla="*/ 1218529 h 1613081"/>
              <a:gd name="connsiteX7" fmla="*/ 3852590 w 4138141"/>
              <a:gd name="connsiteY7" fmla="*/ 394552 h 1613081"/>
              <a:gd name="connsiteX8" fmla="*/ 268852 w 4138141"/>
              <a:gd name="connsiteY8" fmla="*/ 0 h 1613081"/>
              <a:gd name="connsiteX9" fmla="*/ 3495717 w 4138141"/>
              <a:gd name="connsiteY9" fmla="*/ 0 h 1613081"/>
              <a:gd name="connsiteX10" fmla="*/ 3764569 w 4138141"/>
              <a:gd name="connsiteY10" fmla="*/ 268852 h 1613081"/>
              <a:gd name="connsiteX11" fmla="*/ 3764569 w 4138141"/>
              <a:gd name="connsiteY11" fmla="*/ 1344229 h 1613081"/>
              <a:gd name="connsiteX12" fmla="*/ 3495717 w 4138141"/>
              <a:gd name="connsiteY12" fmla="*/ 1613081 h 1613081"/>
              <a:gd name="connsiteX13" fmla="*/ 268852 w 4138141"/>
              <a:gd name="connsiteY13" fmla="*/ 1613081 h 1613081"/>
              <a:gd name="connsiteX14" fmla="*/ 0 w 4138141"/>
              <a:gd name="connsiteY14" fmla="*/ 1344229 h 1613081"/>
              <a:gd name="connsiteX15" fmla="*/ 0 w 4138141"/>
              <a:gd name="connsiteY15" fmla="*/ 268852 h 1613081"/>
              <a:gd name="connsiteX16" fmla="*/ 268852 w 4138141"/>
              <a:gd name="connsiteY16" fmla="*/ 0 h 16130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138141" h="1613081">
                <a:moveTo>
                  <a:pt x="3873738" y="390283"/>
                </a:moveTo>
                <a:lnTo>
                  <a:pt x="4029267" y="390283"/>
                </a:lnTo>
                <a:cubicBezTo>
                  <a:pt x="4089396" y="390283"/>
                  <a:pt x="4138141" y="439028"/>
                  <a:pt x="4138141" y="499157"/>
                </a:cubicBezTo>
                <a:lnTo>
                  <a:pt x="4138141" y="1113924"/>
                </a:lnTo>
                <a:cubicBezTo>
                  <a:pt x="4138141" y="1174053"/>
                  <a:pt x="4089396" y="1222798"/>
                  <a:pt x="4029267" y="1222798"/>
                </a:cubicBezTo>
                <a:lnTo>
                  <a:pt x="3873738" y="1222798"/>
                </a:lnTo>
                <a:lnTo>
                  <a:pt x="3852590" y="1218529"/>
                </a:lnTo>
                <a:lnTo>
                  <a:pt x="3852590" y="394552"/>
                </a:lnTo>
                <a:close/>
                <a:moveTo>
                  <a:pt x="268852" y="0"/>
                </a:moveTo>
                <a:lnTo>
                  <a:pt x="3495717" y="0"/>
                </a:lnTo>
                <a:cubicBezTo>
                  <a:pt x="3644200" y="0"/>
                  <a:pt x="3764569" y="120369"/>
                  <a:pt x="3764569" y="268852"/>
                </a:cubicBezTo>
                <a:lnTo>
                  <a:pt x="3764569" y="1344229"/>
                </a:lnTo>
                <a:cubicBezTo>
                  <a:pt x="3764569" y="1492712"/>
                  <a:pt x="3644200" y="1613081"/>
                  <a:pt x="3495717" y="1613081"/>
                </a:cubicBezTo>
                <a:lnTo>
                  <a:pt x="268852" y="1613081"/>
                </a:lnTo>
                <a:cubicBezTo>
                  <a:pt x="120369" y="1613081"/>
                  <a:pt x="0" y="1492712"/>
                  <a:pt x="0" y="1344229"/>
                </a:cubicBezTo>
                <a:lnTo>
                  <a:pt x="0" y="268852"/>
                </a:lnTo>
                <a:cubicBezTo>
                  <a:pt x="0" y="120369"/>
                  <a:pt x="120369" y="0"/>
                  <a:pt x="26885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AC1A5438-44D4-4A42-B637-E724134E8646}"/>
              </a:ext>
            </a:extLst>
          </p:cNvPr>
          <p:cNvSpPr/>
          <p:nvPr/>
        </p:nvSpPr>
        <p:spPr>
          <a:xfrm>
            <a:off x="5805000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7E71A44-993E-4192-8030-C19AA4D9DEFE}"/>
              </a:ext>
            </a:extLst>
          </p:cNvPr>
          <p:cNvSpPr/>
          <p:nvPr/>
        </p:nvSpPr>
        <p:spPr>
          <a:xfrm>
            <a:off x="6796228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E2845D4-4E74-4663-A1C6-FAD81C34D77F}"/>
              </a:ext>
            </a:extLst>
          </p:cNvPr>
          <p:cNvSpPr/>
          <p:nvPr/>
        </p:nvSpPr>
        <p:spPr>
          <a:xfrm>
            <a:off x="6300614" y="2387475"/>
            <a:ext cx="367617" cy="73775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8A3506D6-5A25-4FAA-8E63-C6EC4269F863}"/>
              </a:ext>
            </a:extLst>
          </p:cNvPr>
          <p:cNvSpPr/>
          <p:nvPr/>
        </p:nvSpPr>
        <p:spPr>
          <a:xfrm>
            <a:off x="5309387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BFEB548-EC0F-4D35-8B17-D490F6691E46}"/>
              </a:ext>
            </a:extLst>
          </p:cNvPr>
          <p:cNvSpPr/>
          <p:nvPr/>
        </p:nvSpPr>
        <p:spPr>
          <a:xfrm rot="10800000">
            <a:off x="7291841" y="2387475"/>
            <a:ext cx="367617" cy="737754"/>
          </a:xfrm>
          <a:custGeom>
            <a:avLst/>
            <a:gdLst>
              <a:gd name="connsiteX0" fmla="*/ 62935 w 377605"/>
              <a:gd name="connsiteY0" fmla="*/ 0 h 757798"/>
              <a:gd name="connsiteX1" fmla="*/ 199705 w 377605"/>
              <a:gd name="connsiteY1" fmla="*/ 0 h 757798"/>
              <a:gd name="connsiteX2" fmla="*/ 314670 w 377605"/>
              <a:gd name="connsiteY2" fmla="*/ 0 h 757798"/>
              <a:gd name="connsiteX3" fmla="*/ 377605 w 377605"/>
              <a:gd name="connsiteY3" fmla="*/ 0 h 757798"/>
              <a:gd name="connsiteX4" fmla="*/ 377605 w 377605"/>
              <a:gd name="connsiteY4" fmla="*/ 62935 h 757798"/>
              <a:gd name="connsiteX5" fmla="*/ 377605 w 377605"/>
              <a:gd name="connsiteY5" fmla="*/ 694863 h 757798"/>
              <a:gd name="connsiteX6" fmla="*/ 377605 w 377605"/>
              <a:gd name="connsiteY6" fmla="*/ 757798 h 757798"/>
              <a:gd name="connsiteX7" fmla="*/ 314670 w 377605"/>
              <a:gd name="connsiteY7" fmla="*/ 757798 h 757798"/>
              <a:gd name="connsiteX8" fmla="*/ 199705 w 377605"/>
              <a:gd name="connsiteY8" fmla="*/ 757798 h 757798"/>
              <a:gd name="connsiteX9" fmla="*/ 62935 w 377605"/>
              <a:gd name="connsiteY9" fmla="*/ 757798 h 757798"/>
              <a:gd name="connsiteX10" fmla="*/ 0 w 377605"/>
              <a:gd name="connsiteY10" fmla="*/ 694863 h 757798"/>
              <a:gd name="connsiteX11" fmla="*/ 0 w 377605"/>
              <a:gd name="connsiteY11" fmla="*/ 62935 h 757798"/>
              <a:gd name="connsiteX12" fmla="*/ 62935 w 377605"/>
              <a:gd name="connsiteY12" fmla="*/ 0 h 757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77605" h="757798">
                <a:moveTo>
                  <a:pt x="62935" y="0"/>
                </a:moveTo>
                <a:lnTo>
                  <a:pt x="199705" y="0"/>
                </a:lnTo>
                <a:lnTo>
                  <a:pt x="314670" y="0"/>
                </a:lnTo>
                <a:lnTo>
                  <a:pt x="377605" y="0"/>
                </a:lnTo>
                <a:lnTo>
                  <a:pt x="377605" y="62935"/>
                </a:lnTo>
                <a:lnTo>
                  <a:pt x="377605" y="694863"/>
                </a:lnTo>
                <a:lnTo>
                  <a:pt x="377605" y="757798"/>
                </a:lnTo>
                <a:lnTo>
                  <a:pt x="314670" y="757798"/>
                </a:lnTo>
                <a:lnTo>
                  <a:pt x="199705" y="757798"/>
                </a:lnTo>
                <a:lnTo>
                  <a:pt x="62935" y="757798"/>
                </a:lnTo>
                <a:cubicBezTo>
                  <a:pt x="28177" y="757798"/>
                  <a:pt x="0" y="729621"/>
                  <a:pt x="0" y="694863"/>
                </a:cubicBezTo>
                <a:lnTo>
                  <a:pt x="0" y="62935"/>
                </a:lnTo>
                <a:cubicBezTo>
                  <a:pt x="0" y="28177"/>
                  <a:pt x="28177" y="0"/>
                  <a:pt x="62935" y="0"/>
                </a:cubicBezTo>
                <a:close/>
              </a:path>
            </a:pathLst>
          </a:custGeom>
          <a:solidFill>
            <a:schemeClr val="tx1">
              <a:alpha val="2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007A4675-7532-4835-8463-FC484CE36E58}"/>
              </a:ext>
            </a:extLst>
          </p:cNvPr>
          <p:cNvSpPr/>
          <p:nvPr/>
        </p:nvSpPr>
        <p:spPr>
          <a:xfrm>
            <a:off x="968332" y="2759443"/>
            <a:ext cx="3103607" cy="604906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6453FD0A-00C1-4D8D-AD8C-6690F0C168BD}"/>
              </a:ext>
            </a:extLst>
          </p:cNvPr>
          <p:cNvSpPr/>
          <p:nvPr/>
        </p:nvSpPr>
        <p:spPr>
          <a:xfrm>
            <a:off x="5072059" y="2759443"/>
            <a:ext cx="3103607" cy="604906"/>
          </a:xfrm>
          <a:custGeom>
            <a:avLst/>
            <a:gdLst>
              <a:gd name="connsiteX0" fmla="*/ 3852591 w 4138142"/>
              <a:gd name="connsiteY0" fmla="*/ 0 h 806541"/>
              <a:gd name="connsiteX1" fmla="*/ 4138142 w 4138142"/>
              <a:gd name="connsiteY1" fmla="*/ 0 h 806541"/>
              <a:gd name="connsiteX2" fmla="*/ 4138142 w 4138142"/>
              <a:gd name="connsiteY2" fmla="*/ 307384 h 806541"/>
              <a:gd name="connsiteX3" fmla="*/ 4029268 w 4138142"/>
              <a:gd name="connsiteY3" fmla="*/ 416258 h 806541"/>
              <a:gd name="connsiteX4" fmla="*/ 3873739 w 4138142"/>
              <a:gd name="connsiteY4" fmla="*/ 416258 h 806541"/>
              <a:gd name="connsiteX5" fmla="*/ 3852591 w 4138142"/>
              <a:gd name="connsiteY5" fmla="*/ 411989 h 806541"/>
              <a:gd name="connsiteX6" fmla="*/ 0 w 4138142"/>
              <a:gd name="connsiteY6" fmla="*/ 0 h 806541"/>
              <a:gd name="connsiteX7" fmla="*/ 3764569 w 4138142"/>
              <a:gd name="connsiteY7" fmla="*/ 0 h 806541"/>
              <a:gd name="connsiteX8" fmla="*/ 3764569 w 4138142"/>
              <a:gd name="connsiteY8" fmla="*/ 537690 h 806541"/>
              <a:gd name="connsiteX9" fmla="*/ 3549900 w 4138142"/>
              <a:gd name="connsiteY9" fmla="*/ 801080 h 806541"/>
              <a:gd name="connsiteX10" fmla="*/ 3495727 w 4138142"/>
              <a:gd name="connsiteY10" fmla="*/ 806541 h 806541"/>
              <a:gd name="connsiteX11" fmla="*/ 268842 w 4138142"/>
              <a:gd name="connsiteY11" fmla="*/ 806541 h 806541"/>
              <a:gd name="connsiteX12" fmla="*/ 214669 w 4138142"/>
              <a:gd name="connsiteY12" fmla="*/ 801080 h 806541"/>
              <a:gd name="connsiteX13" fmla="*/ 0 w 4138142"/>
              <a:gd name="connsiteY13" fmla="*/ 537690 h 806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138142" h="806541">
                <a:moveTo>
                  <a:pt x="3852591" y="0"/>
                </a:moveTo>
                <a:lnTo>
                  <a:pt x="4138142" y="0"/>
                </a:lnTo>
                <a:lnTo>
                  <a:pt x="4138142" y="307384"/>
                </a:lnTo>
                <a:cubicBezTo>
                  <a:pt x="4138142" y="367513"/>
                  <a:pt x="4089397" y="416258"/>
                  <a:pt x="4029268" y="416258"/>
                </a:cubicBezTo>
                <a:lnTo>
                  <a:pt x="3873739" y="416258"/>
                </a:lnTo>
                <a:lnTo>
                  <a:pt x="3852591" y="411989"/>
                </a:lnTo>
                <a:close/>
                <a:moveTo>
                  <a:pt x="0" y="0"/>
                </a:moveTo>
                <a:lnTo>
                  <a:pt x="3764569" y="0"/>
                </a:lnTo>
                <a:lnTo>
                  <a:pt x="3764569" y="537690"/>
                </a:lnTo>
                <a:cubicBezTo>
                  <a:pt x="3764569" y="667613"/>
                  <a:pt x="3672412" y="776011"/>
                  <a:pt x="3549900" y="801080"/>
                </a:cubicBezTo>
                <a:lnTo>
                  <a:pt x="3495727" y="806541"/>
                </a:lnTo>
                <a:lnTo>
                  <a:pt x="268842" y="806541"/>
                </a:lnTo>
                <a:lnTo>
                  <a:pt x="214669" y="801080"/>
                </a:lnTo>
                <a:cubicBezTo>
                  <a:pt x="92158" y="776011"/>
                  <a:pt x="0" y="667613"/>
                  <a:pt x="0" y="537690"/>
                </a:cubicBez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B8A2D5-DCE0-4FE7-93B4-1A8EADAE91BD}"/>
              </a:ext>
            </a:extLst>
          </p:cNvPr>
          <p:cNvSpPr txBox="1"/>
          <p:nvPr/>
        </p:nvSpPr>
        <p:spPr>
          <a:xfrm>
            <a:off x="1684181" y="3353769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62%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49364773-F429-400C-968B-6CE3B387CB90}"/>
              </a:ext>
            </a:extLst>
          </p:cNvPr>
          <p:cNvSpPr txBox="1"/>
          <p:nvPr/>
        </p:nvSpPr>
        <p:spPr>
          <a:xfrm>
            <a:off x="5787909" y="3353769"/>
            <a:ext cx="1391728" cy="92333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</a:rPr>
              <a:t>80%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838EFFDE-D329-4603-86CF-F7F3380949F1}"/>
              </a:ext>
            </a:extLst>
          </p:cNvPr>
          <p:cNvGrpSpPr/>
          <p:nvPr/>
        </p:nvGrpSpPr>
        <p:grpSpPr>
          <a:xfrm>
            <a:off x="5382365" y="4598387"/>
            <a:ext cx="2202816" cy="1360030"/>
            <a:chOff x="8921977" y="1312837"/>
            <a:chExt cx="2937088" cy="181337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22A5985-990D-40C9-A096-D8C05573BAB8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13D5E11-753E-4905-8327-D353C0653C83}"/>
                </a:ext>
              </a:extLst>
            </p:cNvPr>
            <p:cNvSpPr txBox="1"/>
            <p:nvPr/>
          </p:nvSpPr>
          <p:spPr>
            <a:xfrm>
              <a:off x="8929772" y="1925882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5467D3EB-66DD-4483-BBD1-6D152A3CFF71}"/>
              </a:ext>
            </a:extLst>
          </p:cNvPr>
          <p:cNvGrpSpPr/>
          <p:nvPr/>
        </p:nvGrpSpPr>
        <p:grpSpPr>
          <a:xfrm>
            <a:off x="1278638" y="4598390"/>
            <a:ext cx="2202816" cy="1360030"/>
            <a:chOff x="332936" y="2473878"/>
            <a:chExt cx="2937088" cy="181337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B31C744-CFCC-4AC6-B5F1-F387BB5057BB}"/>
                </a:ext>
              </a:extLst>
            </p:cNvPr>
            <p:cNvSpPr txBox="1"/>
            <p:nvPr/>
          </p:nvSpPr>
          <p:spPr>
            <a:xfrm>
              <a:off x="332936" y="2473878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169034C-0A38-4206-8A30-F6C99BA419BB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0032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437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221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Fraction Chart – Slide Template</vt:lpstr>
      <vt:lpstr>Battery Fraction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Fraction Chart</dc:title>
  <dc:creator>PresentationGO.com</dc:creator>
  <dc:description>© Copyright PresentationGO.com</dc:description>
  <dcterms:created xsi:type="dcterms:W3CDTF">2014-11-26T05:14:11Z</dcterms:created>
  <dcterms:modified xsi:type="dcterms:W3CDTF">2020-01-23T05:56:53Z</dcterms:modified>
  <cp:category>Charts &amp; Diagrams</cp:category>
</cp:coreProperties>
</file>