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34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04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Battery Fraction Chart – Slide Template</a:t>
            </a: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F473B62A-FEC2-430C-8A3F-8962342E00E4}"/>
              </a:ext>
            </a:extLst>
          </p:cNvPr>
          <p:cNvSpPr/>
          <p:nvPr/>
        </p:nvSpPr>
        <p:spPr>
          <a:xfrm>
            <a:off x="1291110" y="1729717"/>
            <a:ext cx="4138141" cy="1613081"/>
          </a:xfrm>
          <a:custGeom>
            <a:avLst/>
            <a:gdLst>
              <a:gd name="connsiteX0" fmla="*/ 3873738 w 4138141"/>
              <a:gd name="connsiteY0" fmla="*/ 390283 h 1613081"/>
              <a:gd name="connsiteX1" fmla="*/ 4029267 w 4138141"/>
              <a:gd name="connsiteY1" fmla="*/ 390283 h 1613081"/>
              <a:gd name="connsiteX2" fmla="*/ 4138141 w 4138141"/>
              <a:gd name="connsiteY2" fmla="*/ 499157 h 1613081"/>
              <a:gd name="connsiteX3" fmla="*/ 4138141 w 4138141"/>
              <a:gd name="connsiteY3" fmla="*/ 1113924 h 1613081"/>
              <a:gd name="connsiteX4" fmla="*/ 4029267 w 4138141"/>
              <a:gd name="connsiteY4" fmla="*/ 1222798 h 1613081"/>
              <a:gd name="connsiteX5" fmla="*/ 3873738 w 4138141"/>
              <a:gd name="connsiteY5" fmla="*/ 1222798 h 1613081"/>
              <a:gd name="connsiteX6" fmla="*/ 3852590 w 4138141"/>
              <a:gd name="connsiteY6" fmla="*/ 1218529 h 1613081"/>
              <a:gd name="connsiteX7" fmla="*/ 3852590 w 4138141"/>
              <a:gd name="connsiteY7" fmla="*/ 394552 h 1613081"/>
              <a:gd name="connsiteX8" fmla="*/ 268852 w 4138141"/>
              <a:gd name="connsiteY8" fmla="*/ 0 h 1613081"/>
              <a:gd name="connsiteX9" fmla="*/ 3495717 w 4138141"/>
              <a:gd name="connsiteY9" fmla="*/ 0 h 1613081"/>
              <a:gd name="connsiteX10" fmla="*/ 3764569 w 4138141"/>
              <a:gd name="connsiteY10" fmla="*/ 268852 h 1613081"/>
              <a:gd name="connsiteX11" fmla="*/ 3764569 w 4138141"/>
              <a:gd name="connsiteY11" fmla="*/ 1344229 h 1613081"/>
              <a:gd name="connsiteX12" fmla="*/ 3495717 w 4138141"/>
              <a:gd name="connsiteY12" fmla="*/ 1613081 h 1613081"/>
              <a:gd name="connsiteX13" fmla="*/ 268852 w 4138141"/>
              <a:gd name="connsiteY13" fmla="*/ 1613081 h 1613081"/>
              <a:gd name="connsiteX14" fmla="*/ 0 w 4138141"/>
              <a:gd name="connsiteY14" fmla="*/ 1344229 h 1613081"/>
              <a:gd name="connsiteX15" fmla="*/ 0 w 4138141"/>
              <a:gd name="connsiteY15" fmla="*/ 268852 h 1613081"/>
              <a:gd name="connsiteX16" fmla="*/ 268852 w 4138141"/>
              <a:gd name="connsiteY16" fmla="*/ 0 h 161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38141" h="1613081">
                <a:moveTo>
                  <a:pt x="3873738" y="390283"/>
                </a:moveTo>
                <a:lnTo>
                  <a:pt x="4029267" y="390283"/>
                </a:lnTo>
                <a:cubicBezTo>
                  <a:pt x="4089396" y="390283"/>
                  <a:pt x="4138141" y="439028"/>
                  <a:pt x="4138141" y="499157"/>
                </a:cubicBezTo>
                <a:lnTo>
                  <a:pt x="4138141" y="1113924"/>
                </a:lnTo>
                <a:cubicBezTo>
                  <a:pt x="4138141" y="1174053"/>
                  <a:pt x="4089396" y="1222798"/>
                  <a:pt x="4029267" y="1222798"/>
                </a:cubicBezTo>
                <a:lnTo>
                  <a:pt x="3873738" y="1222798"/>
                </a:lnTo>
                <a:lnTo>
                  <a:pt x="3852590" y="1218529"/>
                </a:lnTo>
                <a:lnTo>
                  <a:pt x="3852590" y="394552"/>
                </a:lnTo>
                <a:close/>
                <a:moveTo>
                  <a:pt x="268852" y="0"/>
                </a:moveTo>
                <a:lnTo>
                  <a:pt x="3495717" y="0"/>
                </a:lnTo>
                <a:cubicBezTo>
                  <a:pt x="3644200" y="0"/>
                  <a:pt x="3764569" y="120369"/>
                  <a:pt x="3764569" y="268852"/>
                </a:cubicBezTo>
                <a:lnTo>
                  <a:pt x="3764569" y="1344229"/>
                </a:lnTo>
                <a:cubicBezTo>
                  <a:pt x="3764569" y="1492712"/>
                  <a:pt x="3644200" y="1613081"/>
                  <a:pt x="3495717" y="1613081"/>
                </a:cubicBezTo>
                <a:lnTo>
                  <a:pt x="268852" y="1613081"/>
                </a:lnTo>
                <a:cubicBezTo>
                  <a:pt x="120369" y="1613081"/>
                  <a:pt x="0" y="1492712"/>
                  <a:pt x="0" y="1344229"/>
                </a:cubicBezTo>
                <a:lnTo>
                  <a:pt x="0" y="268852"/>
                </a:lnTo>
                <a:cubicBezTo>
                  <a:pt x="0" y="120369"/>
                  <a:pt x="120369" y="0"/>
                  <a:pt x="268852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6AE24A4-4A38-4F58-B973-DEDFBBB10551}"/>
              </a:ext>
            </a:extLst>
          </p:cNvPr>
          <p:cNvSpPr/>
          <p:nvPr/>
        </p:nvSpPr>
        <p:spPr>
          <a:xfrm>
            <a:off x="2268363" y="2040300"/>
            <a:ext cx="490156" cy="9836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FF09E72-2230-4F57-B1AB-1F55B5C730BD}"/>
              </a:ext>
            </a:extLst>
          </p:cNvPr>
          <p:cNvSpPr/>
          <p:nvPr/>
        </p:nvSpPr>
        <p:spPr>
          <a:xfrm>
            <a:off x="3590000" y="2040300"/>
            <a:ext cx="490156" cy="983672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83EFA3E-FB48-40B8-82DA-664A0D018814}"/>
              </a:ext>
            </a:extLst>
          </p:cNvPr>
          <p:cNvSpPr/>
          <p:nvPr/>
        </p:nvSpPr>
        <p:spPr>
          <a:xfrm>
            <a:off x="2929182" y="2040300"/>
            <a:ext cx="490156" cy="9836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0001C57-0A11-4110-BF78-FCC37126449D}"/>
              </a:ext>
            </a:extLst>
          </p:cNvPr>
          <p:cNvSpPr/>
          <p:nvPr/>
        </p:nvSpPr>
        <p:spPr>
          <a:xfrm>
            <a:off x="1607545" y="2040300"/>
            <a:ext cx="490156" cy="983672"/>
          </a:xfrm>
          <a:custGeom>
            <a:avLst/>
            <a:gdLst>
              <a:gd name="connsiteX0" fmla="*/ 62935 w 377605"/>
              <a:gd name="connsiteY0" fmla="*/ 0 h 757798"/>
              <a:gd name="connsiteX1" fmla="*/ 199705 w 377605"/>
              <a:gd name="connsiteY1" fmla="*/ 0 h 757798"/>
              <a:gd name="connsiteX2" fmla="*/ 314670 w 377605"/>
              <a:gd name="connsiteY2" fmla="*/ 0 h 757798"/>
              <a:gd name="connsiteX3" fmla="*/ 377605 w 377605"/>
              <a:gd name="connsiteY3" fmla="*/ 0 h 757798"/>
              <a:gd name="connsiteX4" fmla="*/ 377605 w 377605"/>
              <a:gd name="connsiteY4" fmla="*/ 62935 h 757798"/>
              <a:gd name="connsiteX5" fmla="*/ 377605 w 377605"/>
              <a:gd name="connsiteY5" fmla="*/ 694863 h 757798"/>
              <a:gd name="connsiteX6" fmla="*/ 377605 w 377605"/>
              <a:gd name="connsiteY6" fmla="*/ 757798 h 757798"/>
              <a:gd name="connsiteX7" fmla="*/ 314670 w 377605"/>
              <a:gd name="connsiteY7" fmla="*/ 757798 h 757798"/>
              <a:gd name="connsiteX8" fmla="*/ 199705 w 377605"/>
              <a:gd name="connsiteY8" fmla="*/ 757798 h 757798"/>
              <a:gd name="connsiteX9" fmla="*/ 62935 w 377605"/>
              <a:gd name="connsiteY9" fmla="*/ 757798 h 757798"/>
              <a:gd name="connsiteX10" fmla="*/ 0 w 377605"/>
              <a:gd name="connsiteY10" fmla="*/ 694863 h 757798"/>
              <a:gd name="connsiteX11" fmla="*/ 0 w 377605"/>
              <a:gd name="connsiteY11" fmla="*/ 62935 h 757798"/>
              <a:gd name="connsiteX12" fmla="*/ 62935 w 377605"/>
              <a:gd name="connsiteY12" fmla="*/ 0 h 75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7605" h="757798">
                <a:moveTo>
                  <a:pt x="62935" y="0"/>
                </a:moveTo>
                <a:lnTo>
                  <a:pt x="199705" y="0"/>
                </a:lnTo>
                <a:lnTo>
                  <a:pt x="314670" y="0"/>
                </a:lnTo>
                <a:lnTo>
                  <a:pt x="377605" y="0"/>
                </a:lnTo>
                <a:lnTo>
                  <a:pt x="377605" y="62935"/>
                </a:lnTo>
                <a:lnTo>
                  <a:pt x="377605" y="694863"/>
                </a:lnTo>
                <a:lnTo>
                  <a:pt x="377605" y="757798"/>
                </a:lnTo>
                <a:lnTo>
                  <a:pt x="314670" y="757798"/>
                </a:lnTo>
                <a:lnTo>
                  <a:pt x="199705" y="757798"/>
                </a:lnTo>
                <a:lnTo>
                  <a:pt x="62935" y="757798"/>
                </a:lnTo>
                <a:cubicBezTo>
                  <a:pt x="28177" y="757798"/>
                  <a:pt x="0" y="729621"/>
                  <a:pt x="0" y="694863"/>
                </a:cubicBezTo>
                <a:lnTo>
                  <a:pt x="0" y="62935"/>
                </a:lnTo>
                <a:cubicBezTo>
                  <a:pt x="0" y="28177"/>
                  <a:pt x="28177" y="0"/>
                  <a:pt x="62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37ABF34-534F-4AB4-AC1A-00C9235CF0B6}"/>
              </a:ext>
            </a:extLst>
          </p:cNvPr>
          <p:cNvSpPr/>
          <p:nvPr/>
        </p:nvSpPr>
        <p:spPr>
          <a:xfrm rot="10800000">
            <a:off x="4250818" y="2040300"/>
            <a:ext cx="490156" cy="983672"/>
          </a:xfrm>
          <a:custGeom>
            <a:avLst/>
            <a:gdLst>
              <a:gd name="connsiteX0" fmla="*/ 62935 w 377605"/>
              <a:gd name="connsiteY0" fmla="*/ 0 h 757798"/>
              <a:gd name="connsiteX1" fmla="*/ 199705 w 377605"/>
              <a:gd name="connsiteY1" fmla="*/ 0 h 757798"/>
              <a:gd name="connsiteX2" fmla="*/ 314670 w 377605"/>
              <a:gd name="connsiteY2" fmla="*/ 0 h 757798"/>
              <a:gd name="connsiteX3" fmla="*/ 377605 w 377605"/>
              <a:gd name="connsiteY3" fmla="*/ 0 h 757798"/>
              <a:gd name="connsiteX4" fmla="*/ 377605 w 377605"/>
              <a:gd name="connsiteY4" fmla="*/ 62935 h 757798"/>
              <a:gd name="connsiteX5" fmla="*/ 377605 w 377605"/>
              <a:gd name="connsiteY5" fmla="*/ 694863 h 757798"/>
              <a:gd name="connsiteX6" fmla="*/ 377605 w 377605"/>
              <a:gd name="connsiteY6" fmla="*/ 757798 h 757798"/>
              <a:gd name="connsiteX7" fmla="*/ 314670 w 377605"/>
              <a:gd name="connsiteY7" fmla="*/ 757798 h 757798"/>
              <a:gd name="connsiteX8" fmla="*/ 199705 w 377605"/>
              <a:gd name="connsiteY8" fmla="*/ 757798 h 757798"/>
              <a:gd name="connsiteX9" fmla="*/ 62935 w 377605"/>
              <a:gd name="connsiteY9" fmla="*/ 757798 h 757798"/>
              <a:gd name="connsiteX10" fmla="*/ 0 w 377605"/>
              <a:gd name="connsiteY10" fmla="*/ 694863 h 757798"/>
              <a:gd name="connsiteX11" fmla="*/ 0 w 377605"/>
              <a:gd name="connsiteY11" fmla="*/ 62935 h 757798"/>
              <a:gd name="connsiteX12" fmla="*/ 62935 w 377605"/>
              <a:gd name="connsiteY12" fmla="*/ 0 h 75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7605" h="757798">
                <a:moveTo>
                  <a:pt x="62935" y="0"/>
                </a:moveTo>
                <a:lnTo>
                  <a:pt x="199705" y="0"/>
                </a:lnTo>
                <a:lnTo>
                  <a:pt x="314670" y="0"/>
                </a:lnTo>
                <a:lnTo>
                  <a:pt x="377605" y="0"/>
                </a:lnTo>
                <a:lnTo>
                  <a:pt x="377605" y="62935"/>
                </a:lnTo>
                <a:lnTo>
                  <a:pt x="377605" y="694863"/>
                </a:lnTo>
                <a:lnTo>
                  <a:pt x="377605" y="757798"/>
                </a:lnTo>
                <a:lnTo>
                  <a:pt x="314670" y="757798"/>
                </a:lnTo>
                <a:lnTo>
                  <a:pt x="199705" y="757798"/>
                </a:lnTo>
                <a:lnTo>
                  <a:pt x="62935" y="757798"/>
                </a:lnTo>
                <a:cubicBezTo>
                  <a:pt x="28177" y="757798"/>
                  <a:pt x="0" y="729621"/>
                  <a:pt x="0" y="694863"/>
                </a:cubicBezTo>
                <a:lnTo>
                  <a:pt x="0" y="62935"/>
                </a:lnTo>
                <a:cubicBezTo>
                  <a:pt x="0" y="28177"/>
                  <a:pt x="28177" y="0"/>
                  <a:pt x="62935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9F895CC1-AD7E-496C-85E2-345BC22E582F}"/>
              </a:ext>
            </a:extLst>
          </p:cNvPr>
          <p:cNvSpPr/>
          <p:nvPr/>
        </p:nvSpPr>
        <p:spPr>
          <a:xfrm>
            <a:off x="6762747" y="1729717"/>
            <a:ext cx="4138141" cy="1613081"/>
          </a:xfrm>
          <a:custGeom>
            <a:avLst/>
            <a:gdLst>
              <a:gd name="connsiteX0" fmla="*/ 3873738 w 4138141"/>
              <a:gd name="connsiteY0" fmla="*/ 390283 h 1613081"/>
              <a:gd name="connsiteX1" fmla="*/ 4029267 w 4138141"/>
              <a:gd name="connsiteY1" fmla="*/ 390283 h 1613081"/>
              <a:gd name="connsiteX2" fmla="*/ 4138141 w 4138141"/>
              <a:gd name="connsiteY2" fmla="*/ 499157 h 1613081"/>
              <a:gd name="connsiteX3" fmla="*/ 4138141 w 4138141"/>
              <a:gd name="connsiteY3" fmla="*/ 1113924 h 1613081"/>
              <a:gd name="connsiteX4" fmla="*/ 4029267 w 4138141"/>
              <a:gd name="connsiteY4" fmla="*/ 1222798 h 1613081"/>
              <a:gd name="connsiteX5" fmla="*/ 3873738 w 4138141"/>
              <a:gd name="connsiteY5" fmla="*/ 1222798 h 1613081"/>
              <a:gd name="connsiteX6" fmla="*/ 3852590 w 4138141"/>
              <a:gd name="connsiteY6" fmla="*/ 1218529 h 1613081"/>
              <a:gd name="connsiteX7" fmla="*/ 3852590 w 4138141"/>
              <a:gd name="connsiteY7" fmla="*/ 394552 h 1613081"/>
              <a:gd name="connsiteX8" fmla="*/ 268852 w 4138141"/>
              <a:gd name="connsiteY8" fmla="*/ 0 h 1613081"/>
              <a:gd name="connsiteX9" fmla="*/ 3495717 w 4138141"/>
              <a:gd name="connsiteY9" fmla="*/ 0 h 1613081"/>
              <a:gd name="connsiteX10" fmla="*/ 3764569 w 4138141"/>
              <a:gd name="connsiteY10" fmla="*/ 268852 h 1613081"/>
              <a:gd name="connsiteX11" fmla="*/ 3764569 w 4138141"/>
              <a:gd name="connsiteY11" fmla="*/ 1344229 h 1613081"/>
              <a:gd name="connsiteX12" fmla="*/ 3495717 w 4138141"/>
              <a:gd name="connsiteY12" fmla="*/ 1613081 h 1613081"/>
              <a:gd name="connsiteX13" fmla="*/ 268852 w 4138141"/>
              <a:gd name="connsiteY13" fmla="*/ 1613081 h 1613081"/>
              <a:gd name="connsiteX14" fmla="*/ 0 w 4138141"/>
              <a:gd name="connsiteY14" fmla="*/ 1344229 h 1613081"/>
              <a:gd name="connsiteX15" fmla="*/ 0 w 4138141"/>
              <a:gd name="connsiteY15" fmla="*/ 268852 h 1613081"/>
              <a:gd name="connsiteX16" fmla="*/ 268852 w 4138141"/>
              <a:gd name="connsiteY16" fmla="*/ 0 h 161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38141" h="1613081">
                <a:moveTo>
                  <a:pt x="3873738" y="390283"/>
                </a:moveTo>
                <a:lnTo>
                  <a:pt x="4029267" y="390283"/>
                </a:lnTo>
                <a:cubicBezTo>
                  <a:pt x="4089396" y="390283"/>
                  <a:pt x="4138141" y="439028"/>
                  <a:pt x="4138141" y="499157"/>
                </a:cubicBezTo>
                <a:lnTo>
                  <a:pt x="4138141" y="1113924"/>
                </a:lnTo>
                <a:cubicBezTo>
                  <a:pt x="4138141" y="1174053"/>
                  <a:pt x="4089396" y="1222798"/>
                  <a:pt x="4029267" y="1222798"/>
                </a:cubicBezTo>
                <a:lnTo>
                  <a:pt x="3873738" y="1222798"/>
                </a:lnTo>
                <a:lnTo>
                  <a:pt x="3852590" y="1218529"/>
                </a:lnTo>
                <a:lnTo>
                  <a:pt x="3852590" y="394552"/>
                </a:lnTo>
                <a:close/>
                <a:moveTo>
                  <a:pt x="268852" y="0"/>
                </a:moveTo>
                <a:lnTo>
                  <a:pt x="3495717" y="0"/>
                </a:lnTo>
                <a:cubicBezTo>
                  <a:pt x="3644200" y="0"/>
                  <a:pt x="3764569" y="120369"/>
                  <a:pt x="3764569" y="268852"/>
                </a:cubicBezTo>
                <a:lnTo>
                  <a:pt x="3764569" y="1344229"/>
                </a:lnTo>
                <a:cubicBezTo>
                  <a:pt x="3764569" y="1492712"/>
                  <a:pt x="3644200" y="1613081"/>
                  <a:pt x="3495717" y="1613081"/>
                </a:cubicBezTo>
                <a:lnTo>
                  <a:pt x="268852" y="1613081"/>
                </a:lnTo>
                <a:cubicBezTo>
                  <a:pt x="120369" y="1613081"/>
                  <a:pt x="0" y="1492712"/>
                  <a:pt x="0" y="1344229"/>
                </a:cubicBezTo>
                <a:lnTo>
                  <a:pt x="0" y="268852"/>
                </a:lnTo>
                <a:cubicBezTo>
                  <a:pt x="0" y="120369"/>
                  <a:pt x="120369" y="0"/>
                  <a:pt x="268852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C1A5438-44D4-4A42-B637-E724134E8646}"/>
              </a:ext>
            </a:extLst>
          </p:cNvPr>
          <p:cNvSpPr/>
          <p:nvPr/>
        </p:nvSpPr>
        <p:spPr>
          <a:xfrm>
            <a:off x="7740000" y="2040300"/>
            <a:ext cx="490156" cy="9836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7E71A44-993E-4192-8030-C19AA4D9DEFE}"/>
              </a:ext>
            </a:extLst>
          </p:cNvPr>
          <p:cNvSpPr/>
          <p:nvPr/>
        </p:nvSpPr>
        <p:spPr>
          <a:xfrm>
            <a:off x="9061637" y="2040300"/>
            <a:ext cx="490156" cy="9836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E2845D4-4E74-4663-A1C6-FAD81C34D77F}"/>
              </a:ext>
            </a:extLst>
          </p:cNvPr>
          <p:cNvSpPr/>
          <p:nvPr/>
        </p:nvSpPr>
        <p:spPr>
          <a:xfrm>
            <a:off x="8400819" y="2040300"/>
            <a:ext cx="490156" cy="9836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8A3506D6-5A25-4FAA-8E63-C6EC4269F863}"/>
              </a:ext>
            </a:extLst>
          </p:cNvPr>
          <p:cNvSpPr/>
          <p:nvPr/>
        </p:nvSpPr>
        <p:spPr>
          <a:xfrm>
            <a:off x="7079182" y="2040300"/>
            <a:ext cx="490156" cy="983672"/>
          </a:xfrm>
          <a:custGeom>
            <a:avLst/>
            <a:gdLst>
              <a:gd name="connsiteX0" fmla="*/ 62935 w 377605"/>
              <a:gd name="connsiteY0" fmla="*/ 0 h 757798"/>
              <a:gd name="connsiteX1" fmla="*/ 199705 w 377605"/>
              <a:gd name="connsiteY1" fmla="*/ 0 h 757798"/>
              <a:gd name="connsiteX2" fmla="*/ 314670 w 377605"/>
              <a:gd name="connsiteY2" fmla="*/ 0 h 757798"/>
              <a:gd name="connsiteX3" fmla="*/ 377605 w 377605"/>
              <a:gd name="connsiteY3" fmla="*/ 0 h 757798"/>
              <a:gd name="connsiteX4" fmla="*/ 377605 w 377605"/>
              <a:gd name="connsiteY4" fmla="*/ 62935 h 757798"/>
              <a:gd name="connsiteX5" fmla="*/ 377605 w 377605"/>
              <a:gd name="connsiteY5" fmla="*/ 694863 h 757798"/>
              <a:gd name="connsiteX6" fmla="*/ 377605 w 377605"/>
              <a:gd name="connsiteY6" fmla="*/ 757798 h 757798"/>
              <a:gd name="connsiteX7" fmla="*/ 314670 w 377605"/>
              <a:gd name="connsiteY7" fmla="*/ 757798 h 757798"/>
              <a:gd name="connsiteX8" fmla="*/ 199705 w 377605"/>
              <a:gd name="connsiteY8" fmla="*/ 757798 h 757798"/>
              <a:gd name="connsiteX9" fmla="*/ 62935 w 377605"/>
              <a:gd name="connsiteY9" fmla="*/ 757798 h 757798"/>
              <a:gd name="connsiteX10" fmla="*/ 0 w 377605"/>
              <a:gd name="connsiteY10" fmla="*/ 694863 h 757798"/>
              <a:gd name="connsiteX11" fmla="*/ 0 w 377605"/>
              <a:gd name="connsiteY11" fmla="*/ 62935 h 757798"/>
              <a:gd name="connsiteX12" fmla="*/ 62935 w 377605"/>
              <a:gd name="connsiteY12" fmla="*/ 0 h 75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7605" h="757798">
                <a:moveTo>
                  <a:pt x="62935" y="0"/>
                </a:moveTo>
                <a:lnTo>
                  <a:pt x="199705" y="0"/>
                </a:lnTo>
                <a:lnTo>
                  <a:pt x="314670" y="0"/>
                </a:lnTo>
                <a:lnTo>
                  <a:pt x="377605" y="0"/>
                </a:lnTo>
                <a:lnTo>
                  <a:pt x="377605" y="62935"/>
                </a:lnTo>
                <a:lnTo>
                  <a:pt x="377605" y="694863"/>
                </a:lnTo>
                <a:lnTo>
                  <a:pt x="377605" y="757798"/>
                </a:lnTo>
                <a:lnTo>
                  <a:pt x="314670" y="757798"/>
                </a:lnTo>
                <a:lnTo>
                  <a:pt x="199705" y="757798"/>
                </a:lnTo>
                <a:lnTo>
                  <a:pt x="62935" y="757798"/>
                </a:lnTo>
                <a:cubicBezTo>
                  <a:pt x="28177" y="757798"/>
                  <a:pt x="0" y="729621"/>
                  <a:pt x="0" y="694863"/>
                </a:cubicBezTo>
                <a:lnTo>
                  <a:pt x="0" y="62935"/>
                </a:lnTo>
                <a:cubicBezTo>
                  <a:pt x="0" y="28177"/>
                  <a:pt x="28177" y="0"/>
                  <a:pt x="6293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6BFEB548-EC0F-4D35-8B17-D490F6691E46}"/>
              </a:ext>
            </a:extLst>
          </p:cNvPr>
          <p:cNvSpPr/>
          <p:nvPr/>
        </p:nvSpPr>
        <p:spPr>
          <a:xfrm rot="10800000">
            <a:off x="9722455" y="2040300"/>
            <a:ext cx="490156" cy="983672"/>
          </a:xfrm>
          <a:custGeom>
            <a:avLst/>
            <a:gdLst>
              <a:gd name="connsiteX0" fmla="*/ 62935 w 377605"/>
              <a:gd name="connsiteY0" fmla="*/ 0 h 757798"/>
              <a:gd name="connsiteX1" fmla="*/ 199705 w 377605"/>
              <a:gd name="connsiteY1" fmla="*/ 0 h 757798"/>
              <a:gd name="connsiteX2" fmla="*/ 314670 w 377605"/>
              <a:gd name="connsiteY2" fmla="*/ 0 h 757798"/>
              <a:gd name="connsiteX3" fmla="*/ 377605 w 377605"/>
              <a:gd name="connsiteY3" fmla="*/ 0 h 757798"/>
              <a:gd name="connsiteX4" fmla="*/ 377605 w 377605"/>
              <a:gd name="connsiteY4" fmla="*/ 62935 h 757798"/>
              <a:gd name="connsiteX5" fmla="*/ 377605 w 377605"/>
              <a:gd name="connsiteY5" fmla="*/ 694863 h 757798"/>
              <a:gd name="connsiteX6" fmla="*/ 377605 w 377605"/>
              <a:gd name="connsiteY6" fmla="*/ 757798 h 757798"/>
              <a:gd name="connsiteX7" fmla="*/ 314670 w 377605"/>
              <a:gd name="connsiteY7" fmla="*/ 757798 h 757798"/>
              <a:gd name="connsiteX8" fmla="*/ 199705 w 377605"/>
              <a:gd name="connsiteY8" fmla="*/ 757798 h 757798"/>
              <a:gd name="connsiteX9" fmla="*/ 62935 w 377605"/>
              <a:gd name="connsiteY9" fmla="*/ 757798 h 757798"/>
              <a:gd name="connsiteX10" fmla="*/ 0 w 377605"/>
              <a:gd name="connsiteY10" fmla="*/ 694863 h 757798"/>
              <a:gd name="connsiteX11" fmla="*/ 0 w 377605"/>
              <a:gd name="connsiteY11" fmla="*/ 62935 h 757798"/>
              <a:gd name="connsiteX12" fmla="*/ 62935 w 377605"/>
              <a:gd name="connsiteY12" fmla="*/ 0 h 75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7605" h="757798">
                <a:moveTo>
                  <a:pt x="62935" y="0"/>
                </a:moveTo>
                <a:lnTo>
                  <a:pt x="199705" y="0"/>
                </a:lnTo>
                <a:lnTo>
                  <a:pt x="314670" y="0"/>
                </a:lnTo>
                <a:lnTo>
                  <a:pt x="377605" y="0"/>
                </a:lnTo>
                <a:lnTo>
                  <a:pt x="377605" y="62935"/>
                </a:lnTo>
                <a:lnTo>
                  <a:pt x="377605" y="694863"/>
                </a:lnTo>
                <a:lnTo>
                  <a:pt x="377605" y="757798"/>
                </a:lnTo>
                <a:lnTo>
                  <a:pt x="314670" y="757798"/>
                </a:lnTo>
                <a:lnTo>
                  <a:pt x="199705" y="757798"/>
                </a:lnTo>
                <a:lnTo>
                  <a:pt x="62935" y="757798"/>
                </a:lnTo>
                <a:cubicBezTo>
                  <a:pt x="28177" y="757798"/>
                  <a:pt x="0" y="729621"/>
                  <a:pt x="0" y="694863"/>
                </a:cubicBezTo>
                <a:lnTo>
                  <a:pt x="0" y="62935"/>
                </a:lnTo>
                <a:cubicBezTo>
                  <a:pt x="0" y="28177"/>
                  <a:pt x="28177" y="0"/>
                  <a:pt x="62935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007A4675-7532-4835-8463-FC484CE36E58}"/>
              </a:ext>
            </a:extLst>
          </p:cNvPr>
          <p:cNvSpPr/>
          <p:nvPr/>
        </p:nvSpPr>
        <p:spPr>
          <a:xfrm>
            <a:off x="1291109" y="2536257"/>
            <a:ext cx="4138142" cy="806541"/>
          </a:xfrm>
          <a:custGeom>
            <a:avLst/>
            <a:gdLst>
              <a:gd name="connsiteX0" fmla="*/ 3852591 w 4138142"/>
              <a:gd name="connsiteY0" fmla="*/ 0 h 806541"/>
              <a:gd name="connsiteX1" fmla="*/ 4138142 w 4138142"/>
              <a:gd name="connsiteY1" fmla="*/ 0 h 806541"/>
              <a:gd name="connsiteX2" fmla="*/ 4138142 w 4138142"/>
              <a:gd name="connsiteY2" fmla="*/ 307384 h 806541"/>
              <a:gd name="connsiteX3" fmla="*/ 4029268 w 4138142"/>
              <a:gd name="connsiteY3" fmla="*/ 416258 h 806541"/>
              <a:gd name="connsiteX4" fmla="*/ 3873739 w 4138142"/>
              <a:gd name="connsiteY4" fmla="*/ 416258 h 806541"/>
              <a:gd name="connsiteX5" fmla="*/ 3852591 w 4138142"/>
              <a:gd name="connsiteY5" fmla="*/ 411989 h 806541"/>
              <a:gd name="connsiteX6" fmla="*/ 0 w 4138142"/>
              <a:gd name="connsiteY6" fmla="*/ 0 h 806541"/>
              <a:gd name="connsiteX7" fmla="*/ 3764569 w 4138142"/>
              <a:gd name="connsiteY7" fmla="*/ 0 h 806541"/>
              <a:gd name="connsiteX8" fmla="*/ 3764569 w 4138142"/>
              <a:gd name="connsiteY8" fmla="*/ 537690 h 806541"/>
              <a:gd name="connsiteX9" fmla="*/ 3549900 w 4138142"/>
              <a:gd name="connsiteY9" fmla="*/ 801080 h 806541"/>
              <a:gd name="connsiteX10" fmla="*/ 3495727 w 4138142"/>
              <a:gd name="connsiteY10" fmla="*/ 806541 h 806541"/>
              <a:gd name="connsiteX11" fmla="*/ 268842 w 4138142"/>
              <a:gd name="connsiteY11" fmla="*/ 806541 h 806541"/>
              <a:gd name="connsiteX12" fmla="*/ 214669 w 4138142"/>
              <a:gd name="connsiteY12" fmla="*/ 801080 h 806541"/>
              <a:gd name="connsiteX13" fmla="*/ 0 w 4138142"/>
              <a:gd name="connsiteY13" fmla="*/ 537690 h 80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38142" h="806541">
                <a:moveTo>
                  <a:pt x="3852591" y="0"/>
                </a:moveTo>
                <a:lnTo>
                  <a:pt x="4138142" y="0"/>
                </a:lnTo>
                <a:lnTo>
                  <a:pt x="4138142" y="307384"/>
                </a:lnTo>
                <a:cubicBezTo>
                  <a:pt x="4138142" y="367513"/>
                  <a:pt x="4089397" y="416258"/>
                  <a:pt x="4029268" y="416258"/>
                </a:cubicBezTo>
                <a:lnTo>
                  <a:pt x="3873739" y="416258"/>
                </a:lnTo>
                <a:lnTo>
                  <a:pt x="3852591" y="411989"/>
                </a:lnTo>
                <a:close/>
                <a:moveTo>
                  <a:pt x="0" y="0"/>
                </a:moveTo>
                <a:lnTo>
                  <a:pt x="3764569" y="0"/>
                </a:lnTo>
                <a:lnTo>
                  <a:pt x="3764569" y="537690"/>
                </a:lnTo>
                <a:cubicBezTo>
                  <a:pt x="3764569" y="667613"/>
                  <a:pt x="3672412" y="776011"/>
                  <a:pt x="3549900" y="801080"/>
                </a:cubicBezTo>
                <a:lnTo>
                  <a:pt x="3495727" y="806541"/>
                </a:lnTo>
                <a:lnTo>
                  <a:pt x="268842" y="806541"/>
                </a:lnTo>
                <a:lnTo>
                  <a:pt x="214669" y="801080"/>
                </a:lnTo>
                <a:cubicBezTo>
                  <a:pt x="92158" y="776011"/>
                  <a:pt x="0" y="667613"/>
                  <a:pt x="0" y="537690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453FD0A-00C1-4D8D-AD8C-6690F0C168BD}"/>
              </a:ext>
            </a:extLst>
          </p:cNvPr>
          <p:cNvSpPr/>
          <p:nvPr/>
        </p:nvSpPr>
        <p:spPr>
          <a:xfrm>
            <a:off x="6762746" y="2536257"/>
            <a:ext cx="4138142" cy="806541"/>
          </a:xfrm>
          <a:custGeom>
            <a:avLst/>
            <a:gdLst>
              <a:gd name="connsiteX0" fmla="*/ 3852591 w 4138142"/>
              <a:gd name="connsiteY0" fmla="*/ 0 h 806541"/>
              <a:gd name="connsiteX1" fmla="*/ 4138142 w 4138142"/>
              <a:gd name="connsiteY1" fmla="*/ 0 h 806541"/>
              <a:gd name="connsiteX2" fmla="*/ 4138142 w 4138142"/>
              <a:gd name="connsiteY2" fmla="*/ 307384 h 806541"/>
              <a:gd name="connsiteX3" fmla="*/ 4029268 w 4138142"/>
              <a:gd name="connsiteY3" fmla="*/ 416258 h 806541"/>
              <a:gd name="connsiteX4" fmla="*/ 3873739 w 4138142"/>
              <a:gd name="connsiteY4" fmla="*/ 416258 h 806541"/>
              <a:gd name="connsiteX5" fmla="*/ 3852591 w 4138142"/>
              <a:gd name="connsiteY5" fmla="*/ 411989 h 806541"/>
              <a:gd name="connsiteX6" fmla="*/ 0 w 4138142"/>
              <a:gd name="connsiteY6" fmla="*/ 0 h 806541"/>
              <a:gd name="connsiteX7" fmla="*/ 3764569 w 4138142"/>
              <a:gd name="connsiteY7" fmla="*/ 0 h 806541"/>
              <a:gd name="connsiteX8" fmla="*/ 3764569 w 4138142"/>
              <a:gd name="connsiteY8" fmla="*/ 537690 h 806541"/>
              <a:gd name="connsiteX9" fmla="*/ 3549900 w 4138142"/>
              <a:gd name="connsiteY9" fmla="*/ 801080 h 806541"/>
              <a:gd name="connsiteX10" fmla="*/ 3495727 w 4138142"/>
              <a:gd name="connsiteY10" fmla="*/ 806541 h 806541"/>
              <a:gd name="connsiteX11" fmla="*/ 268842 w 4138142"/>
              <a:gd name="connsiteY11" fmla="*/ 806541 h 806541"/>
              <a:gd name="connsiteX12" fmla="*/ 214669 w 4138142"/>
              <a:gd name="connsiteY12" fmla="*/ 801080 h 806541"/>
              <a:gd name="connsiteX13" fmla="*/ 0 w 4138142"/>
              <a:gd name="connsiteY13" fmla="*/ 537690 h 80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38142" h="806541">
                <a:moveTo>
                  <a:pt x="3852591" y="0"/>
                </a:moveTo>
                <a:lnTo>
                  <a:pt x="4138142" y="0"/>
                </a:lnTo>
                <a:lnTo>
                  <a:pt x="4138142" y="307384"/>
                </a:lnTo>
                <a:cubicBezTo>
                  <a:pt x="4138142" y="367513"/>
                  <a:pt x="4089397" y="416258"/>
                  <a:pt x="4029268" y="416258"/>
                </a:cubicBezTo>
                <a:lnTo>
                  <a:pt x="3873739" y="416258"/>
                </a:lnTo>
                <a:lnTo>
                  <a:pt x="3852591" y="411989"/>
                </a:lnTo>
                <a:close/>
                <a:moveTo>
                  <a:pt x="0" y="0"/>
                </a:moveTo>
                <a:lnTo>
                  <a:pt x="3764569" y="0"/>
                </a:lnTo>
                <a:lnTo>
                  <a:pt x="3764569" y="537690"/>
                </a:lnTo>
                <a:cubicBezTo>
                  <a:pt x="3764569" y="667613"/>
                  <a:pt x="3672412" y="776011"/>
                  <a:pt x="3549900" y="801080"/>
                </a:cubicBezTo>
                <a:lnTo>
                  <a:pt x="3495727" y="806541"/>
                </a:lnTo>
                <a:lnTo>
                  <a:pt x="268842" y="806541"/>
                </a:lnTo>
                <a:lnTo>
                  <a:pt x="214669" y="801080"/>
                </a:lnTo>
                <a:cubicBezTo>
                  <a:pt x="92158" y="776011"/>
                  <a:pt x="0" y="667613"/>
                  <a:pt x="0" y="537690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47A9B59-D297-4225-AF6A-97DFCF2F3C1F}"/>
              </a:ext>
            </a:extLst>
          </p:cNvPr>
          <p:cNvGrpSpPr/>
          <p:nvPr/>
        </p:nvGrpSpPr>
        <p:grpSpPr>
          <a:xfrm>
            <a:off x="7176487" y="4669127"/>
            <a:ext cx="2937088" cy="1290153"/>
            <a:chOff x="8921977" y="1466725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6209CC8-958A-4999-9F0C-507B96998B9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4EF42CF-C809-4453-A842-4CF1795860A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307AFE0-FD27-457D-882B-07194C72F66A}"/>
              </a:ext>
            </a:extLst>
          </p:cNvPr>
          <p:cNvGrpSpPr/>
          <p:nvPr/>
        </p:nvGrpSpPr>
        <p:grpSpPr>
          <a:xfrm>
            <a:off x="1704850" y="4669127"/>
            <a:ext cx="2937088" cy="1290153"/>
            <a:chOff x="332936" y="2627766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018D6F70-AA5E-4CBD-A028-18683DFD3B6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35DB11F-541E-4823-AA8D-1752ECCB470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EB8A2D5-DCE0-4FE7-93B4-1A8EADAE91BD}"/>
              </a:ext>
            </a:extLst>
          </p:cNvPr>
          <p:cNvSpPr txBox="1"/>
          <p:nvPr/>
        </p:nvSpPr>
        <p:spPr>
          <a:xfrm>
            <a:off x="2276353" y="3344081"/>
            <a:ext cx="1794081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/>
              <a:t>62%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9364773-F429-400C-968B-6CE3B387CB90}"/>
              </a:ext>
            </a:extLst>
          </p:cNvPr>
          <p:cNvSpPr txBox="1"/>
          <p:nvPr/>
        </p:nvSpPr>
        <p:spPr>
          <a:xfrm>
            <a:off x="7747990" y="3344081"/>
            <a:ext cx="1794081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/>
              <a:t>80%</a:t>
            </a:r>
          </a:p>
        </p:txBody>
      </p:sp>
    </p:spTree>
    <p:extLst>
      <p:ext uri="{BB962C8B-B14F-4D97-AF65-F5344CB8AC3E}">
        <p14:creationId xmlns:p14="http://schemas.microsoft.com/office/powerpoint/2010/main" val="4292317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Battery Fraction Chart – Slide Template</a:t>
            </a: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F473B62A-FEC2-430C-8A3F-8962342E00E4}"/>
              </a:ext>
            </a:extLst>
          </p:cNvPr>
          <p:cNvSpPr/>
          <p:nvPr/>
        </p:nvSpPr>
        <p:spPr>
          <a:xfrm>
            <a:off x="1291110" y="1729717"/>
            <a:ext cx="4138141" cy="1613081"/>
          </a:xfrm>
          <a:custGeom>
            <a:avLst/>
            <a:gdLst>
              <a:gd name="connsiteX0" fmla="*/ 3873738 w 4138141"/>
              <a:gd name="connsiteY0" fmla="*/ 390283 h 1613081"/>
              <a:gd name="connsiteX1" fmla="*/ 4029267 w 4138141"/>
              <a:gd name="connsiteY1" fmla="*/ 390283 h 1613081"/>
              <a:gd name="connsiteX2" fmla="*/ 4138141 w 4138141"/>
              <a:gd name="connsiteY2" fmla="*/ 499157 h 1613081"/>
              <a:gd name="connsiteX3" fmla="*/ 4138141 w 4138141"/>
              <a:gd name="connsiteY3" fmla="*/ 1113924 h 1613081"/>
              <a:gd name="connsiteX4" fmla="*/ 4029267 w 4138141"/>
              <a:gd name="connsiteY4" fmla="*/ 1222798 h 1613081"/>
              <a:gd name="connsiteX5" fmla="*/ 3873738 w 4138141"/>
              <a:gd name="connsiteY5" fmla="*/ 1222798 h 1613081"/>
              <a:gd name="connsiteX6" fmla="*/ 3852590 w 4138141"/>
              <a:gd name="connsiteY6" fmla="*/ 1218529 h 1613081"/>
              <a:gd name="connsiteX7" fmla="*/ 3852590 w 4138141"/>
              <a:gd name="connsiteY7" fmla="*/ 394552 h 1613081"/>
              <a:gd name="connsiteX8" fmla="*/ 268852 w 4138141"/>
              <a:gd name="connsiteY8" fmla="*/ 0 h 1613081"/>
              <a:gd name="connsiteX9" fmla="*/ 3495717 w 4138141"/>
              <a:gd name="connsiteY9" fmla="*/ 0 h 1613081"/>
              <a:gd name="connsiteX10" fmla="*/ 3764569 w 4138141"/>
              <a:gd name="connsiteY10" fmla="*/ 268852 h 1613081"/>
              <a:gd name="connsiteX11" fmla="*/ 3764569 w 4138141"/>
              <a:gd name="connsiteY11" fmla="*/ 1344229 h 1613081"/>
              <a:gd name="connsiteX12" fmla="*/ 3495717 w 4138141"/>
              <a:gd name="connsiteY12" fmla="*/ 1613081 h 1613081"/>
              <a:gd name="connsiteX13" fmla="*/ 268852 w 4138141"/>
              <a:gd name="connsiteY13" fmla="*/ 1613081 h 1613081"/>
              <a:gd name="connsiteX14" fmla="*/ 0 w 4138141"/>
              <a:gd name="connsiteY14" fmla="*/ 1344229 h 1613081"/>
              <a:gd name="connsiteX15" fmla="*/ 0 w 4138141"/>
              <a:gd name="connsiteY15" fmla="*/ 268852 h 1613081"/>
              <a:gd name="connsiteX16" fmla="*/ 268852 w 4138141"/>
              <a:gd name="connsiteY16" fmla="*/ 0 h 161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38141" h="1613081">
                <a:moveTo>
                  <a:pt x="3873738" y="390283"/>
                </a:moveTo>
                <a:lnTo>
                  <a:pt x="4029267" y="390283"/>
                </a:lnTo>
                <a:cubicBezTo>
                  <a:pt x="4089396" y="390283"/>
                  <a:pt x="4138141" y="439028"/>
                  <a:pt x="4138141" y="499157"/>
                </a:cubicBezTo>
                <a:lnTo>
                  <a:pt x="4138141" y="1113924"/>
                </a:lnTo>
                <a:cubicBezTo>
                  <a:pt x="4138141" y="1174053"/>
                  <a:pt x="4089396" y="1222798"/>
                  <a:pt x="4029267" y="1222798"/>
                </a:cubicBezTo>
                <a:lnTo>
                  <a:pt x="3873738" y="1222798"/>
                </a:lnTo>
                <a:lnTo>
                  <a:pt x="3852590" y="1218529"/>
                </a:lnTo>
                <a:lnTo>
                  <a:pt x="3852590" y="394552"/>
                </a:lnTo>
                <a:close/>
                <a:moveTo>
                  <a:pt x="268852" y="0"/>
                </a:moveTo>
                <a:lnTo>
                  <a:pt x="3495717" y="0"/>
                </a:lnTo>
                <a:cubicBezTo>
                  <a:pt x="3644200" y="0"/>
                  <a:pt x="3764569" y="120369"/>
                  <a:pt x="3764569" y="268852"/>
                </a:cubicBezTo>
                <a:lnTo>
                  <a:pt x="3764569" y="1344229"/>
                </a:lnTo>
                <a:cubicBezTo>
                  <a:pt x="3764569" y="1492712"/>
                  <a:pt x="3644200" y="1613081"/>
                  <a:pt x="3495717" y="1613081"/>
                </a:cubicBezTo>
                <a:lnTo>
                  <a:pt x="268852" y="1613081"/>
                </a:lnTo>
                <a:cubicBezTo>
                  <a:pt x="120369" y="1613081"/>
                  <a:pt x="0" y="1492712"/>
                  <a:pt x="0" y="1344229"/>
                </a:cubicBezTo>
                <a:lnTo>
                  <a:pt x="0" y="268852"/>
                </a:lnTo>
                <a:cubicBezTo>
                  <a:pt x="0" y="120369"/>
                  <a:pt x="120369" y="0"/>
                  <a:pt x="2688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6AE24A4-4A38-4F58-B973-DEDFBBB10551}"/>
              </a:ext>
            </a:extLst>
          </p:cNvPr>
          <p:cNvSpPr/>
          <p:nvPr/>
        </p:nvSpPr>
        <p:spPr>
          <a:xfrm>
            <a:off x="2268363" y="2040300"/>
            <a:ext cx="490156" cy="9836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FF09E72-2230-4F57-B1AB-1F55B5C730BD}"/>
              </a:ext>
            </a:extLst>
          </p:cNvPr>
          <p:cNvSpPr/>
          <p:nvPr/>
        </p:nvSpPr>
        <p:spPr>
          <a:xfrm>
            <a:off x="3590000" y="2040300"/>
            <a:ext cx="490156" cy="983672"/>
          </a:xfrm>
          <a:prstGeom prst="rect">
            <a:avLst/>
          </a:prstGeom>
          <a:solidFill>
            <a:schemeClr val="tx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83EFA3E-FB48-40B8-82DA-664A0D018814}"/>
              </a:ext>
            </a:extLst>
          </p:cNvPr>
          <p:cNvSpPr/>
          <p:nvPr/>
        </p:nvSpPr>
        <p:spPr>
          <a:xfrm>
            <a:off x="2929182" y="2040300"/>
            <a:ext cx="490156" cy="9836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0001C57-0A11-4110-BF78-FCC37126449D}"/>
              </a:ext>
            </a:extLst>
          </p:cNvPr>
          <p:cNvSpPr/>
          <p:nvPr/>
        </p:nvSpPr>
        <p:spPr>
          <a:xfrm>
            <a:off x="1607545" y="2040300"/>
            <a:ext cx="490156" cy="983672"/>
          </a:xfrm>
          <a:custGeom>
            <a:avLst/>
            <a:gdLst>
              <a:gd name="connsiteX0" fmla="*/ 62935 w 377605"/>
              <a:gd name="connsiteY0" fmla="*/ 0 h 757798"/>
              <a:gd name="connsiteX1" fmla="*/ 199705 w 377605"/>
              <a:gd name="connsiteY1" fmla="*/ 0 h 757798"/>
              <a:gd name="connsiteX2" fmla="*/ 314670 w 377605"/>
              <a:gd name="connsiteY2" fmla="*/ 0 h 757798"/>
              <a:gd name="connsiteX3" fmla="*/ 377605 w 377605"/>
              <a:gd name="connsiteY3" fmla="*/ 0 h 757798"/>
              <a:gd name="connsiteX4" fmla="*/ 377605 w 377605"/>
              <a:gd name="connsiteY4" fmla="*/ 62935 h 757798"/>
              <a:gd name="connsiteX5" fmla="*/ 377605 w 377605"/>
              <a:gd name="connsiteY5" fmla="*/ 694863 h 757798"/>
              <a:gd name="connsiteX6" fmla="*/ 377605 w 377605"/>
              <a:gd name="connsiteY6" fmla="*/ 757798 h 757798"/>
              <a:gd name="connsiteX7" fmla="*/ 314670 w 377605"/>
              <a:gd name="connsiteY7" fmla="*/ 757798 h 757798"/>
              <a:gd name="connsiteX8" fmla="*/ 199705 w 377605"/>
              <a:gd name="connsiteY8" fmla="*/ 757798 h 757798"/>
              <a:gd name="connsiteX9" fmla="*/ 62935 w 377605"/>
              <a:gd name="connsiteY9" fmla="*/ 757798 h 757798"/>
              <a:gd name="connsiteX10" fmla="*/ 0 w 377605"/>
              <a:gd name="connsiteY10" fmla="*/ 694863 h 757798"/>
              <a:gd name="connsiteX11" fmla="*/ 0 w 377605"/>
              <a:gd name="connsiteY11" fmla="*/ 62935 h 757798"/>
              <a:gd name="connsiteX12" fmla="*/ 62935 w 377605"/>
              <a:gd name="connsiteY12" fmla="*/ 0 h 75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7605" h="757798">
                <a:moveTo>
                  <a:pt x="62935" y="0"/>
                </a:moveTo>
                <a:lnTo>
                  <a:pt x="199705" y="0"/>
                </a:lnTo>
                <a:lnTo>
                  <a:pt x="314670" y="0"/>
                </a:lnTo>
                <a:lnTo>
                  <a:pt x="377605" y="0"/>
                </a:lnTo>
                <a:lnTo>
                  <a:pt x="377605" y="62935"/>
                </a:lnTo>
                <a:lnTo>
                  <a:pt x="377605" y="694863"/>
                </a:lnTo>
                <a:lnTo>
                  <a:pt x="377605" y="757798"/>
                </a:lnTo>
                <a:lnTo>
                  <a:pt x="314670" y="757798"/>
                </a:lnTo>
                <a:lnTo>
                  <a:pt x="199705" y="757798"/>
                </a:lnTo>
                <a:lnTo>
                  <a:pt x="62935" y="757798"/>
                </a:lnTo>
                <a:cubicBezTo>
                  <a:pt x="28177" y="757798"/>
                  <a:pt x="0" y="729621"/>
                  <a:pt x="0" y="694863"/>
                </a:cubicBezTo>
                <a:lnTo>
                  <a:pt x="0" y="62935"/>
                </a:lnTo>
                <a:cubicBezTo>
                  <a:pt x="0" y="28177"/>
                  <a:pt x="28177" y="0"/>
                  <a:pt x="62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37ABF34-534F-4AB4-AC1A-00C9235CF0B6}"/>
              </a:ext>
            </a:extLst>
          </p:cNvPr>
          <p:cNvSpPr/>
          <p:nvPr/>
        </p:nvSpPr>
        <p:spPr>
          <a:xfrm rot="10800000">
            <a:off x="4250818" y="2040300"/>
            <a:ext cx="490156" cy="983672"/>
          </a:xfrm>
          <a:custGeom>
            <a:avLst/>
            <a:gdLst>
              <a:gd name="connsiteX0" fmla="*/ 62935 w 377605"/>
              <a:gd name="connsiteY0" fmla="*/ 0 h 757798"/>
              <a:gd name="connsiteX1" fmla="*/ 199705 w 377605"/>
              <a:gd name="connsiteY1" fmla="*/ 0 h 757798"/>
              <a:gd name="connsiteX2" fmla="*/ 314670 w 377605"/>
              <a:gd name="connsiteY2" fmla="*/ 0 h 757798"/>
              <a:gd name="connsiteX3" fmla="*/ 377605 w 377605"/>
              <a:gd name="connsiteY3" fmla="*/ 0 h 757798"/>
              <a:gd name="connsiteX4" fmla="*/ 377605 w 377605"/>
              <a:gd name="connsiteY4" fmla="*/ 62935 h 757798"/>
              <a:gd name="connsiteX5" fmla="*/ 377605 w 377605"/>
              <a:gd name="connsiteY5" fmla="*/ 694863 h 757798"/>
              <a:gd name="connsiteX6" fmla="*/ 377605 w 377605"/>
              <a:gd name="connsiteY6" fmla="*/ 757798 h 757798"/>
              <a:gd name="connsiteX7" fmla="*/ 314670 w 377605"/>
              <a:gd name="connsiteY7" fmla="*/ 757798 h 757798"/>
              <a:gd name="connsiteX8" fmla="*/ 199705 w 377605"/>
              <a:gd name="connsiteY8" fmla="*/ 757798 h 757798"/>
              <a:gd name="connsiteX9" fmla="*/ 62935 w 377605"/>
              <a:gd name="connsiteY9" fmla="*/ 757798 h 757798"/>
              <a:gd name="connsiteX10" fmla="*/ 0 w 377605"/>
              <a:gd name="connsiteY10" fmla="*/ 694863 h 757798"/>
              <a:gd name="connsiteX11" fmla="*/ 0 w 377605"/>
              <a:gd name="connsiteY11" fmla="*/ 62935 h 757798"/>
              <a:gd name="connsiteX12" fmla="*/ 62935 w 377605"/>
              <a:gd name="connsiteY12" fmla="*/ 0 h 75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7605" h="757798">
                <a:moveTo>
                  <a:pt x="62935" y="0"/>
                </a:moveTo>
                <a:lnTo>
                  <a:pt x="199705" y="0"/>
                </a:lnTo>
                <a:lnTo>
                  <a:pt x="314670" y="0"/>
                </a:lnTo>
                <a:lnTo>
                  <a:pt x="377605" y="0"/>
                </a:lnTo>
                <a:lnTo>
                  <a:pt x="377605" y="62935"/>
                </a:lnTo>
                <a:lnTo>
                  <a:pt x="377605" y="694863"/>
                </a:lnTo>
                <a:lnTo>
                  <a:pt x="377605" y="757798"/>
                </a:lnTo>
                <a:lnTo>
                  <a:pt x="314670" y="757798"/>
                </a:lnTo>
                <a:lnTo>
                  <a:pt x="199705" y="757798"/>
                </a:lnTo>
                <a:lnTo>
                  <a:pt x="62935" y="757798"/>
                </a:lnTo>
                <a:cubicBezTo>
                  <a:pt x="28177" y="757798"/>
                  <a:pt x="0" y="729621"/>
                  <a:pt x="0" y="694863"/>
                </a:cubicBezTo>
                <a:lnTo>
                  <a:pt x="0" y="62935"/>
                </a:lnTo>
                <a:cubicBezTo>
                  <a:pt x="0" y="28177"/>
                  <a:pt x="28177" y="0"/>
                  <a:pt x="62935" y="0"/>
                </a:cubicBezTo>
                <a:close/>
              </a:path>
            </a:pathLst>
          </a:custGeom>
          <a:solidFill>
            <a:schemeClr val="tx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9F895CC1-AD7E-496C-85E2-345BC22E582F}"/>
              </a:ext>
            </a:extLst>
          </p:cNvPr>
          <p:cNvSpPr/>
          <p:nvPr/>
        </p:nvSpPr>
        <p:spPr>
          <a:xfrm>
            <a:off x="6762747" y="1729717"/>
            <a:ext cx="4138141" cy="1613081"/>
          </a:xfrm>
          <a:custGeom>
            <a:avLst/>
            <a:gdLst>
              <a:gd name="connsiteX0" fmla="*/ 3873738 w 4138141"/>
              <a:gd name="connsiteY0" fmla="*/ 390283 h 1613081"/>
              <a:gd name="connsiteX1" fmla="*/ 4029267 w 4138141"/>
              <a:gd name="connsiteY1" fmla="*/ 390283 h 1613081"/>
              <a:gd name="connsiteX2" fmla="*/ 4138141 w 4138141"/>
              <a:gd name="connsiteY2" fmla="*/ 499157 h 1613081"/>
              <a:gd name="connsiteX3" fmla="*/ 4138141 w 4138141"/>
              <a:gd name="connsiteY3" fmla="*/ 1113924 h 1613081"/>
              <a:gd name="connsiteX4" fmla="*/ 4029267 w 4138141"/>
              <a:gd name="connsiteY4" fmla="*/ 1222798 h 1613081"/>
              <a:gd name="connsiteX5" fmla="*/ 3873738 w 4138141"/>
              <a:gd name="connsiteY5" fmla="*/ 1222798 h 1613081"/>
              <a:gd name="connsiteX6" fmla="*/ 3852590 w 4138141"/>
              <a:gd name="connsiteY6" fmla="*/ 1218529 h 1613081"/>
              <a:gd name="connsiteX7" fmla="*/ 3852590 w 4138141"/>
              <a:gd name="connsiteY7" fmla="*/ 394552 h 1613081"/>
              <a:gd name="connsiteX8" fmla="*/ 268852 w 4138141"/>
              <a:gd name="connsiteY8" fmla="*/ 0 h 1613081"/>
              <a:gd name="connsiteX9" fmla="*/ 3495717 w 4138141"/>
              <a:gd name="connsiteY9" fmla="*/ 0 h 1613081"/>
              <a:gd name="connsiteX10" fmla="*/ 3764569 w 4138141"/>
              <a:gd name="connsiteY10" fmla="*/ 268852 h 1613081"/>
              <a:gd name="connsiteX11" fmla="*/ 3764569 w 4138141"/>
              <a:gd name="connsiteY11" fmla="*/ 1344229 h 1613081"/>
              <a:gd name="connsiteX12" fmla="*/ 3495717 w 4138141"/>
              <a:gd name="connsiteY12" fmla="*/ 1613081 h 1613081"/>
              <a:gd name="connsiteX13" fmla="*/ 268852 w 4138141"/>
              <a:gd name="connsiteY13" fmla="*/ 1613081 h 1613081"/>
              <a:gd name="connsiteX14" fmla="*/ 0 w 4138141"/>
              <a:gd name="connsiteY14" fmla="*/ 1344229 h 1613081"/>
              <a:gd name="connsiteX15" fmla="*/ 0 w 4138141"/>
              <a:gd name="connsiteY15" fmla="*/ 268852 h 1613081"/>
              <a:gd name="connsiteX16" fmla="*/ 268852 w 4138141"/>
              <a:gd name="connsiteY16" fmla="*/ 0 h 161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38141" h="1613081">
                <a:moveTo>
                  <a:pt x="3873738" y="390283"/>
                </a:moveTo>
                <a:lnTo>
                  <a:pt x="4029267" y="390283"/>
                </a:lnTo>
                <a:cubicBezTo>
                  <a:pt x="4089396" y="390283"/>
                  <a:pt x="4138141" y="439028"/>
                  <a:pt x="4138141" y="499157"/>
                </a:cubicBezTo>
                <a:lnTo>
                  <a:pt x="4138141" y="1113924"/>
                </a:lnTo>
                <a:cubicBezTo>
                  <a:pt x="4138141" y="1174053"/>
                  <a:pt x="4089396" y="1222798"/>
                  <a:pt x="4029267" y="1222798"/>
                </a:cubicBezTo>
                <a:lnTo>
                  <a:pt x="3873738" y="1222798"/>
                </a:lnTo>
                <a:lnTo>
                  <a:pt x="3852590" y="1218529"/>
                </a:lnTo>
                <a:lnTo>
                  <a:pt x="3852590" y="394552"/>
                </a:lnTo>
                <a:close/>
                <a:moveTo>
                  <a:pt x="268852" y="0"/>
                </a:moveTo>
                <a:lnTo>
                  <a:pt x="3495717" y="0"/>
                </a:lnTo>
                <a:cubicBezTo>
                  <a:pt x="3644200" y="0"/>
                  <a:pt x="3764569" y="120369"/>
                  <a:pt x="3764569" y="268852"/>
                </a:cubicBezTo>
                <a:lnTo>
                  <a:pt x="3764569" y="1344229"/>
                </a:lnTo>
                <a:cubicBezTo>
                  <a:pt x="3764569" y="1492712"/>
                  <a:pt x="3644200" y="1613081"/>
                  <a:pt x="3495717" y="1613081"/>
                </a:cubicBezTo>
                <a:lnTo>
                  <a:pt x="268852" y="1613081"/>
                </a:lnTo>
                <a:cubicBezTo>
                  <a:pt x="120369" y="1613081"/>
                  <a:pt x="0" y="1492712"/>
                  <a:pt x="0" y="1344229"/>
                </a:cubicBezTo>
                <a:lnTo>
                  <a:pt x="0" y="268852"/>
                </a:lnTo>
                <a:cubicBezTo>
                  <a:pt x="0" y="120369"/>
                  <a:pt x="120369" y="0"/>
                  <a:pt x="2688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C1A5438-44D4-4A42-B637-E724134E8646}"/>
              </a:ext>
            </a:extLst>
          </p:cNvPr>
          <p:cNvSpPr/>
          <p:nvPr/>
        </p:nvSpPr>
        <p:spPr>
          <a:xfrm>
            <a:off x="7740000" y="2040300"/>
            <a:ext cx="490156" cy="9836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7E71A44-993E-4192-8030-C19AA4D9DEFE}"/>
              </a:ext>
            </a:extLst>
          </p:cNvPr>
          <p:cNvSpPr/>
          <p:nvPr/>
        </p:nvSpPr>
        <p:spPr>
          <a:xfrm>
            <a:off x="9061637" y="2040300"/>
            <a:ext cx="490156" cy="9836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E2845D4-4E74-4663-A1C6-FAD81C34D77F}"/>
              </a:ext>
            </a:extLst>
          </p:cNvPr>
          <p:cNvSpPr/>
          <p:nvPr/>
        </p:nvSpPr>
        <p:spPr>
          <a:xfrm>
            <a:off x="8400819" y="2040300"/>
            <a:ext cx="490156" cy="9836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8A3506D6-5A25-4FAA-8E63-C6EC4269F863}"/>
              </a:ext>
            </a:extLst>
          </p:cNvPr>
          <p:cNvSpPr/>
          <p:nvPr/>
        </p:nvSpPr>
        <p:spPr>
          <a:xfrm>
            <a:off x="7079182" y="2040300"/>
            <a:ext cx="490156" cy="983672"/>
          </a:xfrm>
          <a:custGeom>
            <a:avLst/>
            <a:gdLst>
              <a:gd name="connsiteX0" fmla="*/ 62935 w 377605"/>
              <a:gd name="connsiteY0" fmla="*/ 0 h 757798"/>
              <a:gd name="connsiteX1" fmla="*/ 199705 w 377605"/>
              <a:gd name="connsiteY1" fmla="*/ 0 h 757798"/>
              <a:gd name="connsiteX2" fmla="*/ 314670 w 377605"/>
              <a:gd name="connsiteY2" fmla="*/ 0 h 757798"/>
              <a:gd name="connsiteX3" fmla="*/ 377605 w 377605"/>
              <a:gd name="connsiteY3" fmla="*/ 0 h 757798"/>
              <a:gd name="connsiteX4" fmla="*/ 377605 w 377605"/>
              <a:gd name="connsiteY4" fmla="*/ 62935 h 757798"/>
              <a:gd name="connsiteX5" fmla="*/ 377605 w 377605"/>
              <a:gd name="connsiteY5" fmla="*/ 694863 h 757798"/>
              <a:gd name="connsiteX6" fmla="*/ 377605 w 377605"/>
              <a:gd name="connsiteY6" fmla="*/ 757798 h 757798"/>
              <a:gd name="connsiteX7" fmla="*/ 314670 w 377605"/>
              <a:gd name="connsiteY7" fmla="*/ 757798 h 757798"/>
              <a:gd name="connsiteX8" fmla="*/ 199705 w 377605"/>
              <a:gd name="connsiteY8" fmla="*/ 757798 h 757798"/>
              <a:gd name="connsiteX9" fmla="*/ 62935 w 377605"/>
              <a:gd name="connsiteY9" fmla="*/ 757798 h 757798"/>
              <a:gd name="connsiteX10" fmla="*/ 0 w 377605"/>
              <a:gd name="connsiteY10" fmla="*/ 694863 h 757798"/>
              <a:gd name="connsiteX11" fmla="*/ 0 w 377605"/>
              <a:gd name="connsiteY11" fmla="*/ 62935 h 757798"/>
              <a:gd name="connsiteX12" fmla="*/ 62935 w 377605"/>
              <a:gd name="connsiteY12" fmla="*/ 0 h 75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7605" h="757798">
                <a:moveTo>
                  <a:pt x="62935" y="0"/>
                </a:moveTo>
                <a:lnTo>
                  <a:pt x="199705" y="0"/>
                </a:lnTo>
                <a:lnTo>
                  <a:pt x="314670" y="0"/>
                </a:lnTo>
                <a:lnTo>
                  <a:pt x="377605" y="0"/>
                </a:lnTo>
                <a:lnTo>
                  <a:pt x="377605" y="62935"/>
                </a:lnTo>
                <a:lnTo>
                  <a:pt x="377605" y="694863"/>
                </a:lnTo>
                <a:lnTo>
                  <a:pt x="377605" y="757798"/>
                </a:lnTo>
                <a:lnTo>
                  <a:pt x="314670" y="757798"/>
                </a:lnTo>
                <a:lnTo>
                  <a:pt x="199705" y="757798"/>
                </a:lnTo>
                <a:lnTo>
                  <a:pt x="62935" y="757798"/>
                </a:lnTo>
                <a:cubicBezTo>
                  <a:pt x="28177" y="757798"/>
                  <a:pt x="0" y="729621"/>
                  <a:pt x="0" y="694863"/>
                </a:cubicBezTo>
                <a:lnTo>
                  <a:pt x="0" y="62935"/>
                </a:lnTo>
                <a:cubicBezTo>
                  <a:pt x="0" y="28177"/>
                  <a:pt x="28177" y="0"/>
                  <a:pt x="6293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6BFEB548-EC0F-4D35-8B17-D490F6691E46}"/>
              </a:ext>
            </a:extLst>
          </p:cNvPr>
          <p:cNvSpPr/>
          <p:nvPr/>
        </p:nvSpPr>
        <p:spPr>
          <a:xfrm rot="10800000">
            <a:off x="9722455" y="2040300"/>
            <a:ext cx="490156" cy="983672"/>
          </a:xfrm>
          <a:custGeom>
            <a:avLst/>
            <a:gdLst>
              <a:gd name="connsiteX0" fmla="*/ 62935 w 377605"/>
              <a:gd name="connsiteY0" fmla="*/ 0 h 757798"/>
              <a:gd name="connsiteX1" fmla="*/ 199705 w 377605"/>
              <a:gd name="connsiteY1" fmla="*/ 0 h 757798"/>
              <a:gd name="connsiteX2" fmla="*/ 314670 w 377605"/>
              <a:gd name="connsiteY2" fmla="*/ 0 h 757798"/>
              <a:gd name="connsiteX3" fmla="*/ 377605 w 377605"/>
              <a:gd name="connsiteY3" fmla="*/ 0 h 757798"/>
              <a:gd name="connsiteX4" fmla="*/ 377605 w 377605"/>
              <a:gd name="connsiteY4" fmla="*/ 62935 h 757798"/>
              <a:gd name="connsiteX5" fmla="*/ 377605 w 377605"/>
              <a:gd name="connsiteY5" fmla="*/ 694863 h 757798"/>
              <a:gd name="connsiteX6" fmla="*/ 377605 w 377605"/>
              <a:gd name="connsiteY6" fmla="*/ 757798 h 757798"/>
              <a:gd name="connsiteX7" fmla="*/ 314670 w 377605"/>
              <a:gd name="connsiteY7" fmla="*/ 757798 h 757798"/>
              <a:gd name="connsiteX8" fmla="*/ 199705 w 377605"/>
              <a:gd name="connsiteY8" fmla="*/ 757798 h 757798"/>
              <a:gd name="connsiteX9" fmla="*/ 62935 w 377605"/>
              <a:gd name="connsiteY9" fmla="*/ 757798 h 757798"/>
              <a:gd name="connsiteX10" fmla="*/ 0 w 377605"/>
              <a:gd name="connsiteY10" fmla="*/ 694863 h 757798"/>
              <a:gd name="connsiteX11" fmla="*/ 0 w 377605"/>
              <a:gd name="connsiteY11" fmla="*/ 62935 h 757798"/>
              <a:gd name="connsiteX12" fmla="*/ 62935 w 377605"/>
              <a:gd name="connsiteY12" fmla="*/ 0 h 75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7605" h="757798">
                <a:moveTo>
                  <a:pt x="62935" y="0"/>
                </a:moveTo>
                <a:lnTo>
                  <a:pt x="199705" y="0"/>
                </a:lnTo>
                <a:lnTo>
                  <a:pt x="314670" y="0"/>
                </a:lnTo>
                <a:lnTo>
                  <a:pt x="377605" y="0"/>
                </a:lnTo>
                <a:lnTo>
                  <a:pt x="377605" y="62935"/>
                </a:lnTo>
                <a:lnTo>
                  <a:pt x="377605" y="694863"/>
                </a:lnTo>
                <a:lnTo>
                  <a:pt x="377605" y="757798"/>
                </a:lnTo>
                <a:lnTo>
                  <a:pt x="314670" y="757798"/>
                </a:lnTo>
                <a:lnTo>
                  <a:pt x="199705" y="757798"/>
                </a:lnTo>
                <a:lnTo>
                  <a:pt x="62935" y="757798"/>
                </a:lnTo>
                <a:cubicBezTo>
                  <a:pt x="28177" y="757798"/>
                  <a:pt x="0" y="729621"/>
                  <a:pt x="0" y="694863"/>
                </a:cubicBezTo>
                <a:lnTo>
                  <a:pt x="0" y="62935"/>
                </a:lnTo>
                <a:cubicBezTo>
                  <a:pt x="0" y="28177"/>
                  <a:pt x="28177" y="0"/>
                  <a:pt x="62935" y="0"/>
                </a:cubicBezTo>
                <a:close/>
              </a:path>
            </a:pathLst>
          </a:custGeom>
          <a:solidFill>
            <a:schemeClr val="tx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007A4675-7532-4835-8463-FC484CE36E58}"/>
              </a:ext>
            </a:extLst>
          </p:cNvPr>
          <p:cNvSpPr/>
          <p:nvPr/>
        </p:nvSpPr>
        <p:spPr>
          <a:xfrm>
            <a:off x="1291109" y="2536257"/>
            <a:ext cx="4138142" cy="806541"/>
          </a:xfrm>
          <a:custGeom>
            <a:avLst/>
            <a:gdLst>
              <a:gd name="connsiteX0" fmla="*/ 3852591 w 4138142"/>
              <a:gd name="connsiteY0" fmla="*/ 0 h 806541"/>
              <a:gd name="connsiteX1" fmla="*/ 4138142 w 4138142"/>
              <a:gd name="connsiteY1" fmla="*/ 0 h 806541"/>
              <a:gd name="connsiteX2" fmla="*/ 4138142 w 4138142"/>
              <a:gd name="connsiteY2" fmla="*/ 307384 h 806541"/>
              <a:gd name="connsiteX3" fmla="*/ 4029268 w 4138142"/>
              <a:gd name="connsiteY3" fmla="*/ 416258 h 806541"/>
              <a:gd name="connsiteX4" fmla="*/ 3873739 w 4138142"/>
              <a:gd name="connsiteY4" fmla="*/ 416258 h 806541"/>
              <a:gd name="connsiteX5" fmla="*/ 3852591 w 4138142"/>
              <a:gd name="connsiteY5" fmla="*/ 411989 h 806541"/>
              <a:gd name="connsiteX6" fmla="*/ 0 w 4138142"/>
              <a:gd name="connsiteY6" fmla="*/ 0 h 806541"/>
              <a:gd name="connsiteX7" fmla="*/ 3764569 w 4138142"/>
              <a:gd name="connsiteY7" fmla="*/ 0 h 806541"/>
              <a:gd name="connsiteX8" fmla="*/ 3764569 w 4138142"/>
              <a:gd name="connsiteY8" fmla="*/ 537690 h 806541"/>
              <a:gd name="connsiteX9" fmla="*/ 3549900 w 4138142"/>
              <a:gd name="connsiteY9" fmla="*/ 801080 h 806541"/>
              <a:gd name="connsiteX10" fmla="*/ 3495727 w 4138142"/>
              <a:gd name="connsiteY10" fmla="*/ 806541 h 806541"/>
              <a:gd name="connsiteX11" fmla="*/ 268842 w 4138142"/>
              <a:gd name="connsiteY11" fmla="*/ 806541 h 806541"/>
              <a:gd name="connsiteX12" fmla="*/ 214669 w 4138142"/>
              <a:gd name="connsiteY12" fmla="*/ 801080 h 806541"/>
              <a:gd name="connsiteX13" fmla="*/ 0 w 4138142"/>
              <a:gd name="connsiteY13" fmla="*/ 537690 h 80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38142" h="806541">
                <a:moveTo>
                  <a:pt x="3852591" y="0"/>
                </a:moveTo>
                <a:lnTo>
                  <a:pt x="4138142" y="0"/>
                </a:lnTo>
                <a:lnTo>
                  <a:pt x="4138142" y="307384"/>
                </a:lnTo>
                <a:cubicBezTo>
                  <a:pt x="4138142" y="367513"/>
                  <a:pt x="4089397" y="416258"/>
                  <a:pt x="4029268" y="416258"/>
                </a:cubicBezTo>
                <a:lnTo>
                  <a:pt x="3873739" y="416258"/>
                </a:lnTo>
                <a:lnTo>
                  <a:pt x="3852591" y="411989"/>
                </a:lnTo>
                <a:close/>
                <a:moveTo>
                  <a:pt x="0" y="0"/>
                </a:moveTo>
                <a:lnTo>
                  <a:pt x="3764569" y="0"/>
                </a:lnTo>
                <a:lnTo>
                  <a:pt x="3764569" y="537690"/>
                </a:lnTo>
                <a:cubicBezTo>
                  <a:pt x="3764569" y="667613"/>
                  <a:pt x="3672412" y="776011"/>
                  <a:pt x="3549900" y="801080"/>
                </a:cubicBezTo>
                <a:lnTo>
                  <a:pt x="3495727" y="806541"/>
                </a:lnTo>
                <a:lnTo>
                  <a:pt x="268842" y="806541"/>
                </a:lnTo>
                <a:lnTo>
                  <a:pt x="214669" y="801080"/>
                </a:lnTo>
                <a:cubicBezTo>
                  <a:pt x="92158" y="776011"/>
                  <a:pt x="0" y="667613"/>
                  <a:pt x="0" y="53769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453FD0A-00C1-4D8D-AD8C-6690F0C168BD}"/>
              </a:ext>
            </a:extLst>
          </p:cNvPr>
          <p:cNvSpPr/>
          <p:nvPr/>
        </p:nvSpPr>
        <p:spPr>
          <a:xfrm>
            <a:off x="6762746" y="2536257"/>
            <a:ext cx="4138142" cy="806541"/>
          </a:xfrm>
          <a:custGeom>
            <a:avLst/>
            <a:gdLst>
              <a:gd name="connsiteX0" fmla="*/ 3852591 w 4138142"/>
              <a:gd name="connsiteY0" fmla="*/ 0 h 806541"/>
              <a:gd name="connsiteX1" fmla="*/ 4138142 w 4138142"/>
              <a:gd name="connsiteY1" fmla="*/ 0 h 806541"/>
              <a:gd name="connsiteX2" fmla="*/ 4138142 w 4138142"/>
              <a:gd name="connsiteY2" fmla="*/ 307384 h 806541"/>
              <a:gd name="connsiteX3" fmla="*/ 4029268 w 4138142"/>
              <a:gd name="connsiteY3" fmla="*/ 416258 h 806541"/>
              <a:gd name="connsiteX4" fmla="*/ 3873739 w 4138142"/>
              <a:gd name="connsiteY4" fmla="*/ 416258 h 806541"/>
              <a:gd name="connsiteX5" fmla="*/ 3852591 w 4138142"/>
              <a:gd name="connsiteY5" fmla="*/ 411989 h 806541"/>
              <a:gd name="connsiteX6" fmla="*/ 0 w 4138142"/>
              <a:gd name="connsiteY6" fmla="*/ 0 h 806541"/>
              <a:gd name="connsiteX7" fmla="*/ 3764569 w 4138142"/>
              <a:gd name="connsiteY7" fmla="*/ 0 h 806541"/>
              <a:gd name="connsiteX8" fmla="*/ 3764569 w 4138142"/>
              <a:gd name="connsiteY8" fmla="*/ 537690 h 806541"/>
              <a:gd name="connsiteX9" fmla="*/ 3549900 w 4138142"/>
              <a:gd name="connsiteY9" fmla="*/ 801080 h 806541"/>
              <a:gd name="connsiteX10" fmla="*/ 3495727 w 4138142"/>
              <a:gd name="connsiteY10" fmla="*/ 806541 h 806541"/>
              <a:gd name="connsiteX11" fmla="*/ 268842 w 4138142"/>
              <a:gd name="connsiteY11" fmla="*/ 806541 h 806541"/>
              <a:gd name="connsiteX12" fmla="*/ 214669 w 4138142"/>
              <a:gd name="connsiteY12" fmla="*/ 801080 h 806541"/>
              <a:gd name="connsiteX13" fmla="*/ 0 w 4138142"/>
              <a:gd name="connsiteY13" fmla="*/ 537690 h 80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38142" h="806541">
                <a:moveTo>
                  <a:pt x="3852591" y="0"/>
                </a:moveTo>
                <a:lnTo>
                  <a:pt x="4138142" y="0"/>
                </a:lnTo>
                <a:lnTo>
                  <a:pt x="4138142" y="307384"/>
                </a:lnTo>
                <a:cubicBezTo>
                  <a:pt x="4138142" y="367513"/>
                  <a:pt x="4089397" y="416258"/>
                  <a:pt x="4029268" y="416258"/>
                </a:cubicBezTo>
                <a:lnTo>
                  <a:pt x="3873739" y="416258"/>
                </a:lnTo>
                <a:lnTo>
                  <a:pt x="3852591" y="411989"/>
                </a:lnTo>
                <a:close/>
                <a:moveTo>
                  <a:pt x="0" y="0"/>
                </a:moveTo>
                <a:lnTo>
                  <a:pt x="3764569" y="0"/>
                </a:lnTo>
                <a:lnTo>
                  <a:pt x="3764569" y="537690"/>
                </a:lnTo>
                <a:cubicBezTo>
                  <a:pt x="3764569" y="667613"/>
                  <a:pt x="3672412" y="776011"/>
                  <a:pt x="3549900" y="801080"/>
                </a:cubicBezTo>
                <a:lnTo>
                  <a:pt x="3495727" y="806541"/>
                </a:lnTo>
                <a:lnTo>
                  <a:pt x="268842" y="806541"/>
                </a:lnTo>
                <a:lnTo>
                  <a:pt x="214669" y="801080"/>
                </a:lnTo>
                <a:cubicBezTo>
                  <a:pt x="92158" y="776011"/>
                  <a:pt x="0" y="667613"/>
                  <a:pt x="0" y="53769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47A9B59-D297-4225-AF6A-97DFCF2F3C1F}"/>
              </a:ext>
            </a:extLst>
          </p:cNvPr>
          <p:cNvGrpSpPr/>
          <p:nvPr/>
        </p:nvGrpSpPr>
        <p:grpSpPr>
          <a:xfrm>
            <a:off x="7176487" y="4669127"/>
            <a:ext cx="2937088" cy="1290153"/>
            <a:chOff x="8921977" y="1466725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6209CC8-958A-4999-9F0C-507B96998B9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4EF42CF-C809-4453-A842-4CF1795860A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307AFE0-FD27-457D-882B-07194C72F66A}"/>
              </a:ext>
            </a:extLst>
          </p:cNvPr>
          <p:cNvGrpSpPr/>
          <p:nvPr/>
        </p:nvGrpSpPr>
        <p:grpSpPr>
          <a:xfrm>
            <a:off x="1704850" y="4669127"/>
            <a:ext cx="2937088" cy="1290153"/>
            <a:chOff x="332936" y="2627766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018D6F70-AA5E-4CBD-A028-18683DFD3B6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35DB11F-541E-4823-AA8D-1752ECCB470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EB8A2D5-DCE0-4FE7-93B4-1A8EADAE91BD}"/>
              </a:ext>
            </a:extLst>
          </p:cNvPr>
          <p:cNvSpPr txBox="1"/>
          <p:nvPr/>
        </p:nvSpPr>
        <p:spPr>
          <a:xfrm>
            <a:off x="2276353" y="3344081"/>
            <a:ext cx="1794081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</a:rPr>
              <a:t>62%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9364773-F429-400C-968B-6CE3B387CB90}"/>
              </a:ext>
            </a:extLst>
          </p:cNvPr>
          <p:cNvSpPr txBox="1"/>
          <p:nvPr/>
        </p:nvSpPr>
        <p:spPr>
          <a:xfrm>
            <a:off x="7747990" y="3344081"/>
            <a:ext cx="1794081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</a:rPr>
              <a:t>80%</a:t>
            </a:r>
          </a:p>
        </p:txBody>
      </p:sp>
    </p:spTree>
    <p:extLst>
      <p:ext uri="{BB962C8B-B14F-4D97-AF65-F5344CB8AC3E}">
        <p14:creationId xmlns:p14="http://schemas.microsoft.com/office/powerpoint/2010/main" val="277437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8472</TotalTime>
  <Words>221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Battery Fraction Chart – Slide Template</vt:lpstr>
      <vt:lpstr>Battery Fraction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Battery Fraction Chart</dc:title>
  <dc:creator>PresentationGO.com</dc:creator>
  <dc:description>© Copyright PresentationGO.com</dc:description>
  <dcterms:created xsi:type="dcterms:W3CDTF">2014-11-26T05:14:11Z</dcterms:created>
  <dcterms:modified xsi:type="dcterms:W3CDTF">2020-01-23T05:58:24Z</dcterms:modified>
  <cp:category>Charts &amp; Diagrams</cp:category>
</cp:coreProperties>
</file>