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5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6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">
            <a:extLst>
              <a:ext uri="{FF2B5EF4-FFF2-40B4-BE49-F238E27FC236}">
                <a16:creationId xmlns:a16="http://schemas.microsoft.com/office/drawing/2014/main" id="{95CAAB70-ED87-4CCA-A4C4-AF134087C94F}"/>
              </a:ext>
            </a:extLst>
          </p:cNvPr>
          <p:cNvSpPr/>
          <p:nvPr/>
        </p:nvSpPr>
        <p:spPr>
          <a:xfrm>
            <a:off x="2" y="3914609"/>
            <a:ext cx="3232086" cy="16768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900"/>
              </a:spcBef>
            </a:pPr>
            <a:r>
              <a:rPr lang="en-US" sz="2000" b="1" cap="all" noProof="1">
                <a:solidFill>
                  <a:schemeClr val="accent5">
                    <a:lumMod val="50000"/>
                  </a:schemeClr>
                </a:solidFill>
              </a:rPr>
              <a:t>Lorem IpSum</a:t>
            </a:r>
          </a:p>
          <a:p>
            <a:pPr algn="just">
              <a:spcBef>
                <a:spcPts val="900"/>
              </a:spcBef>
            </a:pPr>
            <a:r>
              <a:rPr lang="en-US" sz="1400" noProof="1">
                <a:solidFill>
                  <a:schemeClr val="accent5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Battery Plus and Minus Diagram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23605CD-A1A8-4348-B809-995065BAE34F}"/>
              </a:ext>
            </a:extLst>
          </p:cNvPr>
          <p:cNvGrpSpPr/>
          <p:nvPr/>
        </p:nvGrpSpPr>
        <p:grpSpPr>
          <a:xfrm>
            <a:off x="3370154" y="1416703"/>
            <a:ext cx="2403692" cy="4572528"/>
            <a:chOff x="3607811" y="1699003"/>
            <a:chExt cx="1928380" cy="3668345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51BBE908-5259-454F-85E8-2CBFCAA1EAC1}"/>
                </a:ext>
              </a:extLst>
            </p:cNvPr>
            <p:cNvSpPr/>
            <p:nvPr/>
          </p:nvSpPr>
          <p:spPr>
            <a:xfrm>
              <a:off x="3607811" y="1699003"/>
              <a:ext cx="1928380" cy="366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30"/>
                  </a:moveTo>
                  <a:lnTo>
                    <a:pt x="21600" y="3115"/>
                  </a:lnTo>
                  <a:cubicBezTo>
                    <a:pt x="21600" y="2083"/>
                    <a:pt x="20009" y="1247"/>
                    <a:pt x="18045" y="1247"/>
                  </a:cubicBezTo>
                  <a:lnTo>
                    <a:pt x="14866" y="1247"/>
                  </a:lnTo>
                  <a:lnTo>
                    <a:pt x="14866" y="1247"/>
                  </a:lnTo>
                  <a:cubicBezTo>
                    <a:pt x="14866" y="558"/>
                    <a:pt x="13805" y="0"/>
                    <a:pt x="12494" y="0"/>
                  </a:cubicBezTo>
                  <a:lnTo>
                    <a:pt x="8940" y="0"/>
                  </a:lnTo>
                  <a:cubicBezTo>
                    <a:pt x="7629" y="0"/>
                    <a:pt x="6568" y="558"/>
                    <a:pt x="6568" y="1247"/>
                  </a:cubicBezTo>
                  <a:lnTo>
                    <a:pt x="6568" y="1247"/>
                  </a:lnTo>
                  <a:lnTo>
                    <a:pt x="3555" y="1247"/>
                  </a:lnTo>
                  <a:cubicBezTo>
                    <a:pt x="1591" y="1247"/>
                    <a:pt x="0" y="2083"/>
                    <a:pt x="0" y="3115"/>
                  </a:cubicBezTo>
                  <a:lnTo>
                    <a:pt x="0" y="19731"/>
                  </a:lnTo>
                  <a:cubicBezTo>
                    <a:pt x="0" y="20764"/>
                    <a:pt x="1591" y="21600"/>
                    <a:pt x="3555" y="21600"/>
                  </a:cubicBezTo>
                  <a:lnTo>
                    <a:pt x="18040" y="21600"/>
                  </a:lnTo>
                  <a:cubicBezTo>
                    <a:pt x="20004" y="21600"/>
                    <a:pt x="21600" y="20761"/>
                    <a:pt x="21600" y="19730"/>
                  </a:cubicBezTo>
                  <a:lnTo>
                    <a:pt x="21600" y="19730"/>
                  </a:lnTo>
                  <a:close/>
                  <a:moveTo>
                    <a:pt x="19228" y="19730"/>
                  </a:moveTo>
                  <a:cubicBezTo>
                    <a:pt x="19228" y="20074"/>
                    <a:pt x="18697" y="20353"/>
                    <a:pt x="18043" y="20353"/>
                  </a:cubicBezTo>
                  <a:lnTo>
                    <a:pt x="3557" y="20353"/>
                  </a:lnTo>
                  <a:cubicBezTo>
                    <a:pt x="2906" y="20353"/>
                    <a:pt x="2374" y="20074"/>
                    <a:pt x="2374" y="19730"/>
                  </a:cubicBezTo>
                  <a:lnTo>
                    <a:pt x="2374" y="3115"/>
                  </a:lnTo>
                  <a:cubicBezTo>
                    <a:pt x="2374" y="2772"/>
                    <a:pt x="2906" y="2492"/>
                    <a:pt x="3557" y="2492"/>
                  </a:cubicBezTo>
                  <a:lnTo>
                    <a:pt x="18043" y="2492"/>
                  </a:lnTo>
                  <a:cubicBezTo>
                    <a:pt x="18699" y="2492"/>
                    <a:pt x="19228" y="2772"/>
                    <a:pt x="19228" y="3115"/>
                  </a:cubicBezTo>
                  <a:lnTo>
                    <a:pt x="19228" y="19730"/>
                  </a:lnTo>
                  <a:lnTo>
                    <a:pt x="19228" y="19730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34" name="Rectangle">
              <a:extLst>
                <a:ext uri="{FF2B5EF4-FFF2-40B4-BE49-F238E27FC236}">
                  <a16:creationId xmlns:a16="http://schemas.microsoft.com/office/drawing/2014/main" id="{5D3058C7-991C-40B3-ABD5-DBC0809F184C}"/>
                </a:ext>
              </a:extLst>
            </p:cNvPr>
            <p:cNvSpPr/>
            <p:nvPr/>
          </p:nvSpPr>
          <p:spPr>
            <a:xfrm>
              <a:off x="3934544" y="2243558"/>
              <a:ext cx="1303450" cy="1345271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35" name="Rectangle">
              <a:extLst>
                <a:ext uri="{FF2B5EF4-FFF2-40B4-BE49-F238E27FC236}">
                  <a16:creationId xmlns:a16="http://schemas.microsoft.com/office/drawing/2014/main" id="{4047624E-6435-4D27-8421-BCDD0794A358}"/>
                </a:ext>
              </a:extLst>
            </p:cNvPr>
            <p:cNvSpPr/>
            <p:nvPr/>
          </p:nvSpPr>
          <p:spPr>
            <a:xfrm>
              <a:off x="3934544" y="3702967"/>
              <a:ext cx="1303450" cy="1345271"/>
            </a:xfrm>
            <a:prstGeom prst="rect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0F8AD1DC-E836-4425-B4BA-05EE298F043C}"/>
                </a:ext>
              </a:extLst>
            </p:cNvPr>
            <p:cNvSpPr/>
            <p:nvPr/>
          </p:nvSpPr>
          <p:spPr>
            <a:xfrm>
              <a:off x="4195931" y="2548508"/>
              <a:ext cx="750399" cy="75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565" y="0"/>
                  </a:moveTo>
                  <a:lnTo>
                    <a:pt x="8565" y="8571"/>
                  </a:lnTo>
                  <a:lnTo>
                    <a:pt x="0" y="8571"/>
                  </a:lnTo>
                  <a:lnTo>
                    <a:pt x="0" y="13035"/>
                  </a:lnTo>
                  <a:lnTo>
                    <a:pt x="8565" y="13035"/>
                  </a:lnTo>
                  <a:lnTo>
                    <a:pt x="8565" y="21600"/>
                  </a:lnTo>
                  <a:lnTo>
                    <a:pt x="13029" y="21600"/>
                  </a:lnTo>
                  <a:lnTo>
                    <a:pt x="13029" y="13035"/>
                  </a:lnTo>
                  <a:lnTo>
                    <a:pt x="21600" y="13035"/>
                  </a:lnTo>
                  <a:lnTo>
                    <a:pt x="21600" y="8571"/>
                  </a:lnTo>
                  <a:lnTo>
                    <a:pt x="13029" y="8571"/>
                  </a:lnTo>
                  <a:lnTo>
                    <a:pt x="13029" y="0"/>
                  </a:lnTo>
                  <a:lnTo>
                    <a:pt x="8565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37" name="Rectangle">
              <a:extLst>
                <a:ext uri="{FF2B5EF4-FFF2-40B4-BE49-F238E27FC236}">
                  <a16:creationId xmlns:a16="http://schemas.microsoft.com/office/drawing/2014/main" id="{DD197A45-216A-47ED-8CA0-AF5EC433E0BF}"/>
                </a:ext>
              </a:extLst>
            </p:cNvPr>
            <p:cNvSpPr/>
            <p:nvPr/>
          </p:nvSpPr>
          <p:spPr>
            <a:xfrm>
              <a:off x="4195931" y="4291086"/>
              <a:ext cx="750399" cy="155090"/>
            </a:xfrm>
            <a:prstGeom prst="rect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</p:grpSp>
      <p:sp>
        <p:nvSpPr>
          <p:cNvPr id="40" name="Rectangle">
            <a:extLst>
              <a:ext uri="{FF2B5EF4-FFF2-40B4-BE49-F238E27FC236}">
                <a16:creationId xmlns:a16="http://schemas.microsoft.com/office/drawing/2014/main" id="{14302699-A58B-4D12-BF7A-4DB9E1BB2434}"/>
              </a:ext>
            </a:extLst>
          </p:cNvPr>
          <p:cNvSpPr/>
          <p:nvPr/>
        </p:nvSpPr>
        <p:spPr>
          <a:xfrm>
            <a:off x="5911912" y="2095482"/>
            <a:ext cx="3232088" cy="16768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900"/>
              </a:spcBef>
            </a:pPr>
            <a:r>
              <a:rPr lang="en-US" sz="2000" b="1" cap="all" noProof="1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  <a:p>
            <a:pPr algn="just">
              <a:spcBef>
                <a:spcPts val="900"/>
              </a:spcBef>
            </a:pPr>
            <a:r>
              <a:rPr lang="en-US" sz="1400" noProof="1">
                <a:solidFill>
                  <a:schemeClr val="accent6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</p:spTree>
    <p:extLst>
      <p:ext uri="{BB962C8B-B14F-4D97-AF65-F5344CB8AC3E}">
        <p14:creationId xmlns:p14="http://schemas.microsoft.com/office/powerpoint/2010/main" val="3613417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">
            <a:extLst>
              <a:ext uri="{FF2B5EF4-FFF2-40B4-BE49-F238E27FC236}">
                <a16:creationId xmlns:a16="http://schemas.microsoft.com/office/drawing/2014/main" id="{95CAAB70-ED87-4CCA-A4C4-AF134087C94F}"/>
              </a:ext>
            </a:extLst>
          </p:cNvPr>
          <p:cNvSpPr/>
          <p:nvPr/>
        </p:nvSpPr>
        <p:spPr>
          <a:xfrm>
            <a:off x="2" y="3914609"/>
            <a:ext cx="3232086" cy="16768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900"/>
              </a:spcBef>
            </a:pPr>
            <a:r>
              <a:rPr lang="en-US" sz="2000" b="1" cap="all" noProof="1">
                <a:solidFill>
                  <a:schemeClr val="accent5">
                    <a:lumMod val="50000"/>
                  </a:schemeClr>
                </a:solidFill>
              </a:rPr>
              <a:t>Lorem IpSum</a:t>
            </a:r>
          </a:p>
          <a:p>
            <a:pPr algn="just">
              <a:spcBef>
                <a:spcPts val="900"/>
              </a:spcBef>
            </a:pPr>
            <a:r>
              <a:rPr lang="en-US" sz="1400" noProof="1">
                <a:solidFill>
                  <a:schemeClr val="accent5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Battery Plus and Minus Diagram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23605CD-A1A8-4348-B809-995065BAE34F}"/>
              </a:ext>
            </a:extLst>
          </p:cNvPr>
          <p:cNvGrpSpPr/>
          <p:nvPr/>
        </p:nvGrpSpPr>
        <p:grpSpPr>
          <a:xfrm>
            <a:off x="3370154" y="1416703"/>
            <a:ext cx="2403692" cy="4572528"/>
            <a:chOff x="3607811" y="1699003"/>
            <a:chExt cx="1928380" cy="3668345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51BBE908-5259-454F-85E8-2CBFCAA1EAC1}"/>
                </a:ext>
              </a:extLst>
            </p:cNvPr>
            <p:cNvSpPr/>
            <p:nvPr/>
          </p:nvSpPr>
          <p:spPr>
            <a:xfrm>
              <a:off x="3607811" y="1699003"/>
              <a:ext cx="1928380" cy="366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30"/>
                  </a:moveTo>
                  <a:lnTo>
                    <a:pt x="21600" y="3115"/>
                  </a:lnTo>
                  <a:cubicBezTo>
                    <a:pt x="21600" y="2083"/>
                    <a:pt x="20009" y="1247"/>
                    <a:pt x="18045" y="1247"/>
                  </a:cubicBezTo>
                  <a:lnTo>
                    <a:pt x="14866" y="1247"/>
                  </a:lnTo>
                  <a:lnTo>
                    <a:pt x="14866" y="1247"/>
                  </a:lnTo>
                  <a:cubicBezTo>
                    <a:pt x="14866" y="558"/>
                    <a:pt x="13805" y="0"/>
                    <a:pt x="12494" y="0"/>
                  </a:cubicBezTo>
                  <a:lnTo>
                    <a:pt x="8940" y="0"/>
                  </a:lnTo>
                  <a:cubicBezTo>
                    <a:pt x="7629" y="0"/>
                    <a:pt x="6568" y="558"/>
                    <a:pt x="6568" y="1247"/>
                  </a:cubicBezTo>
                  <a:lnTo>
                    <a:pt x="6568" y="1247"/>
                  </a:lnTo>
                  <a:lnTo>
                    <a:pt x="3555" y="1247"/>
                  </a:lnTo>
                  <a:cubicBezTo>
                    <a:pt x="1591" y="1247"/>
                    <a:pt x="0" y="2083"/>
                    <a:pt x="0" y="3115"/>
                  </a:cubicBezTo>
                  <a:lnTo>
                    <a:pt x="0" y="19731"/>
                  </a:lnTo>
                  <a:cubicBezTo>
                    <a:pt x="0" y="20764"/>
                    <a:pt x="1591" y="21600"/>
                    <a:pt x="3555" y="21600"/>
                  </a:cubicBezTo>
                  <a:lnTo>
                    <a:pt x="18040" y="21600"/>
                  </a:lnTo>
                  <a:cubicBezTo>
                    <a:pt x="20004" y="21600"/>
                    <a:pt x="21600" y="20761"/>
                    <a:pt x="21600" y="19730"/>
                  </a:cubicBezTo>
                  <a:lnTo>
                    <a:pt x="21600" y="19730"/>
                  </a:lnTo>
                  <a:close/>
                  <a:moveTo>
                    <a:pt x="19228" y="19730"/>
                  </a:moveTo>
                  <a:cubicBezTo>
                    <a:pt x="19228" y="20074"/>
                    <a:pt x="18697" y="20353"/>
                    <a:pt x="18043" y="20353"/>
                  </a:cubicBezTo>
                  <a:lnTo>
                    <a:pt x="3557" y="20353"/>
                  </a:lnTo>
                  <a:cubicBezTo>
                    <a:pt x="2906" y="20353"/>
                    <a:pt x="2374" y="20074"/>
                    <a:pt x="2374" y="19730"/>
                  </a:cubicBezTo>
                  <a:lnTo>
                    <a:pt x="2374" y="3115"/>
                  </a:lnTo>
                  <a:cubicBezTo>
                    <a:pt x="2374" y="2772"/>
                    <a:pt x="2906" y="2492"/>
                    <a:pt x="3557" y="2492"/>
                  </a:cubicBezTo>
                  <a:lnTo>
                    <a:pt x="18043" y="2492"/>
                  </a:lnTo>
                  <a:cubicBezTo>
                    <a:pt x="18699" y="2492"/>
                    <a:pt x="19228" y="2772"/>
                    <a:pt x="19228" y="3115"/>
                  </a:cubicBezTo>
                  <a:lnTo>
                    <a:pt x="19228" y="19730"/>
                  </a:lnTo>
                  <a:lnTo>
                    <a:pt x="19228" y="1973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34" name="Rectangle">
              <a:extLst>
                <a:ext uri="{FF2B5EF4-FFF2-40B4-BE49-F238E27FC236}">
                  <a16:creationId xmlns:a16="http://schemas.microsoft.com/office/drawing/2014/main" id="{5D3058C7-991C-40B3-ABD5-DBC0809F184C}"/>
                </a:ext>
              </a:extLst>
            </p:cNvPr>
            <p:cNvSpPr/>
            <p:nvPr/>
          </p:nvSpPr>
          <p:spPr>
            <a:xfrm>
              <a:off x="3934544" y="2243558"/>
              <a:ext cx="1303450" cy="1345271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35" name="Rectangle">
              <a:extLst>
                <a:ext uri="{FF2B5EF4-FFF2-40B4-BE49-F238E27FC236}">
                  <a16:creationId xmlns:a16="http://schemas.microsoft.com/office/drawing/2014/main" id="{4047624E-6435-4D27-8421-BCDD0794A358}"/>
                </a:ext>
              </a:extLst>
            </p:cNvPr>
            <p:cNvSpPr/>
            <p:nvPr/>
          </p:nvSpPr>
          <p:spPr>
            <a:xfrm>
              <a:off x="3934544" y="3702967"/>
              <a:ext cx="1303450" cy="1345271"/>
            </a:xfrm>
            <a:prstGeom prst="rect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0F8AD1DC-E836-4425-B4BA-05EE298F043C}"/>
                </a:ext>
              </a:extLst>
            </p:cNvPr>
            <p:cNvSpPr/>
            <p:nvPr/>
          </p:nvSpPr>
          <p:spPr>
            <a:xfrm>
              <a:off x="4195931" y="2548508"/>
              <a:ext cx="750399" cy="75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565" y="0"/>
                  </a:moveTo>
                  <a:lnTo>
                    <a:pt x="8565" y="8571"/>
                  </a:lnTo>
                  <a:lnTo>
                    <a:pt x="0" y="8571"/>
                  </a:lnTo>
                  <a:lnTo>
                    <a:pt x="0" y="13035"/>
                  </a:lnTo>
                  <a:lnTo>
                    <a:pt x="8565" y="13035"/>
                  </a:lnTo>
                  <a:lnTo>
                    <a:pt x="8565" y="21600"/>
                  </a:lnTo>
                  <a:lnTo>
                    <a:pt x="13029" y="21600"/>
                  </a:lnTo>
                  <a:lnTo>
                    <a:pt x="13029" y="13035"/>
                  </a:lnTo>
                  <a:lnTo>
                    <a:pt x="21600" y="13035"/>
                  </a:lnTo>
                  <a:lnTo>
                    <a:pt x="21600" y="8571"/>
                  </a:lnTo>
                  <a:lnTo>
                    <a:pt x="13029" y="8571"/>
                  </a:lnTo>
                  <a:lnTo>
                    <a:pt x="13029" y="0"/>
                  </a:lnTo>
                  <a:lnTo>
                    <a:pt x="8565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37" name="Rectangle">
              <a:extLst>
                <a:ext uri="{FF2B5EF4-FFF2-40B4-BE49-F238E27FC236}">
                  <a16:creationId xmlns:a16="http://schemas.microsoft.com/office/drawing/2014/main" id="{DD197A45-216A-47ED-8CA0-AF5EC433E0BF}"/>
                </a:ext>
              </a:extLst>
            </p:cNvPr>
            <p:cNvSpPr/>
            <p:nvPr/>
          </p:nvSpPr>
          <p:spPr>
            <a:xfrm>
              <a:off x="4195931" y="4291086"/>
              <a:ext cx="750399" cy="155090"/>
            </a:xfrm>
            <a:prstGeom prst="rect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</p:grpSp>
      <p:sp>
        <p:nvSpPr>
          <p:cNvPr id="40" name="Rectangle">
            <a:extLst>
              <a:ext uri="{FF2B5EF4-FFF2-40B4-BE49-F238E27FC236}">
                <a16:creationId xmlns:a16="http://schemas.microsoft.com/office/drawing/2014/main" id="{14302699-A58B-4D12-BF7A-4DB9E1BB2434}"/>
              </a:ext>
            </a:extLst>
          </p:cNvPr>
          <p:cNvSpPr/>
          <p:nvPr/>
        </p:nvSpPr>
        <p:spPr>
          <a:xfrm>
            <a:off x="5911912" y="2095482"/>
            <a:ext cx="3232088" cy="16768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900"/>
              </a:spcBef>
            </a:pPr>
            <a:r>
              <a:rPr lang="en-US" sz="2000" b="1" cap="all" noProof="1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  <a:p>
            <a:pPr algn="just">
              <a:spcBef>
                <a:spcPts val="900"/>
              </a:spcBef>
            </a:pPr>
            <a:r>
              <a:rPr lang="en-US" sz="1400" noProof="1">
                <a:solidFill>
                  <a:schemeClr val="accent6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</p:spTree>
    <p:extLst>
      <p:ext uri="{BB962C8B-B14F-4D97-AF65-F5344CB8AC3E}">
        <p14:creationId xmlns:p14="http://schemas.microsoft.com/office/powerpoint/2010/main" val="26225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206</Words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Battery Plus and Minus Diagram for PowerPoint</vt:lpstr>
      <vt:lpstr>Battery Plus and Minus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Battery Plus and Minus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2019-01-22T17:50:02Z</dcterms:modified>
  <cp:category>Charts &amp; Diagrams</cp:category>
</cp:coreProperties>
</file>