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9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Battery Plus and Minus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51BBE908-5259-454F-85E8-2CBFCAA1EAC1}"/>
              </a:ext>
            </a:extLst>
          </p:cNvPr>
          <p:cNvSpPr/>
          <p:nvPr/>
        </p:nvSpPr>
        <p:spPr>
          <a:xfrm>
            <a:off x="4810414" y="1122336"/>
            <a:ext cx="2571173" cy="4891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730"/>
                </a:moveTo>
                <a:lnTo>
                  <a:pt x="21600" y="3115"/>
                </a:lnTo>
                <a:cubicBezTo>
                  <a:pt x="21600" y="2083"/>
                  <a:pt x="20009" y="1247"/>
                  <a:pt x="18045" y="1247"/>
                </a:cubicBezTo>
                <a:lnTo>
                  <a:pt x="14866" y="1247"/>
                </a:lnTo>
                <a:lnTo>
                  <a:pt x="14866" y="1247"/>
                </a:lnTo>
                <a:cubicBezTo>
                  <a:pt x="14866" y="558"/>
                  <a:pt x="13805" y="0"/>
                  <a:pt x="12494" y="0"/>
                </a:cubicBezTo>
                <a:lnTo>
                  <a:pt x="8940" y="0"/>
                </a:lnTo>
                <a:cubicBezTo>
                  <a:pt x="7629" y="0"/>
                  <a:pt x="6568" y="558"/>
                  <a:pt x="6568" y="1247"/>
                </a:cubicBezTo>
                <a:lnTo>
                  <a:pt x="6568" y="1247"/>
                </a:lnTo>
                <a:lnTo>
                  <a:pt x="3555" y="1247"/>
                </a:lnTo>
                <a:cubicBezTo>
                  <a:pt x="1591" y="1247"/>
                  <a:pt x="0" y="2083"/>
                  <a:pt x="0" y="3115"/>
                </a:cubicBezTo>
                <a:lnTo>
                  <a:pt x="0" y="19731"/>
                </a:lnTo>
                <a:cubicBezTo>
                  <a:pt x="0" y="20764"/>
                  <a:pt x="1591" y="21600"/>
                  <a:pt x="3555" y="21600"/>
                </a:cubicBezTo>
                <a:lnTo>
                  <a:pt x="18040" y="21600"/>
                </a:lnTo>
                <a:cubicBezTo>
                  <a:pt x="20004" y="21600"/>
                  <a:pt x="21600" y="20761"/>
                  <a:pt x="21600" y="19730"/>
                </a:cubicBezTo>
                <a:lnTo>
                  <a:pt x="21600" y="19730"/>
                </a:lnTo>
                <a:close/>
                <a:moveTo>
                  <a:pt x="19228" y="19730"/>
                </a:moveTo>
                <a:cubicBezTo>
                  <a:pt x="19228" y="20074"/>
                  <a:pt x="18697" y="20353"/>
                  <a:pt x="18043" y="20353"/>
                </a:cubicBezTo>
                <a:lnTo>
                  <a:pt x="3557" y="20353"/>
                </a:lnTo>
                <a:cubicBezTo>
                  <a:pt x="2906" y="20353"/>
                  <a:pt x="2374" y="20074"/>
                  <a:pt x="2374" y="19730"/>
                </a:cubicBezTo>
                <a:lnTo>
                  <a:pt x="2374" y="3115"/>
                </a:lnTo>
                <a:cubicBezTo>
                  <a:pt x="2374" y="2772"/>
                  <a:pt x="2906" y="2492"/>
                  <a:pt x="3557" y="2492"/>
                </a:cubicBezTo>
                <a:lnTo>
                  <a:pt x="18043" y="2492"/>
                </a:lnTo>
                <a:cubicBezTo>
                  <a:pt x="18699" y="2492"/>
                  <a:pt x="19228" y="2772"/>
                  <a:pt x="19228" y="3115"/>
                </a:cubicBezTo>
                <a:lnTo>
                  <a:pt x="19228" y="19730"/>
                </a:lnTo>
                <a:lnTo>
                  <a:pt x="19228" y="19730"/>
                </a:lnTo>
                <a:close/>
              </a:path>
            </a:pathLst>
          </a:custGeom>
          <a:solidFill>
            <a:srgbClr val="53515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D3058C7-991C-40B3-ABD5-DBC0809F184C}"/>
              </a:ext>
            </a:extLst>
          </p:cNvPr>
          <p:cNvSpPr/>
          <p:nvPr/>
        </p:nvSpPr>
        <p:spPr>
          <a:xfrm>
            <a:off x="5246058" y="1848410"/>
            <a:ext cx="1737933" cy="179369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4047624E-6435-4D27-8421-BCDD0794A358}"/>
              </a:ext>
            </a:extLst>
          </p:cNvPr>
          <p:cNvSpPr/>
          <p:nvPr/>
        </p:nvSpPr>
        <p:spPr>
          <a:xfrm>
            <a:off x="5246058" y="3794288"/>
            <a:ext cx="1737933" cy="1793695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F8AD1DC-E836-4425-B4BA-05EE298F043C}"/>
              </a:ext>
            </a:extLst>
          </p:cNvPr>
          <p:cNvSpPr/>
          <p:nvPr/>
        </p:nvSpPr>
        <p:spPr>
          <a:xfrm>
            <a:off x="5594574" y="2255011"/>
            <a:ext cx="1000532" cy="1000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65" y="0"/>
                </a:moveTo>
                <a:lnTo>
                  <a:pt x="8565" y="8571"/>
                </a:lnTo>
                <a:lnTo>
                  <a:pt x="0" y="8571"/>
                </a:lnTo>
                <a:lnTo>
                  <a:pt x="0" y="13035"/>
                </a:lnTo>
                <a:lnTo>
                  <a:pt x="8565" y="13035"/>
                </a:lnTo>
                <a:lnTo>
                  <a:pt x="8565" y="21600"/>
                </a:lnTo>
                <a:lnTo>
                  <a:pt x="13029" y="21600"/>
                </a:lnTo>
                <a:lnTo>
                  <a:pt x="13029" y="13035"/>
                </a:lnTo>
                <a:lnTo>
                  <a:pt x="21600" y="13035"/>
                </a:lnTo>
                <a:lnTo>
                  <a:pt x="21600" y="8571"/>
                </a:lnTo>
                <a:lnTo>
                  <a:pt x="13029" y="8571"/>
                </a:lnTo>
                <a:lnTo>
                  <a:pt x="13029" y="0"/>
                </a:lnTo>
                <a:lnTo>
                  <a:pt x="856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D197A45-216A-47ED-8CA0-AF5EC433E0BF}"/>
              </a:ext>
            </a:extLst>
          </p:cNvPr>
          <p:cNvSpPr/>
          <p:nvPr/>
        </p:nvSpPr>
        <p:spPr>
          <a:xfrm>
            <a:off x="5594574" y="4578448"/>
            <a:ext cx="1000532" cy="2067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95CAAB70-ED87-4CCA-A4C4-AF134087C94F}"/>
              </a:ext>
            </a:extLst>
          </p:cNvPr>
          <p:cNvSpPr/>
          <p:nvPr/>
        </p:nvSpPr>
        <p:spPr>
          <a:xfrm>
            <a:off x="0" y="3794288"/>
            <a:ext cx="4607111" cy="17936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en-US" sz="2400" b="1" cap="all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  <a:p>
            <a:pPr lvl="0" algn="just">
              <a:spcBef>
                <a:spcPts val="1200"/>
              </a:spcBef>
            </a:pPr>
            <a:r>
              <a:rPr lang="en-US" noProof="1">
                <a:solidFill>
                  <a:schemeClr val="accent5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14302699-A58B-4D12-BF7A-4DB9E1BB2434}"/>
              </a:ext>
            </a:extLst>
          </p:cNvPr>
          <p:cNvSpPr/>
          <p:nvPr/>
        </p:nvSpPr>
        <p:spPr>
          <a:xfrm>
            <a:off x="7584890" y="1848410"/>
            <a:ext cx="4607110" cy="17936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400" b="1" cap="all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1200"/>
              </a:spcBef>
            </a:pPr>
            <a:r>
              <a:rPr lang="en-US" noProof="1">
                <a:solidFill>
                  <a:schemeClr val="accent6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61341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Battery Plus and Minus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51BBE908-5259-454F-85E8-2CBFCAA1EAC1}"/>
              </a:ext>
            </a:extLst>
          </p:cNvPr>
          <p:cNvSpPr/>
          <p:nvPr/>
        </p:nvSpPr>
        <p:spPr>
          <a:xfrm>
            <a:off x="4810414" y="1122336"/>
            <a:ext cx="2571173" cy="4891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730"/>
                </a:moveTo>
                <a:lnTo>
                  <a:pt x="21600" y="3115"/>
                </a:lnTo>
                <a:cubicBezTo>
                  <a:pt x="21600" y="2083"/>
                  <a:pt x="20009" y="1247"/>
                  <a:pt x="18045" y="1247"/>
                </a:cubicBezTo>
                <a:lnTo>
                  <a:pt x="14866" y="1247"/>
                </a:lnTo>
                <a:lnTo>
                  <a:pt x="14866" y="1247"/>
                </a:lnTo>
                <a:cubicBezTo>
                  <a:pt x="14866" y="558"/>
                  <a:pt x="13805" y="0"/>
                  <a:pt x="12494" y="0"/>
                </a:cubicBezTo>
                <a:lnTo>
                  <a:pt x="8940" y="0"/>
                </a:lnTo>
                <a:cubicBezTo>
                  <a:pt x="7629" y="0"/>
                  <a:pt x="6568" y="558"/>
                  <a:pt x="6568" y="1247"/>
                </a:cubicBezTo>
                <a:lnTo>
                  <a:pt x="6568" y="1247"/>
                </a:lnTo>
                <a:lnTo>
                  <a:pt x="3555" y="1247"/>
                </a:lnTo>
                <a:cubicBezTo>
                  <a:pt x="1591" y="1247"/>
                  <a:pt x="0" y="2083"/>
                  <a:pt x="0" y="3115"/>
                </a:cubicBezTo>
                <a:lnTo>
                  <a:pt x="0" y="19731"/>
                </a:lnTo>
                <a:cubicBezTo>
                  <a:pt x="0" y="20764"/>
                  <a:pt x="1591" y="21600"/>
                  <a:pt x="3555" y="21600"/>
                </a:cubicBezTo>
                <a:lnTo>
                  <a:pt x="18040" y="21600"/>
                </a:lnTo>
                <a:cubicBezTo>
                  <a:pt x="20004" y="21600"/>
                  <a:pt x="21600" y="20761"/>
                  <a:pt x="21600" y="19730"/>
                </a:cubicBezTo>
                <a:lnTo>
                  <a:pt x="21600" y="19730"/>
                </a:lnTo>
                <a:close/>
                <a:moveTo>
                  <a:pt x="19228" y="19730"/>
                </a:moveTo>
                <a:cubicBezTo>
                  <a:pt x="19228" y="20074"/>
                  <a:pt x="18697" y="20353"/>
                  <a:pt x="18043" y="20353"/>
                </a:cubicBezTo>
                <a:lnTo>
                  <a:pt x="3557" y="20353"/>
                </a:lnTo>
                <a:cubicBezTo>
                  <a:pt x="2906" y="20353"/>
                  <a:pt x="2374" y="20074"/>
                  <a:pt x="2374" y="19730"/>
                </a:cubicBezTo>
                <a:lnTo>
                  <a:pt x="2374" y="3115"/>
                </a:lnTo>
                <a:cubicBezTo>
                  <a:pt x="2374" y="2772"/>
                  <a:pt x="2906" y="2492"/>
                  <a:pt x="3557" y="2492"/>
                </a:cubicBezTo>
                <a:lnTo>
                  <a:pt x="18043" y="2492"/>
                </a:lnTo>
                <a:cubicBezTo>
                  <a:pt x="18699" y="2492"/>
                  <a:pt x="19228" y="2772"/>
                  <a:pt x="19228" y="3115"/>
                </a:cubicBezTo>
                <a:lnTo>
                  <a:pt x="19228" y="19730"/>
                </a:lnTo>
                <a:lnTo>
                  <a:pt x="19228" y="1973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D3058C7-991C-40B3-ABD5-DBC0809F184C}"/>
              </a:ext>
            </a:extLst>
          </p:cNvPr>
          <p:cNvSpPr/>
          <p:nvPr/>
        </p:nvSpPr>
        <p:spPr>
          <a:xfrm>
            <a:off x="5246058" y="1848410"/>
            <a:ext cx="1737933" cy="179369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4047624E-6435-4D27-8421-BCDD0794A358}"/>
              </a:ext>
            </a:extLst>
          </p:cNvPr>
          <p:cNvSpPr/>
          <p:nvPr/>
        </p:nvSpPr>
        <p:spPr>
          <a:xfrm>
            <a:off x="5246058" y="3794288"/>
            <a:ext cx="1737933" cy="1793695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F8AD1DC-E836-4425-B4BA-05EE298F043C}"/>
              </a:ext>
            </a:extLst>
          </p:cNvPr>
          <p:cNvSpPr/>
          <p:nvPr/>
        </p:nvSpPr>
        <p:spPr>
          <a:xfrm>
            <a:off x="5594574" y="2255011"/>
            <a:ext cx="1000532" cy="1000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65" y="0"/>
                </a:moveTo>
                <a:lnTo>
                  <a:pt x="8565" y="8571"/>
                </a:lnTo>
                <a:lnTo>
                  <a:pt x="0" y="8571"/>
                </a:lnTo>
                <a:lnTo>
                  <a:pt x="0" y="13035"/>
                </a:lnTo>
                <a:lnTo>
                  <a:pt x="8565" y="13035"/>
                </a:lnTo>
                <a:lnTo>
                  <a:pt x="8565" y="21600"/>
                </a:lnTo>
                <a:lnTo>
                  <a:pt x="13029" y="21600"/>
                </a:lnTo>
                <a:lnTo>
                  <a:pt x="13029" y="13035"/>
                </a:lnTo>
                <a:lnTo>
                  <a:pt x="21600" y="13035"/>
                </a:lnTo>
                <a:lnTo>
                  <a:pt x="21600" y="8571"/>
                </a:lnTo>
                <a:lnTo>
                  <a:pt x="13029" y="8571"/>
                </a:lnTo>
                <a:lnTo>
                  <a:pt x="13029" y="0"/>
                </a:lnTo>
                <a:lnTo>
                  <a:pt x="856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D197A45-216A-47ED-8CA0-AF5EC433E0BF}"/>
              </a:ext>
            </a:extLst>
          </p:cNvPr>
          <p:cNvSpPr/>
          <p:nvPr/>
        </p:nvSpPr>
        <p:spPr>
          <a:xfrm>
            <a:off x="5594574" y="4578448"/>
            <a:ext cx="1000532" cy="2067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95CAAB70-ED87-4CCA-A4C4-AF134087C94F}"/>
              </a:ext>
            </a:extLst>
          </p:cNvPr>
          <p:cNvSpPr/>
          <p:nvPr/>
        </p:nvSpPr>
        <p:spPr>
          <a:xfrm>
            <a:off x="0" y="3794288"/>
            <a:ext cx="4607111" cy="17936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en-US" sz="2400" b="1" cap="all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  <a:p>
            <a:pPr lvl="0" algn="just">
              <a:spcBef>
                <a:spcPts val="1200"/>
              </a:spcBef>
            </a:pPr>
            <a:r>
              <a:rPr lang="en-US" noProof="1">
                <a:solidFill>
                  <a:schemeClr val="accent5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14302699-A58B-4D12-BF7A-4DB9E1BB2434}"/>
              </a:ext>
            </a:extLst>
          </p:cNvPr>
          <p:cNvSpPr/>
          <p:nvPr/>
        </p:nvSpPr>
        <p:spPr>
          <a:xfrm>
            <a:off x="7584890" y="1848410"/>
            <a:ext cx="4607110" cy="17936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400" b="1" cap="all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1200"/>
              </a:spcBef>
            </a:pPr>
            <a:r>
              <a:rPr lang="en-US" noProof="1">
                <a:solidFill>
                  <a:schemeClr val="accent6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217510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8463</TotalTime>
  <Words>206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Plus and Minus Diagram for PowerPoint</vt:lpstr>
      <vt:lpstr>Battery Plus and Minus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Plus and Minus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2019-01-22T17:50:35Z</dcterms:modified>
  <cp:category>Charts &amp; Diagrams</cp:category>
</cp:coreProperties>
</file>