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6" r:id="rId4"/>
    <p:sldId id="33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24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16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9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8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BCG Matrix for PowerPoint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4F8D49-5E60-4A6F-9F12-E00109EFA2F6}"/>
              </a:ext>
            </a:extLst>
          </p:cNvPr>
          <p:cNvSpPr/>
          <p:nvPr/>
        </p:nvSpPr>
        <p:spPr>
          <a:xfrm>
            <a:off x="7019527" y="1882335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8E31DF-DDFC-4500-8915-E3077B5B1B43}"/>
              </a:ext>
            </a:extLst>
          </p:cNvPr>
          <p:cNvSpPr/>
          <p:nvPr/>
        </p:nvSpPr>
        <p:spPr>
          <a:xfrm>
            <a:off x="7019526" y="2958099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ABDEF-B364-4BD3-B688-D2C4E4BAFF4C}"/>
              </a:ext>
            </a:extLst>
          </p:cNvPr>
          <p:cNvSpPr/>
          <p:nvPr/>
        </p:nvSpPr>
        <p:spPr>
          <a:xfrm>
            <a:off x="7019526" y="4033863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65ABE-228A-4099-9CAE-332178473929}"/>
              </a:ext>
            </a:extLst>
          </p:cNvPr>
          <p:cNvSpPr/>
          <p:nvPr/>
        </p:nvSpPr>
        <p:spPr>
          <a:xfrm>
            <a:off x="7031303" y="5109628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AAF308-569D-48A9-8A6C-2763965CF1AC}"/>
              </a:ext>
            </a:extLst>
          </p:cNvPr>
          <p:cNvSpPr/>
          <p:nvPr/>
        </p:nvSpPr>
        <p:spPr>
          <a:xfrm>
            <a:off x="1371708" y="1863716"/>
            <a:ext cx="2052828" cy="2052228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cap="all"/>
              <a:t>Stars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95138-E7FC-4D9E-AA3D-3198EB530A7C}"/>
              </a:ext>
            </a:extLst>
          </p:cNvPr>
          <p:cNvSpPr/>
          <p:nvPr/>
        </p:nvSpPr>
        <p:spPr>
          <a:xfrm>
            <a:off x="1371708" y="3915944"/>
            <a:ext cx="2052828" cy="2052228"/>
          </a:xfrm>
          <a:prstGeom prst="rect">
            <a:avLst/>
          </a:prstGeom>
          <a:solidFill>
            <a:schemeClr val="tx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/>
              <a:t>Cash Cows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033047-ABB0-4B68-89B1-30249D64C16E}"/>
              </a:ext>
            </a:extLst>
          </p:cNvPr>
          <p:cNvSpPr/>
          <p:nvPr/>
        </p:nvSpPr>
        <p:spPr>
          <a:xfrm>
            <a:off x="3424536" y="1863716"/>
            <a:ext cx="2052828" cy="2052228"/>
          </a:xfrm>
          <a:prstGeom prst="rect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cap="all"/>
              <a:t>Question Marks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3A125D-89E6-4E88-B72D-B69E95A1392E}"/>
              </a:ext>
            </a:extLst>
          </p:cNvPr>
          <p:cNvSpPr/>
          <p:nvPr/>
        </p:nvSpPr>
        <p:spPr>
          <a:xfrm>
            <a:off x="3424536" y="3915944"/>
            <a:ext cx="2052828" cy="2052228"/>
          </a:xfrm>
          <a:prstGeom prst="rect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/>
              <a:t>Dogs</a:t>
            </a:r>
          </a:p>
        </p:txBody>
      </p:sp>
      <p:pic>
        <p:nvPicPr>
          <p:cNvPr id="12" name="Graphic 11" descr="Cow">
            <a:extLst>
              <a:ext uri="{FF2B5EF4-FFF2-40B4-BE49-F238E27FC236}">
                <a16:creationId xmlns:a16="http://schemas.microsoft.com/office/drawing/2014/main" id="{E63EE4D3-5930-44F4-88F2-152D5A700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82620" y="4048441"/>
            <a:ext cx="1631003" cy="1631003"/>
          </a:xfrm>
          <a:prstGeom prst="rect">
            <a:avLst/>
          </a:prstGeom>
        </p:spPr>
      </p:pic>
      <p:pic>
        <p:nvPicPr>
          <p:cNvPr id="13" name="Graphic 12" descr="Shooting star">
            <a:extLst>
              <a:ext uri="{FF2B5EF4-FFF2-40B4-BE49-F238E27FC236}">
                <a16:creationId xmlns:a16="http://schemas.microsoft.com/office/drawing/2014/main" id="{0AF03578-CCF3-4EA8-BF8F-63C40F2948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82620" y="2187661"/>
            <a:ext cx="1631003" cy="1631003"/>
          </a:xfrm>
          <a:prstGeom prst="rect">
            <a:avLst/>
          </a:prstGeom>
        </p:spPr>
      </p:pic>
      <p:pic>
        <p:nvPicPr>
          <p:cNvPr id="14" name="Graphic 13" descr="Help">
            <a:extLst>
              <a:ext uri="{FF2B5EF4-FFF2-40B4-BE49-F238E27FC236}">
                <a16:creationId xmlns:a16="http://schemas.microsoft.com/office/drawing/2014/main" id="{0686FB12-5B47-4039-A1CF-C71C0C2349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35448" y="2187661"/>
            <a:ext cx="1631003" cy="1631003"/>
          </a:xfrm>
          <a:prstGeom prst="rect">
            <a:avLst/>
          </a:prstGeom>
        </p:spPr>
      </p:pic>
      <p:pic>
        <p:nvPicPr>
          <p:cNvPr id="15" name="Graphic 14" descr="Dog">
            <a:extLst>
              <a:ext uri="{FF2B5EF4-FFF2-40B4-BE49-F238E27FC236}">
                <a16:creationId xmlns:a16="http://schemas.microsoft.com/office/drawing/2014/main" id="{3AE056F7-20D8-4212-A4CA-8A5E4414F9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35448" y="4048441"/>
            <a:ext cx="1631003" cy="1631003"/>
          </a:xfrm>
          <a:prstGeom prst="rect">
            <a:avLst/>
          </a:prstGeom>
        </p:spPr>
      </p:pic>
      <p:pic>
        <p:nvPicPr>
          <p:cNvPr id="16" name="Graphic 15" descr="Cow">
            <a:extLst>
              <a:ext uri="{FF2B5EF4-FFF2-40B4-BE49-F238E27FC236}">
                <a16:creationId xmlns:a16="http://schemas.microsoft.com/office/drawing/2014/main" id="{65A84090-4998-4370-8237-EFCC876BB3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04889" y="4015244"/>
            <a:ext cx="914400" cy="914400"/>
          </a:xfrm>
          <a:prstGeom prst="rect">
            <a:avLst/>
          </a:prstGeom>
        </p:spPr>
      </p:pic>
      <p:pic>
        <p:nvPicPr>
          <p:cNvPr id="17" name="Graphic 16" descr="Shooting star">
            <a:extLst>
              <a:ext uri="{FF2B5EF4-FFF2-40B4-BE49-F238E27FC236}">
                <a16:creationId xmlns:a16="http://schemas.microsoft.com/office/drawing/2014/main" id="{747A13E3-63E0-4967-8AB5-6E6F0F8B7E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04889" y="1863716"/>
            <a:ext cx="914400" cy="914400"/>
          </a:xfrm>
          <a:prstGeom prst="rect">
            <a:avLst/>
          </a:prstGeom>
        </p:spPr>
      </p:pic>
      <p:pic>
        <p:nvPicPr>
          <p:cNvPr id="18" name="Graphic 17" descr="Help">
            <a:extLst>
              <a:ext uri="{FF2B5EF4-FFF2-40B4-BE49-F238E27FC236}">
                <a16:creationId xmlns:a16="http://schemas.microsoft.com/office/drawing/2014/main" id="{28FD187E-FC0B-4050-8E76-D0F086276F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004889" y="2939480"/>
            <a:ext cx="914400" cy="914400"/>
          </a:xfrm>
          <a:prstGeom prst="rect">
            <a:avLst/>
          </a:prstGeom>
        </p:spPr>
      </p:pic>
      <p:pic>
        <p:nvPicPr>
          <p:cNvPr id="19" name="Graphic 18" descr="Dog">
            <a:extLst>
              <a:ext uri="{FF2B5EF4-FFF2-40B4-BE49-F238E27FC236}">
                <a16:creationId xmlns:a16="http://schemas.microsoft.com/office/drawing/2014/main" id="{3DDE4968-352D-4FFE-8248-3EBD4721906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004889" y="5091009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73879A0-B3FF-40C0-8FA5-1E6FA8205CCF}"/>
              </a:ext>
            </a:extLst>
          </p:cNvPr>
          <p:cNvSpPr txBox="1"/>
          <p:nvPr/>
        </p:nvSpPr>
        <p:spPr>
          <a:xfrm>
            <a:off x="1737216" y="1096411"/>
            <a:ext cx="3374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2400" cap="all"/>
            </a:lvl1pPr>
          </a:lstStyle>
          <a:p>
            <a:r>
              <a:rPr lang="en-US">
                <a:solidFill>
                  <a:schemeClr val="tx2"/>
                </a:solidFill>
              </a:rPr>
              <a:t>Relative Market Share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E26DE7-0D49-4157-8E09-7F875299542D}"/>
              </a:ext>
            </a:extLst>
          </p:cNvPr>
          <p:cNvSpPr txBox="1"/>
          <p:nvPr/>
        </p:nvSpPr>
        <p:spPr>
          <a:xfrm rot="16200000">
            <a:off x="-806431" y="3685113"/>
            <a:ext cx="3188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all">
                <a:solidFill>
                  <a:schemeClr val="tx2"/>
                </a:solidFill>
              </a:rPr>
              <a:t>Market Growth Rate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0A973FD-5CAB-4C92-AB9D-1616E047AE21}"/>
              </a:ext>
            </a:extLst>
          </p:cNvPr>
          <p:cNvGrpSpPr/>
          <p:nvPr/>
        </p:nvGrpSpPr>
        <p:grpSpPr>
          <a:xfrm>
            <a:off x="2117313" y="1543467"/>
            <a:ext cx="2603014" cy="338554"/>
            <a:chOff x="2117313" y="1755903"/>
            <a:chExt cx="2603014" cy="33855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53D89E4-D12E-4248-976D-F83DE281DE88}"/>
                </a:ext>
              </a:extLst>
            </p:cNvPr>
            <p:cNvSpPr txBox="1"/>
            <p:nvPr/>
          </p:nvSpPr>
          <p:spPr>
            <a:xfrm>
              <a:off x="2117313" y="1755903"/>
              <a:ext cx="562975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>
                  <a:solidFill>
                    <a:schemeClr val="bg1">
                      <a:lumMod val="65000"/>
                    </a:schemeClr>
                  </a:solidFill>
                </a:rPr>
                <a:t>High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018BCE8-FFE1-4D2B-A800-7922154CEB3D}"/>
                </a:ext>
              </a:extLst>
            </p:cNvPr>
            <p:cNvSpPr txBox="1"/>
            <p:nvPr/>
          </p:nvSpPr>
          <p:spPr>
            <a:xfrm>
              <a:off x="4193451" y="1755903"/>
              <a:ext cx="52687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>
                  <a:solidFill>
                    <a:schemeClr val="bg1">
                      <a:lumMod val="65000"/>
                    </a:schemeClr>
                  </a:solidFill>
                </a:rPr>
                <a:t>Low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1541F3A-E5CD-4BDF-8A14-6284DB60C047}"/>
              </a:ext>
            </a:extLst>
          </p:cNvPr>
          <p:cNvGrpSpPr/>
          <p:nvPr/>
        </p:nvGrpSpPr>
        <p:grpSpPr>
          <a:xfrm rot="16200000">
            <a:off x="-113449" y="3728619"/>
            <a:ext cx="2603013" cy="338554"/>
            <a:chOff x="2135363" y="1755903"/>
            <a:chExt cx="2603013" cy="33855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2D830C2-A556-4462-9934-0653A1AC66D7}"/>
                </a:ext>
              </a:extLst>
            </p:cNvPr>
            <p:cNvSpPr txBox="1"/>
            <p:nvPr/>
          </p:nvSpPr>
          <p:spPr>
            <a:xfrm>
              <a:off x="2135363" y="1755903"/>
              <a:ext cx="52687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>
                  <a:solidFill>
                    <a:schemeClr val="bg1">
                      <a:lumMod val="65000"/>
                    </a:schemeClr>
                  </a:solidFill>
                </a:rPr>
                <a:t>Low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441355B-CD1C-48A6-B64B-BEDE5B019514}"/>
                </a:ext>
              </a:extLst>
            </p:cNvPr>
            <p:cNvSpPr txBox="1"/>
            <p:nvPr/>
          </p:nvSpPr>
          <p:spPr>
            <a:xfrm>
              <a:off x="4175401" y="1755903"/>
              <a:ext cx="562975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>
                  <a:solidFill>
                    <a:schemeClr val="bg1">
                      <a:lumMod val="65000"/>
                    </a:schemeClr>
                  </a:solidFill>
                </a:rPr>
                <a:t>High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698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BCG Matrix for PowerPoint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4F8D49-5E60-4A6F-9F12-E00109EFA2F6}"/>
              </a:ext>
            </a:extLst>
          </p:cNvPr>
          <p:cNvSpPr/>
          <p:nvPr/>
        </p:nvSpPr>
        <p:spPr>
          <a:xfrm>
            <a:off x="7019527" y="1882335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8E31DF-DDFC-4500-8915-E3077B5B1B43}"/>
              </a:ext>
            </a:extLst>
          </p:cNvPr>
          <p:cNvSpPr/>
          <p:nvPr/>
        </p:nvSpPr>
        <p:spPr>
          <a:xfrm>
            <a:off x="7019526" y="2958099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ABDEF-B364-4BD3-B688-D2C4E4BAFF4C}"/>
              </a:ext>
            </a:extLst>
          </p:cNvPr>
          <p:cNvSpPr/>
          <p:nvPr/>
        </p:nvSpPr>
        <p:spPr>
          <a:xfrm>
            <a:off x="7019526" y="4033863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65ABE-228A-4099-9CAE-332178473929}"/>
              </a:ext>
            </a:extLst>
          </p:cNvPr>
          <p:cNvSpPr/>
          <p:nvPr/>
        </p:nvSpPr>
        <p:spPr>
          <a:xfrm>
            <a:off x="7031303" y="5109628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AAF308-569D-48A9-8A6C-2763965CF1AC}"/>
              </a:ext>
            </a:extLst>
          </p:cNvPr>
          <p:cNvSpPr/>
          <p:nvPr/>
        </p:nvSpPr>
        <p:spPr>
          <a:xfrm>
            <a:off x="1371708" y="1863716"/>
            <a:ext cx="2052828" cy="2052228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cap="all"/>
              <a:t>Stars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95138-E7FC-4D9E-AA3D-3198EB530A7C}"/>
              </a:ext>
            </a:extLst>
          </p:cNvPr>
          <p:cNvSpPr/>
          <p:nvPr/>
        </p:nvSpPr>
        <p:spPr>
          <a:xfrm>
            <a:off x="1371708" y="3915944"/>
            <a:ext cx="2052828" cy="2052228"/>
          </a:xfrm>
          <a:prstGeom prst="rect">
            <a:avLst/>
          </a:prstGeom>
          <a:solidFill>
            <a:schemeClr val="accent6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/>
              <a:t>Cash Cows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033047-ABB0-4B68-89B1-30249D64C16E}"/>
              </a:ext>
            </a:extLst>
          </p:cNvPr>
          <p:cNvSpPr/>
          <p:nvPr/>
        </p:nvSpPr>
        <p:spPr>
          <a:xfrm>
            <a:off x="3424536" y="1863716"/>
            <a:ext cx="2052828" cy="2052228"/>
          </a:xfrm>
          <a:prstGeom prst="rect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cap="all"/>
              <a:t>Question Marks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3A125D-89E6-4E88-B72D-B69E95A1392E}"/>
              </a:ext>
            </a:extLst>
          </p:cNvPr>
          <p:cNvSpPr/>
          <p:nvPr/>
        </p:nvSpPr>
        <p:spPr>
          <a:xfrm>
            <a:off x="3424536" y="3915944"/>
            <a:ext cx="2052828" cy="2052228"/>
          </a:xfrm>
          <a:prstGeom prst="rect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/>
              <a:t>Dogs</a:t>
            </a:r>
          </a:p>
        </p:txBody>
      </p:sp>
      <p:pic>
        <p:nvPicPr>
          <p:cNvPr id="12" name="Graphic 11" descr="Cow">
            <a:extLst>
              <a:ext uri="{FF2B5EF4-FFF2-40B4-BE49-F238E27FC236}">
                <a16:creationId xmlns:a16="http://schemas.microsoft.com/office/drawing/2014/main" id="{E63EE4D3-5930-44F4-88F2-152D5A700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82620" y="4048441"/>
            <a:ext cx="1631003" cy="1631003"/>
          </a:xfrm>
          <a:prstGeom prst="rect">
            <a:avLst/>
          </a:prstGeom>
        </p:spPr>
      </p:pic>
      <p:pic>
        <p:nvPicPr>
          <p:cNvPr id="13" name="Graphic 12" descr="Shooting star">
            <a:extLst>
              <a:ext uri="{FF2B5EF4-FFF2-40B4-BE49-F238E27FC236}">
                <a16:creationId xmlns:a16="http://schemas.microsoft.com/office/drawing/2014/main" id="{0AF03578-CCF3-4EA8-BF8F-63C40F2948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82620" y="2187661"/>
            <a:ext cx="1631003" cy="1631003"/>
          </a:xfrm>
          <a:prstGeom prst="rect">
            <a:avLst/>
          </a:prstGeom>
        </p:spPr>
      </p:pic>
      <p:pic>
        <p:nvPicPr>
          <p:cNvPr id="14" name="Graphic 13" descr="Help">
            <a:extLst>
              <a:ext uri="{FF2B5EF4-FFF2-40B4-BE49-F238E27FC236}">
                <a16:creationId xmlns:a16="http://schemas.microsoft.com/office/drawing/2014/main" id="{0686FB12-5B47-4039-A1CF-C71C0C2349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35448" y="2187661"/>
            <a:ext cx="1631003" cy="1631003"/>
          </a:xfrm>
          <a:prstGeom prst="rect">
            <a:avLst/>
          </a:prstGeom>
        </p:spPr>
      </p:pic>
      <p:pic>
        <p:nvPicPr>
          <p:cNvPr id="15" name="Graphic 14" descr="Dog">
            <a:extLst>
              <a:ext uri="{FF2B5EF4-FFF2-40B4-BE49-F238E27FC236}">
                <a16:creationId xmlns:a16="http://schemas.microsoft.com/office/drawing/2014/main" id="{3AE056F7-20D8-4212-A4CA-8A5E4414F9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35448" y="4048441"/>
            <a:ext cx="1631003" cy="1631003"/>
          </a:xfrm>
          <a:prstGeom prst="rect">
            <a:avLst/>
          </a:prstGeom>
        </p:spPr>
      </p:pic>
      <p:pic>
        <p:nvPicPr>
          <p:cNvPr id="16" name="Graphic 15" descr="Cow">
            <a:extLst>
              <a:ext uri="{FF2B5EF4-FFF2-40B4-BE49-F238E27FC236}">
                <a16:creationId xmlns:a16="http://schemas.microsoft.com/office/drawing/2014/main" id="{65A84090-4998-4370-8237-EFCC876BB3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04889" y="4015244"/>
            <a:ext cx="914400" cy="914400"/>
          </a:xfrm>
          <a:prstGeom prst="rect">
            <a:avLst/>
          </a:prstGeom>
        </p:spPr>
      </p:pic>
      <p:pic>
        <p:nvPicPr>
          <p:cNvPr id="17" name="Graphic 16" descr="Shooting star">
            <a:extLst>
              <a:ext uri="{FF2B5EF4-FFF2-40B4-BE49-F238E27FC236}">
                <a16:creationId xmlns:a16="http://schemas.microsoft.com/office/drawing/2014/main" id="{747A13E3-63E0-4967-8AB5-6E6F0F8B7E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04889" y="1863716"/>
            <a:ext cx="914400" cy="914400"/>
          </a:xfrm>
          <a:prstGeom prst="rect">
            <a:avLst/>
          </a:prstGeom>
        </p:spPr>
      </p:pic>
      <p:pic>
        <p:nvPicPr>
          <p:cNvPr id="18" name="Graphic 17" descr="Help">
            <a:extLst>
              <a:ext uri="{FF2B5EF4-FFF2-40B4-BE49-F238E27FC236}">
                <a16:creationId xmlns:a16="http://schemas.microsoft.com/office/drawing/2014/main" id="{28FD187E-FC0B-4050-8E76-D0F086276F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004889" y="2939480"/>
            <a:ext cx="914400" cy="914400"/>
          </a:xfrm>
          <a:prstGeom prst="rect">
            <a:avLst/>
          </a:prstGeom>
        </p:spPr>
      </p:pic>
      <p:pic>
        <p:nvPicPr>
          <p:cNvPr id="19" name="Graphic 18" descr="Dog">
            <a:extLst>
              <a:ext uri="{FF2B5EF4-FFF2-40B4-BE49-F238E27FC236}">
                <a16:creationId xmlns:a16="http://schemas.microsoft.com/office/drawing/2014/main" id="{3DDE4968-352D-4FFE-8248-3EBD4721906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004889" y="5091009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73879A0-B3FF-40C0-8FA5-1E6FA8205CCF}"/>
              </a:ext>
            </a:extLst>
          </p:cNvPr>
          <p:cNvSpPr txBox="1"/>
          <p:nvPr/>
        </p:nvSpPr>
        <p:spPr>
          <a:xfrm>
            <a:off x="1737216" y="1096411"/>
            <a:ext cx="3374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2400" cap="all"/>
            </a:lvl1pPr>
          </a:lstStyle>
          <a:p>
            <a:r>
              <a:rPr lang="en-US">
                <a:solidFill>
                  <a:schemeClr val="bg1"/>
                </a:solidFill>
              </a:rPr>
              <a:t>Relative Market Share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E26DE7-0D49-4157-8E09-7F875299542D}"/>
              </a:ext>
            </a:extLst>
          </p:cNvPr>
          <p:cNvSpPr txBox="1"/>
          <p:nvPr/>
        </p:nvSpPr>
        <p:spPr>
          <a:xfrm rot="16200000">
            <a:off x="-806431" y="3685113"/>
            <a:ext cx="3188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all">
                <a:solidFill>
                  <a:schemeClr val="bg1"/>
                </a:solidFill>
              </a:rPr>
              <a:t>Market Growth Rate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0A973FD-5CAB-4C92-AB9D-1616E047AE21}"/>
              </a:ext>
            </a:extLst>
          </p:cNvPr>
          <p:cNvGrpSpPr/>
          <p:nvPr/>
        </p:nvGrpSpPr>
        <p:grpSpPr>
          <a:xfrm>
            <a:off x="2117313" y="1543467"/>
            <a:ext cx="2603014" cy="338554"/>
            <a:chOff x="2117313" y="1755903"/>
            <a:chExt cx="2603014" cy="33855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53D89E4-D12E-4248-976D-F83DE281DE88}"/>
                </a:ext>
              </a:extLst>
            </p:cNvPr>
            <p:cNvSpPr txBox="1"/>
            <p:nvPr/>
          </p:nvSpPr>
          <p:spPr>
            <a:xfrm>
              <a:off x="2117313" y="1755903"/>
              <a:ext cx="562975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>
                  <a:solidFill>
                    <a:schemeClr val="bg1">
                      <a:lumMod val="65000"/>
                    </a:schemeClr>
                  </a:solidFill>
                </a:rPr>
                <a:t>High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018BCE8-FFE1-4D2B-A800-7922154CEB3D}"/>
                </a:ext>
              </a:extLst>
            </p:cNvPr>
            <p:cNvSpPr txBox="1"/>
            <p:nvPr/>
          </p:nvSpPr>
          <p:spPr>
            <a:xfrm>
              <a:off x="4193451" y="1755903"/>
              <a:ext cx="52687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>
                  <a:solidFill>
                    <a:schemeClr val="bg1">
                      <a:lumMod val="65000"/>
                    </a:schemeClr>
                  </a:solidFill>
                </a:rPr>
                <a:t>Low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1541F3A-E5CD-4BDF-8A14-6284DB60C047}"/>
              </a:ext>
            </a:extLst>
          </p:cNvPr>
          <p:cNvGrpSpPr/>
          <p:nvPr/>
        </p:nvGrpSpPr>
        <p:grpSpPr>
          <a:xfrm rot="16200000">
            <a:off x="-113449" y="3728619"/>
            <a:ext cx="2603013" cy="338554"/>
            <a:chOff x="2135363" y="1755903"/>
            <a:chExt cx="2603013" cy="33855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2D830C2-A556-4462-9934-0653A1AC66D7}"/>
                </a:ext>
              </a:extLst>
            </p:cNvPr>
            <p:cNvSpPr txBox="1"/>
            <p:nvPr/>
          </p:nvSpPr>
          <p:spPr>
            <a:xfrm>
              <a:off x="2135363" y="1755903"/>
              <a:ext cx="52687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>
                  <a:solidFill>
                    <a:schemeClr val="bg1">
                      <a:lumMod val="65000"/>
                    </a:schemeClr>
                  </a:solidFill>
                </a:rPr>
                <a:t>Low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441355B-CD1C-48A6-B64B-BEDE5B019514}"/>
                </a:ext>
              </a:extLst>
            </p:cNvPr>
            <p:cNvSpPr txBox="1"/>
            <p:nvPr/>
          </p:nvSpPr>
          <p:spPr>
            <a:xfrm>
              <a:off x="4175401" y="1755903"/>
              <a:ext cx="562975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>
                  <a:solidFill>
                    <a:schemeClr val="bg1">
                      <a:lumMod val="65000"/>
                    </a:schemeClr>
                  </a:solidFill>
                </a:rPr>
                <a:t>High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24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7836</TotalTime>
  <Words>228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BCG Matrix for PowerPoint</vt:lpstr>
      <vt:lpstr>BCG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BCG Matrix for PowerPoint</dc:title>
  <dc:creator>PresentationGo.com</dc:creator>
  <dc:description>© Copyright PresentationGo.com</dc:description>
  <dcterms:created xsi:type="dcterms:W3CDTF">2014-11-26T05:14:11Z</dcterms:created>
  <dcterms:modified xsi:type="dcterms:W3CDTF">2017-07-07T19:39:25Z</dcterms:modified>
  <cp:category>Charts &amp; Diagrams</cp:category>
</cp:coreProperties>
</file>