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74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57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BCG Matrix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622D43C-FB8D-4EA2-B259-A72786D461B8}"/>
              </a:ext>
            </a:extLst>
          </p:cNvPr>
          <p:cNvSpPr/>
          <p:nvPr/>
        </p:nvSpPr>
        <p:spPr>
          <a:xfrm>
            <a:off x="979712" y="1115568"/>
            <a:ext cx="5120640" cy="2313432"/>
          </a:xfrm>
          <a:custGeom>
            <a:avLst/>
            <a:gdLst>
              <a:gd name="connsiteX0" fmla="*/ 0 w 5112436"/>
              <a:gd name="connsiteY0" fmla="*/ 0 h 2309125"/>
              <a:gd name="connsiteX1" fmla="*/ 5112436 w 5112436"/>
              <a:gd name="connsiteY1" fmla="*/ 0 h 2309125"/>
              <a:gd name="connsiteX2" fmla="*/ 4939393 w 5112436"/>
              <a:gd name="connsiteY2" fmla="*/ 183692 h 2309125"/>
              <a:gd name="connsiteX3" fmla="*/ 5061479 w 5112436"/>
              <a:gd name="connsiteY3" fmla="*/ 183692 h 2309125"/>
              <a:gd name="connsiteX4" fmla="*/ 5061479 w 5112436"/>
              <a:gd name="connsiteY4" fmla="*/ 2254320 h 2309125"/>
              <a:gd name="connsiteX5" fmla="*/ 187777 w 5112436"/>
              <a:gd name="connsiteY5" fmla="*/ 2254320 h 2309125"/>
              <a:gd name="connsiteX6" fmla="*/ 187777 w 5112436"/>
              <a:gd name="connsiteY6" fmla="*/ 2132234 h 2309125"/>
              <a:gd name="connsiteX7" fmla="*/ 0 w 5112436"/>
              <a:gd name="connsiteY7" fmla="*/ 2309125 h 2309125"/>
              <a:gd name="connsiteX8" fmla="*/ 0 w 5112436"/>
              <a:gd name="connsiteY8" fmla="*/ 0 h 230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12436" h="2309125">
                <a:moveTo>
                  <a:pt x="0" y="0"/>
                </a:moveTo>
                <a:lnTo>
                  <a:pt x="5112436" y="0"/>
                </a:lnTo>
                <a:lnTo>
                  <a:pt x="4939393" y="183692"/>
                </a:lnTo>
                <a:lnTo>
                  <a:pt x="5061479" y="183692"/>
                </a:lnTo>
                <a:lnTo>
                  <a:pt x="5061479" y="2254320"/>
                </a:lnTo>
                <a:lnTo>
                  <a:pt x="187777" y="2254320"/>
                </a:lnTo>
                <a:lnTo>
                  <a:pt x="187777" y="2132234"/>
                </a:lnTo>
                <a:lnTo>
                  <a:pt x="0" y="2309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Question Marks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0F264F1-5526-4A62-9643-D20417380748}"/>
              </a:ext>
            </a:extLst>
          </p:cNvPr>
          <p:cNvSpPr/>
          <p:nvPr/>
        </p:nvSpPr>
        <p:spPr>
          <a:xfrm>
            <a:off x="6099849" y="1115568"/>
            <a:ext cx="5120640" cy="2313432"/>
          </a:xfrm>
          <a:custGeom>
            <a:avLst/>
            <a:gdLst>
              <a:gd name="connsiteX0" fmla="*/ 0 w 5112435"/>
              <a:gd name="connsiteY0" fmla="*/ 0 h 2309127"/>
              <a:gd name="connsiteX1" fmla="*/ 5112435 w 5112435"/>
              <a:gd name="connsiteY1" fmla="*/ 0 h 2309127"/>
              <a:gd name="connsiteX2" fmla="*/ 5112435 w 5112435"/>
              <a:gd name="connsiteY2" fmla="*/ 2309127 h 2309127"/>
              <a:gd name="connsiteX3" fmla="*/ 4924656 w 5112435"/>
              <a:gd name="connsiteY3" fmla="*/ 2132234 h 2309127"/>
              <a:gd name="connsiteX4" fmla="*/ 4924656 w 5112435"/>
              <a:gd name="connsiteY4" fmla="*/ 2254320 h 2309127"/>
              <a:gd name="connsiteX5" fmla="*/ 50957 w 5112435"/>
              <a:gd name="connsiteY5" fmla="*/ 2254320 h 2309127"/>
              <a:gd name="connsiteX6" fmla="*/ 50957 w 5112435"/>
              <a:gd name="connsiteY6" fmla="*/ 183692 h 2309127"/>
              <a:gd name="connsiteX7" fmla="*/ 173043 w 5112435"/>
              <a:gd name="connsiteY7" fmla="*/ 183692 h 2309127"/>
              <a:gd name="connsiteX8" fmla="*/ 0 w 5112435"/>
              <a:gd name="connsiteY8" fmla="*/ 0 h 230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12435" h="2309127">
                <a:moveTo>
                  <a:pt x="0" y="0"/>
                </a:moveTo>
                <a:lnTo>
                  <a:pt x="5112435" y="0"/>
                </a:lnTo>
                <a:lnTo>
                  <a:pt x="5112435" y="2309127"/>
                </a:lnTo>
                <a:lnTo>
                  <a:pt x="4924656" y="2132234"/>
                </a:lnTo>
                <a:lnTo>
                  <a:pt x="4924656" y="2254320"/>
                </a:lnTo>
                <a:lnTo>
                  <a:pt x="50957" y="2254320"/>
                </a:lnTo>
                <a:lnTo>
                  <a:pt x="50957" y="183692"/>
                </a:lnTo>
                <a:lnTo>
                  <a:pt x="173043" y="1836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Stars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ACBBF7D-733F-4556-AEB6-FDEFFE7CD129}"/>
              </a:ext>
            </a:extLst>
          </p:cNvPr>
          <p:cNvSpPr/>
          <p:nvPr/>
        </p:nvSpPr>
        <p:spPr>
          <a:xfrm>
            <a:off x="6099849" y="3424697"/>
            <a:ext cx="5120640" cy="2313432"/>
          </a:xfrm>
          <a:custGeom>
            <a:avLst/>
            <a:gdLst>
              <a:gd name="connsiteX0" fmla="*/ 5116285 w 5116285"/>
              <a:gd name="connsiteY0" fmla="*/ 0 h 2313215"/>
              <a:gd name="connsiteX1" fmla="*/ 5116285 w 5116285"/>
              <a:gd name="connsiteY1" fmla="*/ 2044 h 2313215"/>
              <a:gd name="connsiteX2" fmla="*/ 5116285 w 5116285"/>
              <a:gd name="connsiteY2" fmla="*/ 2313215 h 2313215"/>
              <a:gd name="connsiteX3" fmla="*/ 0 w 5116285"/>
              <a:gd name="connsiteY3" fmla="*/ 2313215 h 2313215"/>
              <a:gd name="connsiteX4" fmla="*/ 176893 w 5116285"/>
              <a:gd name="connsiteY4" fmla="*/ 2125436 h 2313215"/>
              <a:gd name="connsiteX5" fmla="*/ 54807 w 5116285"/>
              <a:gd name="connsiteY5" fmla="*/ 2125436 h 2313215"/>
              <a:gd name="connsiteX6" fmla="*/ 54807 w 5116285"/>
              <a:gd name="connsiteY6" fmla="*/ 54807 h 2313215"/>
              <a:gd name="connsiteX7" fmla="*/ 4928506 w 5116285"/>
              <a:gd name="connsiteY7" fmla="*/ 54807 h 2313215"/>
              <a:gd name="connsiteX8" fmla="*/ 4928506 w 5116285"/>
              <a:gd name="connsiteY8" fmla="*/ 176893 h 2313215"/>
              <a:gd name="connsiteX9" fmla="*/ 5114115 w 5116285"/>
              <a:gd name="connsiteY9" fmla="*/ 2044 h 2313215"/>
              <a:gd name="connsiteX10" fmla="*/ 5116285 w 5116285"/>
              <a:gd name="connsiteY10" fmla="*/ 0 h 231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16285" h="2313215">
                <a:moveTo>
                  <a:pt x="5116285" y="0"/>
                </a:moveTo>
                <a:lnTo>
                  <a:pt x="5116285" y="2044"/>
                </a:lnTo>
                <a:lnTo>
                  <a:pt x="5116285" y="2313215"/>
                </a:lnTo>
                <a:lnTo>
                  <a:pt x="0" y="2313215"/>
                </a:lnTo>
                <a:lnTo>
                  <a:pt x="176893" y="2125436"/>
                </a:lnTo>
                <a:lnTo>
                  <a:pt x="54807" y="2125436"/>
                </a:lnTo>
                <a:lnTo>
                  <a:pt x="54807" y="54807"/>
                </a:lnTo>
                <a:lnTo>
                  <a:pt x="4928506" y="54807"/>
                </a:lnTo>
                <a:lnTo>
                  <a:pt x="4928506" y="176893"/>
                </a:lnTo>
                <a:lnTo>
                  <a:pt x="5114115" y="2044"/>
                </a:lnTo>
                <a:lnTo>
                  <a:pt x="511628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Cash Cows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3E93473-BE02-45AC-8023-286B4B8BB638}"/>
              </a:ext>
            </a:extLst>
          </p:cNvPr>
          <p:cNvSpPr/>
          <p:nvPr/>
        </p:nvSpPr>
        <p:spPr>
          <a:xfrm>
            <a:off x="979712" y="3424697"/>
            <a:ext cx="5120640" cy="2313432"/>
          </a:xfrm>
          <a:custGeom>
            <a:avLst/>
            <a:gdLst>
              <a:gd name="connsiteX0" fmla="*/ 1 w 5116287"/>
              <a:gd name="connsiteY0" fmla="*/ 0 h 2313213"/>
              <a:gd name="connsiteX1" fmla="*/ 2169 w 5116287"/>
              <a:gd name="connsiteY1" fmla="*/ 2042 h 2313213"/>
              <a:gd name="connsiteX2" fmla="*/ 187778 w 5116287"/>
              <a:gd name="connsiteY2" fmla="*/ 176891 h 2313213"/>
              <a:gd name="connsiteX3" fmla="*/ 187778 w 5116287"/>
              <a:gd name="connsiteY3" fmla="*/ 54805 h 2313213"/>
              <a:gd name="connsiteX4" fmla="*/ 5061480 w 5116287"/>
              <a:gd name="connsiteY4" fmla="*/ 54805 h 2313213"/>
              <a:gd name="connsiteX5" fmla="*/ 5061480 w 5116287"/>
              <a:gd name="connsiteY5" fmla="*/ 2125434 h 2313213"/>
              <a:gd name="connsiteX6" fmla="*/ 4939394 w 5116287"/>
              <a:gd name="connsiteY6" fmla="*/ 2125434 h 2313213"/>
              <a:gd name="connsiteX7" fmla="*/ 5116286 w 5116287"/>
              <a:gd name="connsiteY7" fmla="*/ 2313212 h 2313213"/>
              <a:gd name="connsiteX8" fmla="*/ 5116287 w 5116287"/>
              <a:gd name="connsiteY8" fmla="*/ 2313213 h 2313213"/>
              <a:gd name="connsiteX9" fmla="*/ 5116286 w 5116287"/>
              <a:gd name="connsiteY9" fmla="*/ 2313213 h 2313213"/>
              <a:gd name="connsiteX10" fmla="*/ 0 w 5116287"/>
              <a:gd name="connsiteY10" fmla="*/ 2313213 h 2313213"/>
              <a:gd name="connsiteX11" fmla="*/ 0 w 5116287"/>
              <a:gd name="connsiteY11" fmla="*/ 2042 h 2313213"/>
              <a:gd name="connsiteX12" fmla="*/ 1 w 5116287"/>
              <a:gd name="connsiteY12" fmla="*/ 2042 h 2313213"/>
              <a:gd name="connsiteX13" fmla="*/ 1 w 5116287"/>
              <a:gd name="connsiteY13" fmla="*/ 0 h 231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16287" h="2313213">
                <a:moveTo>
                  <a:pt x="1" y="0"/>
                </a:moveTo>
                <a:lnTo>
                  <a:pt x="2169" y="2042"/>
                </a:lnTo>
                <a:lnTo>
                  <a:pt x="187778" y="176891"/>
                </a:lnTo>
                <a:lnTo>
                  <a:pt x="187778" y="54805"/>
                </a:lnTo>
                <a:lnTo>
                  <a:pt x="5061480" y="54805"/>
                </a:lnTo>
                <a:lnTo>
                  <a:pt x="5061480" y="2125434"/>
                </a:lnTo>
                <a:lnTo>
                  <a:pt x="4939394" y="2125434"/>
                </a:lnTo>
                <a:lnTo>
                  <a:pt x="5116286" y="2313212"/>
                </a:lnTo>
                <a:lnTo>
                  <a:pt x="5116287" y="2313213"/>
                </a:lnTo>
                <a:lnTo>
                  <a:pt x="5116286" y="2313213"/>
                </a:lnTo>
                <a:lnTo>
                  <a:pt x="0" y="2313213"/>
                </a:lnTo>
                <a:lnTo>
                  <a:pt x="0" y="2042"/>
                </a:lnTo>
                <a:lnTo>
                  <a:pt x="1" y="2042"/>
                </a:lnTo>
                <a:lnTo>
                  <a:pt x="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Dogs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68AD8D-F1A3-4909-A954-E86B17B97DDF}"/>
              </a:ext>
            </a:extLst>
          </p:cNvPr>
          <p:cNvSpPr txBox="1"/>
          <p:nvPr/>
        </p:nvSpPr>
        <p:spPr>
          <a:xfrm>
            <a:off x="5270937" y="5737611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cap="all" dirty="0"/>
              <a:t>Market SHARE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85EA36-EEEA-4492-B9D6-819E890D20BE}"/>
              </a:ext>
            </a:extLst>
          </p:cNvPr>
          <p:cNvSpPr txBox="1"/>
          <p:nvPr/>
        </p:nvSpPr>
        <p:spPr>
          <a:xfrm rot="16200000">
            <a:off x="-164009" y="3240028"/>
            <a:ext cx="1917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cap="all" dirty="0"/>
              <a:t>Market GROWTH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956BCE-049A-46A0-9B24-9CDDA27384B7}"/>
              </a:ext>
            </a:extLst>
          </p:cNvPr>
          <p:cNvSpPr txBox="1"/>
          <p:nvPr/>
        </p:nvSpPr>
        <p:spPr>
          <a:xfrm>
            <a:off x="979714" y="5737611"/>
            <a:ext cx="540020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cap="all" dirty="0">
                <a:solidFill>
                  <a:schemeClr val="bg2">
                    <a:lumMod val="90000"/>
                  </a:schemeClr>
                </a:solidFill>
              </a:rPr>
              <a:t>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900AC4-5BA1-408C-AB87-04C0B0063D9C}"/>
              </a:ext>
            </a:extLst>
          </p:cNvPr>
          <p:cNvSpPr txBox="1"/>
          <p:nvPr/>
        </p:nvSpPr>
        <p:spPr>
          <a:xfrm>
            <a:off x="10627830" y="5737611"/>
            <a:ext cx="584455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cap="all" dirty="0">
                <a:solidFill>
                  <a:schemeClr val="bg2">
                    <a:lumMod val="90000"/>
                  </a:schemeClr>
                </a:solidFill>
              </a:rPr>
              <a:t>HIGH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9A844B-1D06-4E86-9930-54FB3E630440}"/>
              </a:ext>
            </a:extLst>
          </p:cNvPr>
          <p:cNvSpPr txBox="1"/>
          <p:nvPr/>
        </p:nvSpPr>
        <p:spPr>
          <a:xfrm rot="16200000">
            <a:off x="498700" y="1223131"/>
            <a:ext cx="584455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>
            <a:defPPr>
              <a:defRPr lang="en-US"/>
            </a:defPPr>
            <a:lvl1pPr algn="r">
              <a:defRPr cap="all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HIGH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4A410B-0125-442D-8EB6-D15FD97ECB0F}"/>
              </a:ext>
            </a:extLst>
          </p:cNvPr>
          <p:cNvSpPr txBox="1"/>
          <p:nvPr/>
        </p:nvSpPr>
        <p:spPr>
          <a:xfrm rot="16200000">
            <a:off x="517444" y="5283235"/>
            <a:ext cx="540020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>
            <a:defPPr>
              <a:defRPr lang="en-US"/>
            </a:defPPr>
            <a:lvl1pPr>
              <a:defRPr cap="all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LOW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77585B0-CBDF-40B2-81D4-486D143575D2}"/>
              </a:ext>
            </a:extLst>
          </p:cNvPr>
          <p:cNvGrpSpPr/>
          <p:nvPr/>
        </p:nvGrpSpPr>
        <p:grpSpPr>
          <a:xfrm>
            <a:off x="8873876" y="1596876"/>
            <a:ext cx="2021029" cy="551054"/>
            <a:chOff x="5938157" y="2023976"/>
            <a:chExt cx="2569464" cy="55105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D7C15F-B0BA-4E13-B771-12608C4D16D3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06E3DD1-A7E7-4BE1-9219-2CB01D97CA11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7495DEE-D2A8-48A4-937F-B6903BB9D6E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FFF51AA-8E39-4F28-83F3-25AB744EFD0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D3EC35E-821C-42CE-9AA0-E88580F1D81A}"/>
              </a:ext>
            </a:extLst>
          </p:cNvPr>
          <p:cNvGrpSpPr/>
          <p:nvPr/>
        </p:nvGrpSpPr>
        <p:grpSpPr>
          <a:xfrm>
            <a:off x="8313762" y="4066134"/>
            <a:ext cx="2021029" cy="739056"/>
            <a:chOff x="5938157" y="1835974"/>
            <a:chExt cx="2569464" cy="73905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5AA30A5-D700-4F1F-A482-E50C6780B71E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20C79DE-AC7A-4E8A-82F5-5720F1F25608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8FDAC9F-C046-4FB3-A5DE-5531C5F3B1BA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C49226FC-56F8-4105-BBFA-F2F72C3C1714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4BE67BF-9571-4786-935A-6A9CAE26163A}"/>
              </a:ext>
            </a:extLst>
          </p:cNvPr>
          <p:cNvGrpSpPr/>
          <p:nvPr/>
        </p:nvGrpSpPr>
        <p:grpSpPr>
          <a:xfrm>
            <a:off x="1148386" y="1550520"/>
            <a:ext cx="2021029" cy="739056"/>
            <a:chOff x="5938157" y="1835974"/>
            <a:chExt cx="2569464" cy="739056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B629338-2A02-4532-BBAC-8F3C1EA18AE8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29DE083-D94C-4BC4-A0C6-0C868720FE64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B4EC8D0-A75A-4003-B1BD-8E0D1EBC8265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9F0A68B-7989-4225-812E-CDAA69C9BA66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08AE1F8-C4D0-4341-B23F-9E802D2D590C}"/>
              </a:ext>
            </a:extLst>
          </p:cNvPr>
          <p:cNvGrpSpPr/>
          <p:nvPr/>
        </p:nvGrpSpPr>
        <p:grpSpPr>
          <a:xfrm>
            <a:off x="2081271" y="2678043"/>
            <a:ext cx="2021029" cy="551054"/>
            <a:chOff x="5938157" y="2023976"/>
            <a:chExt cx="2569464" cy="551054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362FE2-F6CF-4D05-B87A-AFCECADD2B04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6DCD76B-EEAB-4E3A-9B34-A0E24734835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55E5E4B-EA83-4153-B7B5-FA0DB0A6248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7D91D335-7B5A-47CF-A990-618DB5A81D1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68B89A0-ACBE-481C-9A7E-5A2F027D619E}"/>
              </a:ext>
            </a:extLst>
          </p:cNvPr>
          <p:cNvGrpSpPr/>
          <p:nvPr/>
        </p:nvGrpSpPr>
        <p:grpSpPr>
          <a:xfrm>
            <a:off x="3532360" y="2272562"/>
            <a:ext cx="2021029" cy="551054"/>
            <a:chOff x="5938157" y="2023976"/>
            <a:chExt cx="2569464" cy="551054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B7DE424-9D05-4360-BD8D-38C717A8876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C52D1E44-CB31-4BF1-A1E2-ECF1DF770AAE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A8A203B-9A80-4E1D-B7EE-A4C0B66CA48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D0F5A19-AF3F-4D50-B633-969885E588A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F65551F-69B6-4AA7-A71B-287819E914A6}"/>
              </a:ext>
            </a:extLst>
          </p:cNvPr>
          <p:cNvGrpSpPr/>
          <p:nvPr/>
        </p:nvGrpSpPr>
        <p:grpSpPr>
          <a:xfrm>
            <a:off x="3197477" y="3884608"/>
            <a:ext cx="2021029" cy="551054"/>
            <a:chOff x="5938157" y="2023976"/>
            <a:chExt cx="2569464" cy="551054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B77D1CB-81A7-4792-B1DB-9AE7750702FA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CFDC67C5-C2D6-44E4-8F60-40CB29800437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D072815-27B7-4874-99C4-C849361AC99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68333C6F-BB11-4BB8-B34F-B13008B7845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F062E00-641F-4446-89A1-3D6814BCFAA4}"/>
              </a:ext>
            </a:extLst>
          </p:cNvPr>
          <p:cNvGrpSpPr/>
          <p:nvPr/>
        </p:nvGrpSpPr>
        <p:grpSpPr>
          <a:xfrm>
            <a:off x="5765865" y="4649171"/>
            <a:ext cx="2021029" cy="551054"/>
            <a:chOff x="5938157" y="2023976"/>
            <a:chExt cx="2569464" cy="551054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98450B1-FB67-445A-A7AE-6F2C56EB3223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C09564CB-E6F0-4CFD-9D4C-8E4CE72AE5B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5560B4A3-D1D0-4856-91C6-363B452FFA2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C13D888-3BAB-4847-A28D-414B7CB7DEE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30F11D9-7398-4741-95DD-CF59882EE76B}"/>
              </a:ext>
            </a:extLst>
          </p:cNvPr>
          <p:cNvGrpSpPr/>
          <p:nvPr/>
        </p:nvGrpSpPr>
        <p:grpSpPr>
          <a:xfrm>
            <a:off x="8496486" y="2561383"/>
            <a:ext cx="2021029" cy="551054"/>
            <a:chOff x="5938157" y="2023976"/>
            <a:chExt cx="2569464" cy="551054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AAA7F5B-A597-4B06-BCE7-ADC5C2CE27B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6439790-347E-42CA-874D-73FD6D960794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1DE3C9F-E2AF-412D-84B7-7BA98195093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76475EBB-BE60-45F4-A5B8-6AE9154F506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9A18C53-92A4-4ACE-8F54-5E197F3878F4}"/>
              </a:ext>
            </a:extLst>
          </p:cNvPr>
          <p:cNvGrpSpPr/>
          <p:nvPr/>
        </p:nvGrpSpPr>
        <p:grpSpPr>
          <a:xfrm>
            <a:off x="6792911" y="3039820"/>
            <a:ext cx="2021029" cy="551054"/>
            <a:chOff x="5938157" y="2023976"/>
            <a:chExt cx="2569464" cy="551054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20136B4-F7DE-4F0A-9525-9700864C1C2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9DB2C93A-C208-410C-803C-CF8054B074D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C15E34F-A83B-463D-8DD4-74273C9F7CD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552374F0-3165-4328-9077-5A6945DE289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BCG Matrix – Slide Template</a:t>
            </a:r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05E21519-1193-40C8-BEEC-469D91357BC1}"/>
              </a:ext>
            </a:extLst>
          </p:cNvPr>
          <p:cNvSpPr/>
          <p:nvPr/>
        </p:nvSpPr>
        <p:spPr>
          <a:xfrm>
            <a:off x="979712" y="1115568"/>
            <a:ext cx="5120640" cy="2313432"/>
          </a:xfrm>
          <a:custGeom>
            <a:avLst/>
            <a:gdLst>
              <a:gd name="connsiteX0" fmla="*/ 0 w 5112436"/>
              <a:gd name="connsiteY0" fmla="*/ 0 h 2309125"/>
              <a:gd name="connsiteX1" fmla="*/ 5112436 w 5112436"/>
              <a:gd name="connsiteY1" fmla="*/ 0 h 2309125"/>
              <a:gd name="connsiteX2" fmla="*/ 4939393 w 5112436"/>
              <a:gd name="connsiteY2" fmla="*/ 183692 h 2309125"/>
              <a:gd name="connsiteX3" fmla="*/ 5061479 w 5112436"/>
              <a:gd name="connsiteY3" fmla="*/ 183692 h 2309125"/>
              <a:gd name="connsiteX4" fmla="*/ 5061479 w 5112436"/>
              <a:gd name="connsiteY4" fmla="*/ 2254320 h 2309125"/>
              <a:gd name="connsiteX5" fmla="*/ 187777 w 5112436"/>
              <a:gd name="connsiteY5" fmla="*/ 2254320 h 2309125"/>
              <a:gd name="connsiteX6" fmla="*/ 187777 w 5112436"/>
              <a:gd name="connsiteY6" fmla="*/ 2132234 h 2309125"/>
              <a:gd name="connsiteX7" fmla="*/ 0 w 5112436"/>
              <a:gd name="connsiteY7" fmla="*/ 2309125 h 2309125"/>
              <a:gd name="connsiteX8" fmla="*/ 0 w 5112436"/>
              <a:gd name="connsiteY8" fmla="*/ 0 h 230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12436" h="2309125">
                <a:moveTo>
                  <a:pt x="0" y="0"/>
                </a:moveTo>
                <a:lnTo>
                  <a:pt x="5112436" y="0"/>
                </a:lnTo>
                <a:lnTo>
                  <a:pt x="4939393" y="183692"/>
                </a:lnTo>
                <a:lnTo>
                  <a:pt x="5061479" y="183692"/>
                </a:lnTo>
                <a:lnTo>
                  <a:pt x="5061479" y="2254320"/>
                </a:lnTo>
                <a:lnTo>
                  <a:pt x="187777" y="2254320"/>
                </a:lnTo>
                <a:lnTo>
                  <a:pt x="187777" y="2132234"/>
                </a:lnTo>
                <a:lnTo>
                  <a:pt x="0" y="2309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Question Marks</a:t>
            </a: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AE5F1D3B-5EFE-488A-B22C-6281E68F5F5F}"/>
              </a:ext>
            </a:extLst>
          </p:cNvPr>
          <p:cNvSpPr/>
          <p:nvPr/>
        </p:nvSpPr>
        <p:spPr>
          <a:xfrm>
            <a:off x="6099849" y="1115568"/>
            <a:ext cx="5120640" cy="2313432"/>
          </a:xfrm>
          <a:custGeom>
            <a:avLst/>
            <a:gdLst>
              <a:gd name="connsiteX0" fmla="*/ 0 w 5112435"/>
              <a:gd name="connsiteY0" fmla="*/ 0 h 2309127"/>
              <a:gd name="connsiteX1" fmla="*/ 5112435 w 5112435"/>
              <a:gd name="connsiteY1" fmla="*/ 0 h 2309127"/>
              <a:gd name="connsiteX2" fmla="*/ 5112435 w 5112435"/>
              <a:gd name="connsiteY2" fmla="*/ 2309127 h 2309127"/>
              <a:gd name="connsiteX3" fmla="*/ 4924656 w 5112435"/>
              <a:gd name="connsiteY3" fmla="*/ 2132234 h 2309127"/>
              <a:gd name="connsiteX4" fmla="*/ 4924656 w 5112435"/>
              <a:gd name="connsiteY4" fmla="*/ 2254320 h 2309127"/>
              <a:gd name="connsiteX5" fmla="*/ 50957 w 5112435"/>
              <a:gd name="connsiteY5" fmla="*/ 2254320 h 2309127"/>
              <a:gd name="connsiteX6" fmla="*/ 50957 w 5112435"/>
              <a:gd name="connsiteY6" fmla="*/ 183692 h 2309127"/>
              <a:gd name="connsiteX7" fmla="*/ 173043 w 5112435"/>
              <a:gd name="connsiteY7" fmla="*/ 183692 h 2309127"/>
              <a:gd name="connsiteX8" fmla="*/ 0 w 5112435"/>
              <a:gd name="connsiteY8" fmla="*/ 0 h 230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12435" h="2309127">
                <a:moveTo>
                  <a:pt x="0" y="0"/>
                </a:moveTo>
                <a:lnTo>
                  <a:pt x="5112435" y="0"/>
                </a:lnTo>
                <a:lnTo>
                  <a:pt x="5112435" y="2309127"/>
                </a:lnTo>
                <a:lnTo>
                  <a:pt x="4924656" y="2132234"/>
                </a:lnTo>
                <a:lnTo>
                  <a:pt x="4924656" y="2254320"/>
                </a:lnTo>
                <a:lnTo>
                  <a:pt x="50957" y="2254320"/>
                </a:lnTo>
                <a:lnTo>
                  <a:pt x="50957" y="183692"/>
                </a:lnTo>
                <a:lnTo>
                  <a:pt x="173043" y="1836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Stars</a:t>
            </a:r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4819E420-5E04-4D05-8B57-1C4C246A11A0}"/>
              </a:ext>
            </a:extLst>
          </p:cNvPr>
          <p:cNvSpPr/>
          <p:nvPr/>
        </p:nvSpPr>
        <p:spPr>
          <a:xfrm>
            <a:off x="6099849" y="3424697"/>
            <a:ext cx="5120640" cy="2313432"/>
          </a:xfrm>
          <a:custGeom>
            <a:avLst/>
            <a:gdLst>
              <a:gd name="connsiteX0" fmla="*/ 5116285 w 5116285"/>
              <a:gd name="connsiteY0" fmla="*/ 0 h 2313215"/>
              <a:gd name="connsiteX1" fmla="*/ 5116285 w 5116285"/>
              <a:gd name="connsiteY1" fmla="*/ 2044 h 2313215"/>
              <a:gd name="connsiteX2" fmla="*/ 5116285 w 5116285"/>
              <a:gd name="connsiteY2" fmla="*/ 2313215 h 2313215"/>
              <a:gd name="connsiteX3" fmla="*/ 0 w 5116285"/>
              <a:gd name="connsiteY3" fmla="*/ 2313215 h 2313215"/>
              <a:gd name="connsiteX4" fmla="*/ 176893 w 5116285"/>
              <a:gd name="connsiteY4" fmla="*/ 2125436 h 2313215"/>
              <a:gd name="connsiteX5" fmla="*/ 54807 w 5116285"/>
              <a:gd name="connsiteY5" fmla="*/ 2125436 h 2313215"/>
              <a:gd name="connsiteX6" fmla="*/ 54807 w 5116285"/>
              <a:gd name="connsiteY6" fmla="*/ 54807 h 2313215"/>
              <a:gd name="connsiteX7" fmla="*/ 4928506 w 5116285"/>
              <a:gd name="connsiteY7" fmla="*/ 54807 h 2313215"/>
              <a:gd name="connsiteX8" fmla="*/ 4928506 w 5116285"/>
              <a:gd name="connsiteY8" fmla="*/ 176893 h 2313215"/>
              <a:gd name="connsiteX9" fmla="*/ 5114115 w 5116285"/>
              <a:gd name="connsiteY9" fmla="*/ 2044 h 2313215"/>
              <a:gd name="connsiteX10" fmla="*/ 5116285 w 5116285"/>
              <a:gd name="connsiteY10" fmla="*/ 0 h 231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16285" h="2313215">
                <a:moveTo>
                  <a:pt x="5116285" y="0"/>
                </a:moveTo>
                <a:lnTo>
                  <a:pt x="5116285" y="2044"/>
                </a:lnTo>
                <a:lnTo>
                  <a:pt x="5116285" y="2313215"/>
                </a:lnTo>
                <a:lnTo>
                  <a:pt x="0" y="2313215"/>
                </a:lnTo>
                <a:lnTo>
                  <a:pt x="176893" y="2125436"/>
                </a:lnTo>
                <a:lnTo>
                  <a:pt x="54807" y="2125436"/>
                </a:lnTo>
                <a:lnTo>
                  <a:pt x="54807" y="54807"/>
                </a:lnTo>
                <a:lnTo>
                  <a:pt x="4928506" y="54807"/>
                </a:lnTo>
                <a:lnTo>
                  <a:pt x="4928506" y="176893"/>
                </a:lnTo>
                <a:lnTo>
                  <a:pt x="5114115" y="2044"/>
                </a:lnTo>
                <a:lnTo>
                  <a:pt x="511628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Cash Cows</a:t>
            </a: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D86A7BBD-176E-483F-ACDA-D85A1EC413D1}"/>
              </a:ext>
            </a:extLst>
          </p:cNvPr>
          <p:cNvSpPr/>
          <p:nvPr/>
        </p:nvSpPr>
        <p:spPr>
          <a:xfrm>
            <a:off x="979712" y="3424697"/>
            <a:ext cx="5120640" cy="2313432"/>
          </a:xfrm>
          <a:custGeom>
            <a:avLst/>
            <a:gdLst>
              <a:gd name="connsiteX0" fmla="*/ 1 w 5116287"/>
              <a:gd name="connsiteY0" fmla="*/ 0 h 2313213"/>
              <a:gd name="connsiteX1" fmla="*/ 2169 w 5116287"/>
              <a:gd name="connsiteY1" fmla="*/ 2042 h 2313213"/>
              <a:gd name="connsiteX2" fmla="*/ 187778 w 5116287"/>
              <a:gd name="connsiteY2" fmla="*/ 176891 h 2313213"/>
              <a:gd name="connsiteX3" fmla="*/ 187778 w 5116287"/>
              <a:gd name="connsiteY3" fmla="*/ 54805 h 2313213"/>
              <a:gd name="connsiteX4" fmla="*/ 5061480 w 5116287"/>
              <a:gd name="connsiteY4" fmla="*/ 54805 h 2313213"/>
              <a:gd name="connsiteX5" fmla="*/ 5061480 w 5116287"/>
              <a:gd name="connsiteY5" fmla="*/ 2125434 h 2313213"/>
              <a:gd name="connsiteX6" fmla="*/ 4939394 w 5116287"/>
              <a:gd name="connsiteY6" fmla="*/ 2125434 h 2313213"/>
              <a:gd name="connsiteX7" fmla="*/ 5116286 w 5116287"/>
              <a:gd name="connsiteY7" fmla="*/ 2313212 h 2313213"/>
              <a:gd name="connsiteX8" fmla="*/ 5116287 w 5116287"/>
              <a:gd name="connsiteY8" fmla="*/ 2313213 h 2313213"/>
              <a:gd name="connsiteX9" fmla="*/ 5116286 w 5116287"/>
              <a:gd name="connsiteY9" fmla="*/ 2313213 h 2313213"/>
              <a:gd name="connsiteX10" fmla="*/ 0 w 5116287"/>
              <a:gd name="connsiteY10" fmla="*/ 2313213 h 2313213"/>
              <a:gd name="connsiteX11" fmla="*/ 0 w 5116287"/>
              <a:gd name="connsiteY11" fmla="*/ 2042 h 2313213"/>
              <a:gd name="connsiteX12" fmla="*/ 1 w 5116287"/>
              <a:gd name="connsiteY12" fmla="*/ 2042 h 2313213"/>
              <a:gd name="connsiteX13" fmla="*/ 1 w 5116287"/>
              <a:gd name="connsiteY13" fmla="*/ 0 h 231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16287" h="2313213">
                <a:moveTo>
                  <a:pt x="1" y="0"/>
                </a:moveTo>
                <a:lnTo>
                  <a:pt x="2169" y="2042"/>
                </a:lnTo>
                <a:lnTo>
                  <a:pt x="187778" y="176891"/>
                </a:lnTo>
                <a:lnTo>
                  <a:pt x="187778" y="54805"/>
                </a:lnTo>
                <a:lnTo>
                  <a:pt x="5061480" y="54805"/>
                </a:lnTo>
                <a:lnTo>
                  <a:pt x="5061480" y="2125434"/>
                </a:lnTo>
                <a:lnTo>
                  <a:pt x="4939394" y="2125434"/>
                </a:lnTo>
                <a:lnTo>
                  <a:pt x="5116286" y="2313212"/>
                </a:lnTo>
                <a:lnTo>
                  <a:pt x="5116287" y="2313213"/>
                </a:lnTo>
                <a:lnTo>
                  <a:pt x="5116286" y="2313213"/>
                </a:lnTo>
                <a:lnTo>
                  <a:pt x="0" y="2313213"/>
                </a:lnTo>
                <a:lnTo>
                  <a:pt x="0" y="2042"/>
                </a:lnTo>
                <a:lnTo>
                  <a:pt x="1" y="2042"/>
                </a:lnTo>
                <a:lnTo>
                  <a:pt x="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Dogs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58FE7E7-F9A6-4B9A-885A-ADA1766C9A6D}"/>
              </a:ext>
            </a:extLst>
          </p:cNvPr>
          <p:cNvSpPr txBox="1"/>
          <p:nvPr/>
        </p:nvSpPr>
        <p:spPr>
          <a:xfrm>
            <a:off x="5270937" y="5737611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cap="all" dirty="0">
                <a:solidFill>
                  <a:schemeClr val="bg1"/>
                </a:solidFill>
              </a:rPr>
              <a:t>Market SHARE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6C5DFE5-C0E7-4CE5-A3E0-68D79192B139}"/>
              </a:ext>
            </a:extLst>
          </p:cNvPr>
          <p:cNvSpPr txBox="1"/>
          <p:nvPr/>
        </p:nvSpPr>
        <p:spPr>
          <a:xfrm rot="16200000">
            <a:off x="-164009" y="3240028"/>
            <a:ext cx="1917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cap="all" dirty="0">
                <a:solidFill>
                  <a:schemeClr val="bg1"/>
                </a:solidFill>
              </a:rPr>
              <a:t>Market GROWTH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9CCA760-CF23-4E65-90ED-24F9AB3BDBEF}"/>
              </a:ext>
            </a:extLst>
          </p:cNvPr>
          <p:cNvSpPr txBox="1"/>
          <p:nvPr/>
        </p:nvSpPr>
        <p:spPr>
          <a:xfrm>
            <a:off x="979714" y="5737611"/>
            <a:ext cx="540020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LOW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1EADD385-44CF-4377-A18A-B6291823D13D}"/>
              </a:ext>
            </a:extLst>
          </p:cNvPr>
          <p:cNvSpPr txBox="1"/>
          <p:nvPr/>
        </p:nvSpPr>
        <p:spPr>
          <a:xfrm>
            <a:off x="10627830" y="5737611"/>
            <a:ext cx="584455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7CCC2580-810B-4F35-A9EB-8528A8C23A1A}"/>
              </a:ext>
            </a:extLst>
          </p:cNvPr>
          <p:cNvSpPr txBox="1"/>
          <p:nvPr/>
        </p:nvSpPr>
        <p:spPr>
          <a:xfrm rot="16200000">
            <a:off x="498700" y="1223131"/>
            <a:ext cx="584455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>
            <a:defPPr>
              <a:defRPr lang="en-US"/>
            </a:defPPr>
            <a:lvl1pPr algn="r">
              <a:defRPr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HIGH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9AB4FC71-6798-48C8-8E5C-98DE44921FD2}"/>
              </a:ext>
            </a:extLst>
          </p:cNvPr>
          <p:cNvSpPr txBox="1"/>
          <p:nvPr/>
        </p:nvSpPr>
        <p:spPr>
          <a:xfrm rot="16200000">
            <a:off x="517444" y="5283235"/>
            <a:ext cx="540020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>
            <a:defPPr>
              <a:defRPr lang="en-US"/>
            </a:defPPr>
            <a:lvl1pPr>
              <a:defRPr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LOW</a:t>
            </a: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00F76347-A9FB-4A9F-B2CC-78DBF3CA023B}"/>
              </a:ext>
            </a:extLst>
          </p:cNvPr>
          <p:cNvGrpSpPr/>
          <p:nvPr/>
        </p:nvGrpSpPr>
        <p:grpSpPr>
          <a:xfrm>
            <a:off x="8873876" y="1596876"/>
            <a:ext cx="2021029" cy="551054"/>
            <a:chOff x="5938157" y="2023976"/>
            <a:chExt cx="2569464" cy="551054"/>
          </a:xfrm>
        </p:grpSpPr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E8EE0766-6706-4122-A37E-65C5DD12AD9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A400C945-BB15-4215-8B87-81A0529F39FC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DED9AA48-6877-497E-8F8B-8CD9247614D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096BC06D-8AD5-4C04-88C7-A9313B7D766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411BAB61-655A-4971-A497-F1F0C591742C}"/>
              </a:ext>
            </a:extLst>
          </p:cNvPr>
          <p:cNvGrpSpPr/>
          <p:nvPr/>
        </p:nvGrpSpPr>
        <p:grpSpPr>
          <a:xfrm>
            <a:off x="8313762" y="4066134"/>
            <a:ext cx="2021029" cy="739056"/>
            <a:chOff x="5938157" y="1835974"/>
            <a:chExt cx="2569464" cy="739056"/>
          </a:xfrm>
        </p:grpSpPr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92DD83A2-4204-4F13-95AA-DB4F5BE8CDC4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213C9E13-FD44-41C4-92DD-695AC3EA5535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BDC70961-00E8-4255-BFBA-D4E26AF66DBC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D4CAAD3B-AC8A-40F7-BCAB-8D9B36D9F938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153ADF53-3ECB-42B8-B6C0-40D7F3F51C07}"/>
              </a:ext>
            </a:extLst>
          </p:cNvPr>
          <p:cNvGrpSpPr/>
          <p:nvPr/>
        </p:nvGrpSpPr>
        <p:grpSpPr>
          <a:xfrm>
            <a:off x="1148386" y="1550520"/>
            <a:ext cx="2021029" cy="739056"/>
            <a:chOff x="5938157" y="1835974"/>
            <a:chExt cx="2569464" cy="739056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87738917-33FF-4C6C-BA45-173FD1BD4197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A88BDF9D-3688-4CAC-A720-1578E9E9404C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FC110443-825E-449E-8167-EFE6CFA07191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C620BF91-F100-46DE-B8F5-8C34B8D6F212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6FAB7A81-A7B8-4977-B654-74E0EEBFA04C}"/>
              </a:ext>
            </a:extLst>
          </p:cNvPr>
          <p:cNvGrpSpPr/>
          <p:nvPr/>
        </p:nvGrpSpPr>
        <p:grpSpPr>
          <a:xfrm>
            <a:off x="2081271" y="2678043"/>
            <a:ext cx="2021029" cy="551054"/>
            <a:chOff x="5938157" y="2023976"/>
            <a:chExt cx="2569464" cy="551054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475DDE74-BBE9-4792-A65E-2862A1C9D81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9204FF0A-9F24-41CC-987D-2A11B37DFE48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AA8FF3FB-8AFC-48F8-9B98-06A238F6004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BD50FFC3-5614-483A-93E5-B66AA3B2C8B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B2B9FB6E-FF6D-463C-8935-BDBCC1228857}"/>
              </a:ext>
            </a:extLst>
          </p:cNvPr>
          <p:cNvGrpSpPr/>
          <p:nvPr/>
        </p:nvGrpSpPr>
        <p:grpSpPr>
          <a:xfrm>
            <a:off x="3532360" y="2272562"/>
            <a:ext cx="2021029" cy="551054"/>
            <a:chOff x="5938157" y="2023976"/>
            <a:chExt cx="2569464" cy="551054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E7D66808-E3C2-434F-AF7B-94D73404941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B307A145-A7E5-4CA0-97EF-2B22C0BA683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6E29C2CF-F8E4-48E9-82B2-48FDF268236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3D314028-CED9-4F83-82DC-EF0D34C9F7B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AEFA5F5F-1F9A-4FBC-B9E4-70C69AD6DB69}"/>
              </a:ext>
            </a:extLst>
          </p:cNvPr>
          <p:cNvGrpSpPr/>
          <p:nvPr/>
        </p:nvGrpSpPr>
        <p:grpSpPr>
          <a:xfrm>
            <a:off x="3197477" y="3884608"/>
            <a:ext cx="2021029" cy="551054"/>
            <a:chOff x="5938157" y="2023976"/>
            <a:chExt cx="2569464" cy="551054"/>
          </a:xfrm>
        </p:grpSpPr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2E3C2623-213E-4941-8F51-C1024808170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BE04D76D-B25C-42A3-B27D-FD6C0ACAC17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DEC49BA6-871A-4A18-80EC-914FDACF7F0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47F69C9B-61F3-478C-B4D9-0072C24B854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72D3711-00F4-4490-AC65-BF2CCCC35E24}"/>
              </a:ext>
            </a:extLst>
          </p:cNvPr>
          <p:cNvGrpSpPr/>
          <p:nvPr/>
        </p:nvGrpSpPr>
        <p:grpSpPr>
          <a:xfrm>
            <a:off x="5765865" y="4649171"/>
            <a:ext cx="2021029" cy="551054"/>
            <a:chOff x="5938157" y="2023976"/>
            <a:chExt cx="2569464" cy="551054"/>
          </a:xfrm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389A31BF-FD2D-46F4-8869-7B382B2551E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9A9958E5-6874-4783-88F4-C8DD89952E59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CBCF1C6B-809D-4237-8394-7F078D7C441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16083BBC-16AD-4705-BEE1-693D6B84EBA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75B71F88-FE40-412A-A234-02B199915D1C}"/>
              </a:ext>
            </a:extLst>
          </p:cNvPr>
          <p:cNvGrpSpPr/>
          <p:nvPr/>
        </p:nvGrpSpPr>
        <p:grpSpPr>
          <a:xfrm>
            <a:off x="8496486" y="2561383"/>
            <a:ext cx="2021029" cy="551054"/>
            <a:chOff x="5938157" y="2023976"/>
            <a:chExt cx="2569464" cy="551054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28C11C68-602A-47E6-A2A8-EE7D2003DB3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16F9698E-EE9C-4845-88B6-8141E9380850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B36DFB92-0181-4AAF-9310-28052D476F3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5DC8FF10-DC5F-491E-AB13-B79FAC87C3D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4C4BA193-FDAA-472A-A784-8C296A5DF0AE}"/>
              </a:ext>
            </a:extLst>
          </p:cNvPr>
          <p:cNvGrpSpPr/>
          <p:nvPr/>
        </p:nvGrpSpPr>
        <p:grpSpPr>
          <a:xfrm>
            <a:off x="6792911" y="3039820"/>
            <a:ext cx="2021029" cy="551054"/>
            <a:chOff x="5938157" y="2023976"/>
            <a:chExt cx="2569464" cy="551054"/>
          </a:xfrm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9E025BF4-2BCD-4BDA-8D68-3E1BD8AEBF6E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AFBE6AA4-7970-426B-9D6A-00F5E8123C13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0FF04CBF-971C-4FEE-A806-B3C52A4D984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E05E1DC8-DD76-4604-B8BD-BB85A6A81FC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22294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131</Words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BCG Matrix – Slide Template</vt:lpstr>
      <vt:lpstr>BCG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BCG Matrix</dc:title>
  <dc:creator>PresentationGO.com</dc:creator>
  <dc:description>© Copyright PresentationGO.com</dc:description>
  <dcterms:created xsi:type="dcterms:W3CDTF">2014-11-26T05:14:11Z</dcterms:created>
  <dcterms:modified xsi:type="dcterms:W3CDTF">2020-04-07T02:25:48Z</dcterms:modified>
  <cp:category>Charts &amp; Diagrams</cp:category>
</cp:coreProperties>
</file>