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690" r:id="rId2"/>
  </p:sldMasterIdLst>
  <p:notesMasterIdLst>
    <p:notesMasterId r:id="rId11"/>
  </p:notesMasterIdLst>
  <p:sldIdLst>
    <p:sldId id="350" r:id="rId3"/>
    <p:sldId id="348" r:id="rId4"/>
    <p:sldId id="349" r:id="rId5"/>
    <p:sldId id="346" r:id="rId6"/>
    <p:sldId id="347" r:id="rId7"/>
    <p:sldId id="351" r:id="rId8"/>
    <p:sldId id="352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4" autoAdjust="0"/>
    <p:restoredTop sz="94572" autoAdjust="0"/>
  </p:normalViewPr>
  <p:slideViewPr>
    <p:cSldViewPr snapToGrid="0">
      <p:cViewPr>
        <p:scale>
          <a:sx n="100" d="100"/>
          <a:sy n="100" d="100"/>
        </p:scale>
        <p:origin x="3354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A2CC-75C3-4E43-A6E4-8BB4AFC2C75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1351-45AB-40CD-AF62-AF3DF668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9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1351-45AB-40CD-AF62-AF3DF6687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ront, sitting, sign, water&#10;&#10;Description automatically generated">
            <a:extLst>
              <a:ext uri="{FF2B5EF4-FFF2-40B4-BE49-F238E27FC236}">
                <a16:creationId xmlns:a16="http://schemas.microsoft.com/office/drawing/2014/main" id="{25C1E333-C653-1048-BBB1-07E21B21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38FEC7A-5B18-4B66-9EF5-0FC67C8D6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5330" y="1085850"/>
            <a:ext cx="4353340" cy="278923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29E4FEF-DBF0-48D1-B1B7-AC8CEFB7F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5330" y="3967163"/>
            <a:ext cx="435334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CD37997-F225-43D0-99F3-38A3F54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591AFD2-6F19-4349-B6C5-EA75918E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7EB3B26-5365-416B-8AE3-419320AA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1D938BB-204F-405F-99D0-29E0C28153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47F22B3-C0B2-1041-A9CB-1F4DC1675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5780" y="1441174"/>
            <a:ext cx="1343716" cy="134371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568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table, surfing, man&#10;&#10;Description automatically generated">
            <a:extLst>
              <a:ext uri="{FF2B5EF4-FFF2-40B4-BE49-F238E27FC236}">
                <a16:creationId xmlns:a16="http://schemas.microsoft.com/office/drawing/2014/main" id="{F527ECD6-5677-F746-B181-CA87BB565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C89E6CC6-39BF-46E2-B1D0-7967F6F9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270" y="365125"/>
            <a:ext cx="4967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79CB35-9B92-4624-B48F-C0CF7A2C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270" y="1825625"/>
            <a:ext cx="49670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C1CE33F-5189-414B-9B26-A58EC61B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A1B086EF-1F45-4ECD-8D5C-3F0C3828F6F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161DA4-AA69-44DA-AD82-6A3B9288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1571870-B8E8-4979-BDF5-9E965C3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grass, standing, large&#10;&#10;Description automatically generated">
            <a:extLst>
              <a:ext uri="{FF2B5EF4-FFF2-40B4-BE49-F238E27FC236}">
                <a16:creationId xmlns:a16="http://schemas.microsoft.com/office/drawing/2014/main" id="{38E36F01-814B-E844-BC48-FF51B473D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46BF2A4-2203-49A4-A0A3-F3320F75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2691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E36C935-202C-45E1-AAC2-E76C2578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4864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74413308-021A-4482-BA51-2E12E6BA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B086EF-1F45-4ECD-8D5C-3F0C3828F6FB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5ABE93D-47C7-4C5D-9CBC-D68A4B8C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8BE1DA5-7A31-4970-8B1A-A57B63F7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surfing, man, board&#10;&#10;Description automatically generated">
            <a:extLst>
              <a:ext uri="{FF2B5EF4-FFF2-40B4-BE49-F238E27FC236}">
                <a16:creationId xmlns:a16="http://schemas.microsoft.com/office/drawing/2014/main" id="{689E8E4B-1D68-F84F-9FBC-D9B00242B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7C3195D-1724-4A88-BD6D-9DFE6FCD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85285"/>
            <a:ext cx="5021538" cy="3222619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48EDA-6713-4A81-80F6-FECA02B6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496" y="4369496"/>
            <a:ext cx="1689652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199031-3894-4988-AD6A-1D5A1837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5C51C7F-11B2-45E9-BD36-07AB456F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E049E1-FD38-4199-B011-6F9B783A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19E888-69DF-4A19-BF5D-F6CF70DE7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table, sitting, pool&#10;&#10;Description automatically generated">
            <a:extLst>
              <a:ext uri="{FF2B5EF4-FFF2-40B4-BE49-F238E27FC236}">
                <a16:creationId xmlns:a16="http://schemas.microsoft.com/office/drawing/2014/main" id="{A7F8B7E0-7756-1445-B9BB-A4DF6250E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A380202-F3F2-4AC0-8936-ED6BADE0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460" y="457408"/>
            <a:ext cx="5320127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57C91EF-9ECF-426B-B335-36ED8057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0460" y="3337133"/>
            <a:ext cx="532012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242CDC6-C80B-4491-B1E2-366FDCB6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54C03DC-D27B-4334-B9C0-FE0B3C2E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1518FF9-282A-4BBA-A731-44ABDF5A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in the background&#10;&#10;Description automatically generated">
            <a:extLst>
              <a:ext uri="{FF2B5EF4-FFF2-40B4-BE49-F238E27FC236}">
                <a16:creationId xmlns:a16="http://schemas.microsoft.com/office/drawing/2014/main" id="{9BA707DA-E4E2-D840-B8A8-C4AB10FF9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E401285-0A6E-4F70-86DB-227CB70F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429000"/>
            <a:ext cx="3391521" cy="203752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11A794-A338-4A3D-A44B-9F224F209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66522"/>
            <a:ext cx="3391521" cy="88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84121D-C173-41BF-A8BF-A7307C52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7E377AD-FE2F-4ACD-975A-1CA31E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D8FB59-3532-4BA9-BBBF-A18CF50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19E888-69DF-4A19-BF5D-F6CF70DE7D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0164269-1ADE-434F-A924-48F5CBB7B3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6162" y="826217"/>
            <a:ext cx="1333500" cy="13335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1A7C8C3-0270-4A62-964B-5FDA7A0257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12012" y="2259371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BEB8A1C-8708-4474-B301-A9958F1559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2012" y="2489439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5222A9E-D985-430A-B7D9-9DD5455B3A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12012" y="2719507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189197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>
            <a:extLst>
              <a:ext uri="{FF2B5EF4-FFF2-40B4-BE49-F238E27FC236}">
                <a16:creationId xmlns:a16="http://schemas.microsoft.com/office/drawing/2014/main" id="{D64FDF5F-B87A-48FB-8836-28911241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858C0-70A5-4521-A1D8-C1DA8BB60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3709150"/>
            <a:ext cx="788669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000" dirty="0" smtClean="0">
                <a:ln w="3175" cmpd="sng">
                  <a:noFill/>
                </a:ln>
                <a:ea typeface="+mj-ea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8C047-D4C6-4716-A78B-EE5000FD1F52}"/>
              </a:ext>
            </a:extLst>
          </p:cNvPr>
          <p:cNvSpPr txBox="1"/>
          <p:nvPr userDrawn="1"/>
        </p:nvSpPr>
        <p:spPr>
          <a:xfrm>
            <a:off x="3153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6B303D-5E6A-47BF-AFC1-2852F337BE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3757" y="6125270"/>
            <a:ext cx="2394180" cy="564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E4C982F-2435-454E-964B-6E2FA8DAE509}"/>
              </a:ext>
            </a:extLst>
          </p:cNvPr>
          <p:cNvSpPr txBox="1"/>
          <p:nvPr userDrawn="1"/>
        </p:nvSpPr>
        <p:spPr>
          <a:xfrm>
            <a:off x="6140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D8C94DFA-96D0-4436-B11B-F4ECD91484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1267" y="6125270"/>
            <a:ext cx="2394180" cy="5644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3261AC-235F-445E-A613-66763384A441}"/>
              </a:ext>
            </a:extLst>
          </p:cNvPr>
          <p:cNvGrpSpPr/>
          <p:nvPr userDrawn="1"/>
        </p:nvGrpSpPr>
        <p:grpSpPr>
          <a:xfrm>
            <a:off x="628650" y="1946104"/>
            <a:ext cx="7891272" cy="1481328"/>
            <a:chOff x="628650" y="1946104"/>
            <a:chExt cx="7891272" cy="148132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F5CAC7D-A2A9-432F-82CC-D010DD660929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481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82640B4-2DDE-4F91-93D0-B5A0A649A4C4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3198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FDC301F-0BCF-4A54-AA74-FE8BF41DBDB8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11583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4AF5C02-C458-44D5-BBBD-F8A3117EA34E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996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D6DD48D-C2D8-4A47-8CB7-2C34714F547F}"/>
                </a:ext>
              </a:extLst>
            </p:cNvPr>
            <p:cNvSpPr/>
            <p:nvPr userDrawn="1"/>
          </p:nvSpPr>
          <p:spPr>
            <a:xfrm>
              <a:off x="628650" y="1946104"/>
              <a:ext cx="671123" cy="835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14221CB-F9A5-459D-BE21-20893407AC62}"/>
                </a:ext>
              </a:extLst>
            </p:cNvPr>
            <p:cNvSpPr/>
            <p:nvPr userDrawn="1"/>
          </p:nvSpPr>
          <p:spPr>
            <a:xfrm>
              <a:off x="628651" y="1946104"/>
              <a:ext cx="671123" cy="670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6D164A4-1417-4A77-B8E4-D584B30285D7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48132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B721792-525C-4C2D-9484-AFDC3DBD037F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3198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A1BCF9-2FC1-4317-8346-365DDFEB669F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115833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B983DA9-C453-433B-BF7A-90C14E765331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99683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82B84E-F2F6-42D4-95BB-2A566CE85D7E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83534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F143C3B-0A0A-47CF-BF6E-239739CD7856}"/>
                </a:ext>
              </a:extLst>
            </p:cNvPr>
            <p:cNvSpPr/>
            <p:nvPr userDrawn="1"/>
          </p:nvSpPr>
          <p:spPr>
            <a:xfrm>
              <a:off x="1430889" y="1946104"/>
              <a:ext cx="671123" cy="670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DEFDF2C-C9A3-47E8-BA1B-91B9127AEFF9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48132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DB06642-4C7B-456D-8EAC-CB5304E4DC38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31983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88D748C-55D9-40EF-B589-D3A224703114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11583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925C2C5-34EF-455C-B3DF-F4D93D83B38E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99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3F48B6A-5243-40C3-A956-4A94BB988631}"/>
                </a:ext>
              </a:extLst>
            </p:cNvPr>
            <p:cNvSpPr/>
            <p:nvPr userDrawn="1"/>
          </p:nvSpPr>
          <p:spPr>
            <a:xfrm>
              <a:off x="2233127" y="1946104"/>
              <a:ext cx="671123" cy="8353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0159A43-6289-4339-8E1F-6B8706D6F5AA}"/>
                </a:ext>
              </a:extLst>
            </p:cNvPr>
            <p:cNvSpPr/>
            <p:nvPr userDrawn="1"/>
          </p:nvSpPr>
          <p:spPr>
            <a:xfrm>
              <a:off x="2233128" y="1946104"/>
              <a:ext cx="671123" cy="6706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07D0F89-B6A4-453C-B940-3D20E3CF5F27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48132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0082C93-0392-48D9-933F-7DD8B63515A4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3198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133FB16-88B1-4A93-9B5B-0D1102A73755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11583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3A7DD1B-767E-4893-9605-22D7FA20C787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9968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C3A7EA7-2F9C-46CE-A7CE-49295105FDC9}"/>
                </a:ext>
              </a:extLst>
            </p:cNvPr>
            <p:cNvSpPr/>
            <p:nvPr userDrawn="1"/>
          </p:nvSpPr>
          <p:spPr>
            <a:xfrm>
              <a:off x="3035366" y="1946104"/>
              <a:ext cx="671123" cy="8353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18716D3-E9FB-411D-9C43-6234E8A5F0A5}"/>
                </a:ext>
              </a:extLst>
            </p:cNvPr>
            <p:cNvSpPr/>
            <p:nvPr userDrawn="1"/>
          </p:nvSpPr>
          <p:spPr>
            <a:xfrm>
              <a:off x="3035367" y="1946104"/>
              <a:ext cx="671123" cy="6706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4EE668-FDA0-4F92-9CC6-2495FF214341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4813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577ECC7-FCD9-4A72-B2FE-02F167B17EDF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319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0E7A999-3909-40D8-8D2E-A1C319A3565A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11583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12CB8D8-CCEA-4082-A65F-96CF01E4CE61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9968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1F8D79A-A9EC-4692-AF99-D7F7F7331281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8353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E0DB82-31CB-42D7-A085-73E7D3218116}"/>
                </a:ext>
              </a:extLst>
            </p:cNvPr>
            <p:cNvSpPr/>
            <p:nvPr userDrawn="1"/>
          </p:nvSpPr>
          <p:spPr>
            <a:xfrm>
              <a:off x="3837605" y="1946104"/>
              <a:ext cx="671123" cy="670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DF440E6-880B-4613-A976-EB02CB320C5B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4813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7E5233E-038C-42B8-A57F-52A78734BE3F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3198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5058C8E-7606-49B7-A63F-1A102AE62D84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11583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C877117-E254-46F2-B081-1A5259D5116E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9968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CBBD555-BFD5-4CFF-9C41-5D09D4A145DF}"/>
                </a:ext>
              </a:extLst>
            </p:cNvPr>
            <p:cNvSpPr/>
            <p:nvPr userDrawn="1"/>
          </p:nvSpPr>
          <p:spPr>
            <a:xfrm>
              <a:off x="4639843" y="1946104"/>
              <a:ext cx="671123" cy="83534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81C038B-66CE-47E9-AA15-CB4C6B18FDFC}"/>
                </a:ext>
              </a:extLst>
            </p:cNvPr>
            <p:cNvSpPr/>
            <p:nvPr userDrawn="1"/>
          </p:nvSpPr>
          <p:spPr>
            <a:xfrm>
              <a:off x="4639844" y="1946104"/>
              <a:ext cx="671123" cy="670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236F591-DD50-4D45-8E56-6FE2B978D5C4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48132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740275-15D4-44C2-8C37-BD9C95D79D21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3198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AD4FAE4-F0B3-4EE0-9C69-69769341F26C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11583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D3C1F29-66C7-47AF-B080-375AC236F822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9968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CD990D2-351D-4225-922B-9149649B2929}"/>
                </a:ext>
              </a:extLst>
            </p:cNvPr>
            <p:cNvSpPr/>
            <p:nvPr userDrawn="1"/>
          </p:nvSpPr>
          <p:spPr>
            <a:xfrm>
              <a:off x="5442082" y="1946104"/>
              <a:ext cx="671123" cy="835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0102E1B-B1B8-474D-ACCD-9C99644BD5B9}"/>
                </a:ext>
              </a:extLst>
            </p:cNvPr>
            <p:cNvSpPr/>
            <p:nvPr userDrawn="1"/>
          </p:nvSpPr>
          <p:spPr>
            <a:xfrm>
              <a:off x="5442083" y="1946104"/>
              <a:ext cx="671123" cy="6706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B7A2A91-35FE-4169-9FDD-F21DEB8E2472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48132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EA4B03C-59D2-4D95-8D8D-064059618C98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3198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76122AA-7B4B-4E01-82C4-F0660846F086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11583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833F6B1-7AA2-4387-91A8-962F9898ECE6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99683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5FE4FF9-E7FE-4655-A097-835372ED23B0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8353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51139B2-4843-406B-BE54-4A1019FB0D67}"/>
                </a:ext>
              </a:extLst>
            </p:cNvPr>
            <p:cNvSpPr/>
            <p:nvPr userDrawn="1"/>
          </p:nvSpPr>
          <p:spPr>
            <a:xfrm>
              <a:off x="6244321" y="1946104"/>
              <a:ext cx="671123" cy="6706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C3264C9-6177-49F6-808E-016314558D90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4813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9692537-F42F-40B8-8A1D-001F440EE693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3198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27E66BC-D511-4C5B-B252-ACFA29068691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115833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B7897EC-9173-494E-95F4-3A78E69B31FF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9968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9DD7213-12D1-4329-944D-A6D1C5E5FC54}"/>
                </a:ext>
              </a:extLst>
            </p:cNvPr>
            <p:cNvSpPr/>
            <p:nvPr userDrawn="1"/>
          </p:nvSpPr>
          <p:spPr>
            <a:xfrm>
              <a:off x="7046559" y="1946104"/>
              <a:ext cx="671123" cy="8353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F7BF7FF-C8EC-4B5D-9ED4-DCDE0F32D6ED}"/>
                </a:ext>
              </a:extLst>
            </p:cNvPr>
            <p:cNvSpPr/>
            <p:nvPr userDrawn="1"/>
          </p:nvSpPr>
          <p:spPr>
            <a:xfrm>
              <a:off x="7046560" y="1946104"/>
              <a:ext cx="671123" cy="6706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3FF4635-CF2F-45C8-B842-F355109E048B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48132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26280A1-C004-487C-9FDF-2EDE9A0CEDAE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319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EFE1800-56A2-4F57-828F-C68022A9FF06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11583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22611E0-1FDA-4BF1-BE91-F9A43447B05B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996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BB65D33-8047-474D-AB0F-3A7BB25ED151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8353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932590F-C7C0-4956-8E44-84F047A65278}"/>
                </a:ext>
              </a:extLst>
            </p:cNvPr>
            <p:cNvSpPr/>
            <p:nvPr userDrawn="1"/>
          </p:nvSpPr>
          <p:spPr>
            <a:xfrm>
              <a:off x="7848799" y="1946104"/>
              <a:ext cx="671123" cy="6706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9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C8F66-424B-4BE0-9AB2-2669C9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6EF-1F45-4ECD-8D5C-3F0C3828F6F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F4461-CFCB-47B7-A030-98DC5B91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B1FCF-C84F-4E4B-88F0-C20F008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2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55999-3F16-4981-A06E-18A5D24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96D25-75A9-4D75-AB9A-6EE624DC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AF7A-EE03-4D7F-A307-7313D622B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6EF-1F45-4ECD-8D5C-3F0C3828F6F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F644-5B7A-41CE-AF8F-CD3A5E8C9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2754-AA0C-4D86-9E6D-4B555D98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18E8-C0C8-4525-BD5F-99356FF4A8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57C97-E013-43FE-9E82-298502542D0C}"/>
              </a:ext>
            </a:extLst>
          </p:cNvPr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014953-82F7-4EF3-8CFB-C5EA554C47C0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E560A8-6351-4498-893D-9570E04A7A14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872D7E-C6E1-47AE-968B-325FA9FB1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9864D-2D40-4BCD-B905-77BE8C94187D}"/>
              </a:ext>
            </a:extLst>
          </p:cNvPr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D879-5D43-49ED-97E1-B5D8DE30A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your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19F5F-CE7D-4FAF-AE1D-26E8D61FF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Free Presentation Template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C131C-5CFF-CB49-AA67-939F0F6862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492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1"/>
              <a:t>Lorem ipsum dolor sit amet, tollit epicuri est ex, exerci accumsan singulis ei mel. Non blandit massa enim nec dui nunc mattis enim.</a:t>
            </a:r>
          </a:p>
          <a:p>
            <a:r>
              <a:rPr lang="en-US" noProof="1"/>
              <a:t>Duis aute irure dolor in reprehenderit in voluptate velit esse cillum dolore eu fugiat nulla pariatur.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163B7-B913-4A80-B034-20DCCCEA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43650-1A0A-44F5-A980-FAB4BCD2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03AB9-6F41-4A5E-9D22-034E4129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5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A0C9-2316-4B6E-8413-C76323A40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CC8-C8C9-4F16-AFB3-7D6A8030C0E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noProof="1"/>
              <a:t>Lorem ipsum dolor sit amet, tollit epicuri est ex, exerci accumsan singulis ei mel. Non blandit massa enim nec dui nunc mattis enim.</a:t>
            </a:r>
          </a:p>
          <a:p>
            <a:r>
              <a:rPr lang="en-US" noProof="1"/>
              <a:t>Duis aute irure dolor in reprehenderit in voluptate velit esse cillum dolore eu fugiat nulla pariatur. Excepteur sint occaecat cupidatat non proident, sunt in culpa qui officia deserunt mollit.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12DA8-1234-4922-9B38-553A0AD0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9739-9C97-4AB7-985F-F26DC475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9EF9-F671-42F2-8A2A-0A2B220C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F5022-268D-41E7-A02E-D4A6A18E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0C93-D099-4204-BCD6-F4B5C8F9B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17B8E2-FE72-4A43-9A59-DB3A7871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AD636F-EEA9-4A39-AADB-F3D2D783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D06FC-D62F-4596-A7D4-F571441E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8F5022-268D-41E7-A02E-D4A6A18E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your 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20C93-D099-4204-BCD6-F4B5C8F9B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goes the subtitle of your section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19670-B6F7-4C0A-8E1D-FD6039BA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9D14A-06B6-4610-AD78-139C9C8E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11D9-2B6A-419D-84D0-A3D3BB7C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0B93-1642-4016-B0F7-BDA1DFE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0450A-AD04-406D-804F-9709D82F6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1"/>
              <a:t>Lorem ipsum dolor sit amet, tollit epicuri est ex, exerci accumsan singulis ei mel.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19375-CFF0-4E34-A5F9-721D92FB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7069-4615-48D5-A783-2C5B8AEA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F826-E8AB-4DA0-8B38-6404E7A9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9E888-69DF-4A19-BF5D-F6CF70DE7D06}" type="slidenum">
              <a:rPr lang="en-US" smtClean="0"/>
              <a:t>6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E0578C3-D387-43BB-88B4-E940C270E5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39371-E7B1-4185-808C-D50B6DD6A2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First / Last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6EE475-10CD-478A-9EBA-55976C5327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(123) 456-7890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1DD2598-F372-43E7-ACEA-01FC7EB52B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Company</a:t>
            </a:r>
          </a:p>
        </p:txBody>
      </p:sp>
    </p:spTree>
    <p:extLst>
      <p:ext uri="{BB962C8B-B14F-4D97-AF65-F5344CB8AC3E}">
        <p14:creationId xmlns:p14="http://schemas.microsoft.com/office/powerpoint/2010/main" val="37029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BCEAC-9D2A-4F2E-911E-7147EC86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Theme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475BB-900F-4B8F-9FFF-D7E952696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5E8A0-1B84-4426-B550-BB544CBB6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Calibri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7FA86-807B-4F05-87FF-FC8CD03AAF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Calibri</a:t>
            </a:r>
          </a:p>
        </p:txBody>
      </p:sp>
    </p:spTree>
    <p:extLst>
      <p:ext uri="{BB962C8B-B14F-4D97-AF65-F5344CB8AC3E}">
        <p14:creationId xmlns:p14="http://schemas.microsoft.com/office/powerpoint/2010/main" val="332821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GO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318</TotalTime>
  <Words>321</Words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PresentationGO</vt:lpstr>
      <vt:lpstr>Designed by PresentationGO</vt:lpstr>
      <vt:lpstr>Title of your Presentation</vt:lpstr>
      <vt:lpstr>Title of your Slide</vt:lpstr>
      <vt:lpstr>Title of your Slide</vt:lpstr>
      <vt:lpstr>Title of your Section</vt:lpstr>
      <vt:lpstr>Title of your Section</vt:lpstr>
      <vt:lpstr>Thank You!</vt:lpstr>
      <vt:lpstr>Color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BEACH</dc:title>
  <dc:creator>PresentationGO.com</dc:creator>
  <dc:description>© Copyright PresentationGo.com</dc:description>
  <dcterms:created xsi:type="dcterms:W3CDTF">2019-11-21T05:08:20Z</dcterms:created>
  <dcterms:modified xsi:type="dcterms:W3CDTF">2020-05-29T16:50:14Z</dcterms:modified>
  <cp:category>Templates</cp:category>
</cp:coreProperties>
</file>