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76" r:id="rId1"/>
    <p:sldMasterId id="2147483668" r:id="rId2"/>
  </p:sldMasterIdLst>
  <p:notesMasterIdLst>
    <p:notesMasterId r:id="rId11"/>
  </p:notesMasterIdLst>
  <p:sldIdLst>
    <p:sldId id="342" r:id="rId3"/>
    <p:sldId id="345" r:id="rId4"/>
    <p:sldId id="346" r:id="rId5"/>
    <p:sldId id="343" r:id="rId6"/>
    <p:sldId id="344" r:id="rId7"/>
    <p:sldId id="347" r:id="rId8"/>
    <p:sldId id="348" r:id="rId9"/>
    <p:sldId id="30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77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76" autoAdjust="0"/>
    <p:restoredTop sz="96327" autoAdjust="0"/>
  </p:normalViewPr>
  <p:slideViewPr>
    <p:cSldViewPr snapToGrid="0">
      <p:cViewPr>
        <p:scale>
          <a:sx n="100" d="100"/>
          <a:sy n="100" d="100"/>
        </p:scale>
        <p:origin x="2034" y="1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F5E78B-FE7C-474B-AC91-ABC1B62969E2}" type="datetimeFigureOut">
              <a:rPr lang="en-US" smtClean="0"/>
              <a:t>5/29/2020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50B4EB-D9F6-4F2F-973A-15D71B3F5057}" type="slidenum">
              <a:rPr lang="en-US" smtClean="0"/>
              <a:t>‹#›</a:t>
            </a:fld>
            <a:endParaRPr lang="en-US"/>
          </a:p>
        </p:txBody>
      </p:sp>
    </p:spTree>
    <p:extLst>
      <p:ext uri="{BB962C8B-B14F-4D97-AF65-F5344CB8AC3E}">
        <p14:creationId xmlns:p14="http://schemas.microsoft.com/office/powerpoint/2010/main" val="406278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1</a:t>
            </a:fld>
            <a:endParaRPr lang="en-US"/>
          </a:p>
        </p:txBody>
      </p:sp>
    </p:spTree>
    <p:extLst>
      <p:ext uri="{BB962C8B-B14F-4D97-AF65-F5344CB8AC3E}">
        <p14:creationId xmlns:p14="http://schemas.microsoft.com/office/powerpoint/2010/main" val="15386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2</a:t>
            </a:fld>
            <a:endParaRPr lang="en-US"/>
          </a:p>
        </p:txBody>
      </p:sp>
    </p:spTree>
    <p:extLst>
      <p:ext uri="{BB962C8B-B14F-4D97-AF65-F5344CB8AC3E}">
        <p14:creationId xmlns:p14="http://schemas.microsoft.com/office/powerpoint/2010/main" val="2015490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3</a:t>
            </a:fld>
            <a:endParaRPr lang="en-US"/>
          </a:p>
        </p:txBody>
      </p:sp>
    </p:spTree>
    <p:extLst>
      <p:ext uri="{BB962C8B-B14F-4D97-AF65-F5344CB8AC3E}">
        <p14:creationId xmlns:p14="http://schemas.microsoft.com/office/powerpoint/2010/main" val="3667314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4</a:t>
            </a:fld>
            <a:endParaRPr lang="en-US"/>
          </a:p>
        </p:txBody>
      </p:sp>
    </p:spTree>
    <p:extLst>
      <p:ext uri="{BB962C8B-B14F-4D97-AF65-F5344CB8AC3E}">
        <p14:creationId xmlns:p14="http://schemas.microsoft.com/office/powerpoint/2010/main" val="798514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5</a:t>
            </a:fld>
            <a:endParaRPr lang="en-US"/>
          </a:p>
        </p:txBody>
      </p:sp>
    </p:spTree>
    <p:extLst>
      <p:ext uri="{BB962C8B-B14F-4D97-AF65-F5344CB8AC3E}">
        <p14:creationId xmlns:p14="http://schemas.microsoft.com/office/powerpoint/2010/main" val="4212425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6</a:t>
            </a:fld>
            <a:endParaRPr lang="en-US"/>
          </a:p>
        </p:txBody>
      </p:sp>
    </p:spTree>
    <p:extLst>
      <p:ext uri="{BB962C8B-B14F-4D97-AF65-F5344CB8AC3E}">
        <p14:creationId xmlns:p14="http://schemas.microsoft.com/office/powerpoint/2010/main" val="2451683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7</a:t>
            </a:fld>
            <a:endParaRPr lang="en-US"/>
          </a:p>
        </p:txBody>
      </p:sp>
    </p:spTree>
    <p:extLst>
      <p:ext uri="{BB962C8B-B14F-4D97-AF65-F5344CB8AC3E}">
        <p14:creationId xmlns:p14="http://schemas.microsoft.com/office/powerpoint/2010/main" val="1388444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9326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www.presentationgo.com/"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3" name="Picture 2" descr="A picture containing table, front, sitting, water&#10;&#10;Description automatically generated">
            <a:extLst>
              <a:ext uri="{FF2B5EF4-FFF2-40B4-BE49-F238E27FC236}">
                <a16:creationId xmlns:a16="http://schemas.microsoft.com/office/drawing/2014/main" id="{A78B5C57-19C8-694B-BE29-16F65CB3065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le 1">
            <a:extLst>
              <a:ext uri="{FF2B5EF4-FFF2-40B4-BE49-F238E27FC236}">
                <a16:creationId xmlns:a16="http://schemas.microsoft.com/office/drawing/2014/main" id="{A2A6FDFB-46FD-4D32-A054-BC9C55F6A02B}"/>
              </a:ext>
            </a:extLst>
          </p:cNvPr>
          <p:cNvSpPr>
            <a:spLocks noGrp="1"/>
          </p:cNvSpPr>
          <p:nvPr>
            <p:ph type="ctrTitle"/>
          </p:nvPr>
        </p:nvSpPr>
        <p:spPr>
          <a:xfrm>
            <a:off x="3561708" y="723900"/>
            <a:ext cx="5068584" cy="2786063"/>
          </a:xfrm>
        </p:spPr>
        <p:txBody>
          <a:bodyPr anchor="b"/>
          <a:lstStyle>
            <a:lvl1pPr algn="ctr">
              <a:defRPr sz="6000">
                <a:solidFill>
                  <a:schemeClr val="bg1"/>
                </a:solidFill>
              </a:defRPr>
            </a:lvl1pPr>
          </a:lstStyle>
          <a:p>
            <a:r>
              <a:rPr lang="en-US" dirty="0"/>
              <a:t>Click to edit Master title style</a:t>
            </a:r>
          </a:p>
        </p:txBody>
      </p:sp>
      <p:sp>
        <p:nvSpPr>
          <p:cNvPr id="20" name="Subtitle 2">
            <a:extLst>
              <a:ext uri="{FF2B5EF4-FFF2-40B4-BE49-F238E27FC236}">
                <a16:creationId xmlns:a16="http://schemas.microsoft.com/office/drawing/2014/main" id="{C1F0D0AA-12EA-49AC-BF55-4B2556467E4C}"/>
              </a:ext>
            </a:extLst>
          </p:cNvPr>
          <p:cNvSpPr>
            <a:spLocks noGrp="1"/>
          </p:cNvSpPr>
          <p:nvPr>
            <p:ph type="subTitle" idx="1"/>
          </p:nvPr>
        </p:nvSpPr>
        <p:spPr>
          <a:xfrm>
            <a:off x="3561708" y="3602038"/>
            <a:ext cx="5068584" cy="165576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1" name="Date Placeholder 3">
            <a:extLst>
              <a:ext uri="{FF2B5EF4-FFF2-40B4-BE49-F238E27FC236}">
                <a16:creationId xmlns:a16="http://schemas.microsoft.com/office/drawing/2014/main" id="{D611355A-2485-4AA5-91FA-EA5F3157B7B3}"/>
              </a:ext>
            </a:extLst>
          </p:cNvPr>
          <p:cNvSpPr>
            <a:spLocks noGrp="1"/>
          </p:cNvSpPr>
          <p:nvPr>
            <p:ph type="dt" sz="half" idx="10"/>
          </p:nvPr>
        </p:nvSpPr>
        <p:spPr>
          <a:xfrm>
            <a:off x="838200" y="6356350"/>
            <a:ext cx="2743200" cy="365125"/>
          </a:xfrm>
        </p:spPr>
        <p:txBody>
          <a:bodyPr/>
          <a:lstStyle/>
          <a:p>
            <a:r>
              <a:rPr lang="en-US"/>
              <a:t>Date</a:t>
            </a:r>
          </a:p>
        </p:txBody>
      </p:sp>
      <p:sp>
        <p:nvSpPr>
          <p:cNvPr id="23" name="Footer Placeholder 4">
            <a:extLst>
              <a:ext uri="{FF2B5EF4-FFF2-40B4-BE49-F238E27FC236}">
                <a16:creationId xmlns:a16="http://schemas.microsoft.com/office/drawing/2014/main" id="{64A10338-DE30-4CA9-A21B-D50D6579B160}"/>
              </a:ext>
            </a:extLst>
          </p:cNvPr>
          <p:cNvSpPr>
            <a:spLocks noGrp="1"/>
          </p:cNvSpPr>
          <p:nvPr>
            <p:ph type="ftr" sz="quarter" idx="11"/>
          </p:nvPr>
        </p:nvSpPr>
        <p:spPr>
          <a:xfrm>
            <a:off x="4038600" y="6356350"/>
            <a:ext cx="4114800" cy="365125"/>
          </a:xfrm>
        </p:spPr>
        <p:txBody>
          <a:bodyPr/>
          <a:lstStyle>
            <a:lvl1pPr>
              <a:defRPr>
                <a:solidFill>
                  <a:schemeClr val="bg2"/>
                </a:solidFill>
              </a:defRPr>
            </a:lvl1pPr>
          </a:lstStyle>
          <a:p>
            <a:r>
              <a:rPr lang="en-US"/>
              <a:t>Your Footer Here</a:t>
            </a:r>
            <a:endParaRPr lang="en-US" dirty="0"/>
          </a:p>
        </p:txBody>
      </p:sp>
      <p:sp>
        <p:nvSpPr>
          <p:cNvPr id="24" name="Slide Number Placeholder 5">
            <a:extLst>
              <a:ext uri="{FF2B5EF4-FFF2-40B4-BE49-F238E27FC236}">
                <a16:creationId xmlns:a16="http://schemas.microsoft.com/office/drawing/2014/main" id="{49D5EB62-2B81-475B-92EC-DEB93DC3B249}"/>
              </a:ext>
            </a:extLst>
          </p:cNvPr>
          <p:cNvSpPr>
            <a:spLocks noGrp="1"/>
          </p:cNvSpPr>
          <p:nvPr>
            <p:ph type="sldNum" sz="quarter" idx="12"/>
          </p:nvPr>
        </p:nvSpPr>
        <p:spPr>
          <a:xfrm>
            <a:off x="8610600" y="6356350"/>
            <a:ext cx="2743200" cy="365125"/>
          </a:xfrm>
        </p:spPr>
        <p:txBody>
          <a:bodyPr/>
          <a:lstStyle>
            <a:lvl1pPr>
              <a:defRPr>
                <a:solidFill>
                  <a:schemeClr val="bg2"/>
                </a:solidFill>
              </a:defRPr>
            </a:lvl1pPr>
          </a:lstStyle>
          <a:p>
            <a:fld id="{672B7600-67E3-4D97-B453-880E2742B982}" type="slidenum">
              <a:rPr lang="en-US" smtClean="0"/>
              <a:pPr/>
              <a:t>‹#›</a:t>
            </a:fld>
            <a:endParaRPr lang="en-US"/>
          </a:p>
        </p:txBody>
      </p:sp>
      <p:sp>
        <p:nvSpPr>
          <p:cNvPr id="5" name="Picture Placeholder 4">
            <a:extLst>
              <a:ext uri="{FF2B5EF4-FFF2-40B4-BE49-F238E27FC236}">
                <a16:creationId xmlns:a16="http://schemas.microsoft.com/office/drawing/2014/main" id="{F0001BC4-B76E-874D-85B0-FA7AFB6031E0}"/>
              </a:ext>
            </a:extLst>
          </p:cNvPr>
          <p:cNvSpPr>
            <a:spLocks noGrp="1"/>
          </p:cNvSpPr>
          <p:nvPr>
            <p:ph type="pic" sz="quarter" idx="13" hasCustomPrompt="1"/>
          </p:nvPr>
        </p:nvSpPr>
        <p:spPr>
          <a:xfrm>
            <a:off x="9164638" y="955675"/>
            <a:ext cx="1778000" cy="1778000"/>
          </a:xfrm>
        </p:spPr>
        <p:txBody>
          <a:bodyPr anchor="ctr"/>
          <a:lstStyle>
            <a:lvl1pPr marL="0" indent="0" algn="ctr">
              <a:buNone/>
              <a:defRPr b="1"/>
            </a:lvl1pPr>
          </a:lstStyle>
          <a:p>
            <a:r>
              <a:rPr lang="en-US" dirty="0"/>
              <a:t>Your</a:t>
            </a:r>
            <a:br>
              <a:rPr lang="en-US" dirty="0"/>
            </a:br>
            <a:r>
              <a:rPr lang="en-US" dirty="0"/>
              <a:t>LOGO</a:t>
            </a:r>
          </a:p>
        </p:txBody>
      </p:sp>
    </p:spTree>
    <p:extLst>
      <p:ext uri="{BB962C8B-B14F-4D97-AF65-F5344CB8AC3E}">
        <p14:creationId xmlns:p14="http://schemas.microsoft.com/office/powerpoint/2010/main" val="170607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pic>
        <p:nvPicPr>
          <p:cNvPr id="3" name="Picture 2" descr="A picture containing man, water, riding, surfing&#10;&#10;Description automatically generated">
            <a:extLst>
              <a:ext uri="{FF2B5EF4-FFF2-40B4-BE49-F238E27FC236}">
                <a16:creationId xmlns:a16="http://schemas.microsoft.com/office/drawing/2014/main" id="{91F248E2-6596-E841-91ED-18AD2806E6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0D08B00A-9A13-4AB1-A72D-2F499BA2EBAB}"/>
              </a:ext>
            </a:extLst>
          </p:cNvPr>
          <p:cNvSpPr>
            <a:spLocks noGrp="1"/>
          </p:cNvSpPr>
          <p:nvPr>
            <p:ph type="title"/>
          </p:nvPr>
        </p:nvSpPr>
        <p:spPr>
          <a:xfrm>
            <a:off x="3411020" y="365125"/>
            <a:ext cx="7942779" cy="1325563"/>
          </a:xfrm>
        </p:spPr>
        <p:txBody>
          <a:bodyPr/>
          <a:lstStyle/>
          <a:p>
            <a:r>
              <a:rPr lang="en-US" dirty="0"/>
              <a:t>Click to edit Master title style</a:t>
            </a:r>
          </a:p>
        </p:txBody>
      </p:sp>
      <p:sp>
        <p:nvSpPr>
          <p:cNvPr id="18" name="Content Placeholder 2">
            <a:extLst>
              <a:ext uri="{FF2B5EF4-FFF2-40B4-BE49-F238E27FC236}">
                <a16:creationId xmlns:a16="http://schemas.microsoft.com/office/drawing/2014/main" id="{489DC5E6-DDCD-4B67-B47F-0BD6C54B83D2}"/>
              </a:ext>
            </a:extLst>
          </p:cNvPr>
          <p:cNvSpPr>
            <a:spLocks noGrp="1"/>
          </p:cNvSpPr>
          <p:nvPr>
            <p:ph idx="1"/>
          </p:nvPr>
        </p:nvSpPr>
        <p:spPr>
          <a:xfrm>
            <a:off x="3411020" y="1825625"/>
            <a:ext cx="794277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Date Placeholder 3">
            <a:extLst>
              <a:ext uri="{FF2B5EF4-FFF2-40B4-BE49-F238E27FC236}">
                <a16:creationId xmlns:a16="http://schemas.microsoft.com/office/drawing/2014/main" id="{768C53B7-7FCD-400A-9752-7BFFD8BB3D75}"/>
              </a:ext>
            </a:extLst>
          </p:cNvPr>
          <p:cNvSpPr>
            <a:spLocks noGrp="1"/>
          </p:cNvSpPr>
          <p:nvPr>
            <p:ph type="dt" sz="half" idx="10"/>
          </p:nvPr>
        </p:nvSpPr>
        <p:spPr>
          <a:xfrm>
            <a:off x="838200" y="6356350"/>
            <a:ext cx="2743200" cy="365125"/>
          </a:xfrm>
        </p:spPr>
        <p:txBody>
          <a:bodyPr/>
          <a:lstStyle/>
          <a:p>
            <a:r>
              <a:rPr lang="en-US"/>
              <a:t>Date</a:t>
            </a:r>
          </a:p>
        </p:txBody>
      </p:sp>
      <p:sp>
        <p:nvSpPr>
          <p:cNvPr id="20" name="Footer Placeholder 4">
            <a:extLst>
              <a:ext uri="{FF2B5EF4-FFF2-40B4-BE49-F238E27FC236}">
                <a16:creationId xmlns:a16="http://schemas.microsoft.com/office/drawing/2014/main" id="{10C428BE-FED7-45A5-9425-7445C51F35BB}"/>
              </a:ext>
            </a:extLst>
          </p:cNvPr>
          <p:cNvSpPr>
            <a:spLocks noGrp="1"/>
          </p:cNvSpPr>
          <p:nvPr>
            <p:ph type="ftr" sz="quarter" idx="11"/>
          </p:nvPr>
        </p:nvSpPr>
        <p:spPr>
          <a:xfrm>
            <a:off x="4038600" y="6356350"/>
            <a:ext cx="4114800" cy="365125"/>
          </a:xfrm>
        </p:spPr>
        <p:txBody>
          <a:bodyPr/>
          <a:lstStyle/>
          <a:p>
            <a:r>
              <a:rPr lang="en-US"/>
              <a:t>Your Footer Here</a:t>
            </a:r>
          </a:p>
        </p:txBody>
      </p:sp>
      <p:sp>
        <p:nvSpPr>
          <p:cNvPr id="21" name="Slide Number Placeholder 5">
            <a:extLst>
              <a:ext uri="{FF2B5EF4-FFF2-40B4-BE49-F238E27FC236}">
                <a16:creationId xmlns:a16="http://schemas.microsoft.com/office/drawing/2014/main" id="{18FDE52B-46E4-490F-8D9A-1A96457A334F}"/>
              </a:ext>
            </a:extLst>
          </p:cNvPr>
          <p:cNvSpPr>
            <a:spLocks noGrp="1"/>
          </p:cNvSpPr>
          <p:nvPr>
            <p:ph type="sldNum" sz="quarter" idx="12"/>
          </p:nvPr>
        </p:nvSpPr>
        <p:spPr>
          <a:xfrm>
            <a:off x="8610600" y="6356350"/>
            <a:ext cx="2743200" cy="365125"/>
          </a:xfrm>
        </p:spPr>
        <p:txBody>
          <a:bodyPr/>
          <a:lstStyle/>
          <a:p>
            <a:fld id="{672B7600-67E3-4D97-B453-880E2742B982}" type="slidenum">
              <a:rPr lang="en-US" smtClean="0"/>
              <a:t>‹#›</a:t>
            </a:fld>
            <a:endParaRPr lang="en-US"/>
          </a:p>
        </p:txBody>
      </p:sp>
    </p:spTree>
    <p:extLst>
      <p:ext uri="{BB962C8B-B14F-4D97-AF65-F5344CB8AC3E}">
        <p14:creationId xmlns:p14="http://schemas.microsoft.com/office/powerpoint/2010/main" val="1605757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3" name="Picture 2" descr="A picture containing water, grass, table, sitting&#10;&#10;Description automatically generated">
            <a:extLst>
              <a:ext uri="{FF2B5EF4-FFF2-40B4-BE49-F238E27FC236}">
                <a16:creationId xmlns:a16="http://schemas.microsoft.com/office/drawing/2014/main" id="{AA46FCC9-3BEF-5945-B814-A66EDCABCCF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08888851-8419-4D40-B1E3-9D279F24C731}"/>
              </a:ext>
            </a:extLst>
          </p:cNvPr>
          <p:cNvSpPr>
            <a:spLocks noGrp="1"/>
          </p:cNvSpPr>
          <p:nvPr>
            <p:ph type="title"/>
          </p:nvPr>
        </p:nvSpPr>
        <p:spPr>
          <a:xfrm>
            <a:off x="838200" y="365125"/>
            <a:ext cx="9579796" cy="1325563"/>
          </a:xfrm>
        </p:spPr>
        <p:txBody>
          <a:bodyPr/>
          <a:lstStyle>
            <a:lvl1pPr>
              <a:defRPr>
                <a:solidFill>
                  <a:schemeClr val="bg1"/>
                </a:solidFill>
              </a:defRPr>
            </a:lvl1pPr>
          </a:lstStyle>
          <a:p>
            <a:r>
              <a:rPr lang="en-US" dirty="0"/>
              <a:t>Click to edit Master title style</a:t>
            </a:r>
          </a:p>
        </p:txBody>
      </p:sp>
      <p:sp>
        <p:nvSpPr>
          <p:cNvPr id="18" name="Content Placeholder 2">
            <a:extLst>
              <a:ext uri="{FF2B5EF4-FFF2-40B4-BE49-F238E27FC236}">
                <a16:creationId xmlns:a16="http://schemas.microsoft.com/office/drawing/2014/main" id="{9CCD0F33-6122-4DA2-AA9D-CA48CEFB9225}"/>
              </a:ext>
            </a:extLst>
          </p:cNvPr>
          <p:cNvSpPr>
            <a:spLocks noGrp="1"/>
          </p:cNvSpPr>
          <p:nvPr>
            <p:ph idx="1"/>
          </p:nvPr>
        </p:nvSpPr>
        <p:spPr>
          <a:xfrm>
            <a:off x="838200" y="1825625"/>
            <a:ext cx="834689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Date Placeholder 3">
            <a:extLst>
              <a:ext uri="{FF2B5EF4-FFF2-40B4-BE49-F238E27FC236}">
                <a16:creationId xmlns:a16="http://schemas.microsoft.com/office/drawing/2014/main" id="{7A8A3FA1-377F-4383-B7E8-14D9409AF64B}"/>
              </a:ext>
            </a:extLst>
          </p:cNvPr>
          <p:cNvSpPr>
            <a:spLocks noGrp="1"/>
          </p:cNvSpPr>
          <p:nvPr>
            <p:ph type="dt" sz="half" idx="10"/>
          </p:nvPr>
        </p:nvSpPr>
        <p:spPr>
          <a:xfrm>
            <a:off x="838200" y="6356350"/>
            <a:ext cx="2743200" cy="365125"/>
          </a:xfrm>
        </p:spPr>
        <p:txBody>
          <a:bodyPr/>
          <a:lstStyle/>
          <a:p>
            <a:r>
              <a:rPr lang="en-US" dirty="0"/>
              <a:t>Date</a:t>
            </a:r>
          </a:p>
        </p:txBody>
      </p:sp>
      <p:sp>
        <p:nvSpPr>
          <p:cNvPr id="20" name="Footer Placeholder 4">
            <a:extLst>
              <a:ext uri="{FF2B5EF4-FFF2-40B4-BE49-F238E27FC236}">
                <a16:creationId xmlns:a16="http://schemas.microsoft.com/office/drawing/2014/main" id="{566F5CF8-699B-4A09-9AD0-718B0175E486}"/>
              </a:ext>
            </a:extLst>
          </p:cNvPr>
          <p:cNvSpPr>
            <a:spLocks noGrp="1"/>
          </p:cNvSpPr>
          <p:nvPr>
            <p:ph type="ftr" sz="quarter" idx="11"/>
          </p:nvPr>
        </p:nvSpPr>
        <p:spPr>
          <a:xfrm>
            <a:off x="4038600" y="6356350"/>
            <a:ext cx="4114800" cy="365125"/>
          </a:xfrm>
        </p:spPr>
        <p:txBody>
          <a:bodyPr/>
          <a:lstStyle>
            <a:lvl1pPr>
              <a:defRPr>
                <a:solidFill>
                  <a:schemeClr val="bg2"/>
                </a:solidFill>
              </a:defRPr>
            </a:lvl1pPr>
          </a:lstStyle>
          <a:p>
            <a:r>
              <a:rPr lang="en-US"/>
              <a:t>Your Footer Here</a:t>
            </a:r>
            <a:endParaRPr lang="en-US" dirty="0"/>
          </a:p>
        </p:txBody>
      </p:sp>
      <p:sp>
        <p:nvSpPr>
          <p:cNvPr id="21" name="Slide Number Placeholder 5">
            <a:extLst>
              <a:ext uri="{FF2B5EF4-FFF2-40B4-BE49-F238E27FC236}">
                <a16:creationId xmlns:a16="http://schemas.microsoft.com/office/drawing/2014/main" id="{7C55771C-35B2-4842-A572-EEE14A727DBF}"/>
              </a:ext>
            </a:extLst>
          </p:cNvPr>
          <p:cNvSpPr>
            <a:spLocks noGrp="1"/>
          </p:cNvSpPr>
          <p:nvPr>
            <p:ph type="sldNum" sz="quarter" idx="12"/>
          </p:nvPr>
        </p:nvSpPr>
        <p:spPr>
          <a:xfrm>
            <a:off x="8610600" y="6356350"/>
            <a:ext cx="2743200" cy="365125"/>
          </a:xfrm>
        </p:spPr>
        <p:txBody>
          <a:bodyPr/>
          <a:lstStyle/>
          <a:p>
            <a:fld id="{672B7600-67E3-4D97-B453-880E2742B982}" type="slidenum">
              <a:rPr lang="en-US" smtClean="0"/>
              <a:t>‹#›</a:t>
            </a:fld>
            <a:endParaRPr lang="en-US"/>
          </a:p>
        </p:txBody>
      </p:sp>
    </p:spTree>
    <p:extLst>
      <p:ext uri="{BB962C8B-B14F-4D97-AF65-F5344CB8AC3E}">
        <p14:creationId xmlns:p14="http://schemas.microsoft.com/office/powerpoint/2010/main" val="3253473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1">
    <p:spTree>
      <p:nvGrpSpPr>
        <p:cNvPr id="1" name=""/>
        <p:cNvGrpSpPr/>
        <p:nvPr/>
      </p:nvGrpSpPr>
      <p:grpSpPr>
        <a:xfrm>
          <a:off x="0" y="0"/>
          <a:ext cx="0" cy="0"/>
          <a:chOff x="0" y="0"/>
          <a:chExt cx="0" cy="0"/>
        </a:xfrm>
      </p:grpSpPr>
      <p:pic>
        <p:nvPicPr>
          <p:cNvPr id="3" name="Picture 2" descr="A picture containing water, table, man, palm&#10;&#10;Description automatically generated">
            <a:extLst>
              <a:ext uri="{FF2B5EF4-FFF2-40B4-BE49-F238E27FC236}">
                <a16:creationId xmlns:a16="http://schemas.microsoft.com/office/drawing/2014/main" id="{8FA57877-B24D-B045-B14C-04F1A35392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C7E228BF-1CA5-4856-ADE1-3CF4E8475976}"/>
              </a:ext>
            </a:extLst>
          </p:cNvPr>
          <p:cNvSpPr>
            <a:spLocks noGrp="1"/>
          </p:cNvSpPr>
          <p:nvPr>
            <p:ph type="title"/>
          </p:nvPr>
        </p:nvSpPr>
        <p:spPr>
          <a:xfrm>
            <a:off x="831850" y="570220"/>
            <a:ext cx="4931952" cy="3043715"/>
          </a:xfrm>
        </p:spPr>
        <p:txBody>
          <a:bodyPr anchor="ctr"/>
          <a:lstStyle>
            <a:lvl1pPr algn="ctr">
              <a:defRPr sz="6000"/>
            </a:lvl1pPr>
          </a:lstStyle>
          <a:p>
            <a:r>
              <a:rPr lang="en-US" dirty="0"/>
              <a:t>Click to edit Master title style</a:t>
            </a:r>
          </a:p>
        </p:txBody>
      </p:sp>
      <p:sp>
        <p:nvSpPr>
          <p:cNvPr id="9" name="Text Placeholder 2">
            <a:extLst>
              <a:ext uri="{FF2B5EF4-FFF2-40B4-BE49-F238E27FC236}">
                <a16:creationId xmlns:a16="http://schemas.microsoft.com/office/drawing/2014/main" id="{A75560DB-B208-41C1-AC26-ACACF8AE7CCD}"/>
              </a:ext>
            </a:extLst>
          </p:cNvPr>
          <p:cNvSpPr>
            <a:spLocks noGrp="1"/>
          </p:cNvSpPr>
          <p:nvPr>
            <p:ph type="body" idx="1"/>
          </p:nvPr>
        </p:nvSpPr>
        <p:spPr>
          <a:xfrm>
            <a:off x="1284270" y="4393406"/>
            <a:ext cx="1551397" cy="1500187"/>
          </a:xfrm>
        </p:spPr>
        <p:txBody>
          <a:bodyPr anchor="ct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78CD13F7-FE5E-4564-955B-78635E1D6BD1}"/>
              </a:ext>
            </a:extLst>
          </p:cNvPr>
          <p:cNvSpPr>
            <a:spLocks noGrp="1"/>
          </p:cNvSpPr>
          <p:nvPr>
            <p:ph type="dt" sz="half" idx="10"/>
          </p:nvPr>
        </p:nvSpPr>
        <p:spPr>
          <a:xfrm>
            <a:off x="838200" y="6356350"/>
            <a:ext cx="2743200" cy="365125"/>
          </a:xfrm>
        </p:spPr>
        <p:txBody>
          <a:bodyPr/>
          <a:lstStyle/>
          <a:p>
            <a:r>
              <a:rPr lang="en-US"/>
              <a:t>Date</a:t>
            </a:r>
          </a:p>
        </p:txBody>
      </p:sp>
      <p:sp>
        <p:nvSpPr>
          <p:cNvPr id="11" name="Footer Placeholder 4">
            <a:extLst>
              <a:ext uri="{FF2B5EF4-FFF2-40B4-BE49-F238E27FC236}">
                <a16:creationId xmlns:a16="http://schemas.microsoft.com/office/drawing/2014/main" id="{DFEC6B85-2D6C-4E54-AFB1-FC9C8C5BCCCD}"/>
              </a:ext>
            </a:extLst>
          </p:cNvPr>
          <p:cNvSpPr>
            <a:spLocks noGrp="1"/>
          </p:cNvSpPr>
          <p:nvPr>
            <p:ph type="ftr" sz="quarter" idx="11"/>
          </p:nvPr>
        </p:nvSpPr>
        <p:spPr>
          <a:xfrm>
            <a:off x="4038600" y="6356350"/>
            <a:ext cx="4114800" cy="365125"/>
          </a:xfrm>
        </p:spPr>
        <p:txBody>
          <a:bodyPr/>
          <a:lstStyle>
            <a:lvl1pPr>
              <a:defRPr>
                <a:solidFill>
                  <a:schemeClr val="bg2"/>
                </a:solidFill>
              </a:defRPr>
            </a:lvl1pPr>
          </a:lstStyle>
          <a:p>
            <a:r>
              <a:rPr lang="en-US"/>
              <a:t>Your Footer Here</a:t>
            </a:r>
            <a:endParaRPr lang="en-US" dirty="0"/>
          </a:p>
        </p:txBody>
      </p:sp>
      <p:sp>
        <p:nvSpPr>
          <p:cNvPr id="12" name="Slide Number Placeholder 5">
            <a:extLst>
              <a:ext uri="{FF2B5EF4-FFF2-40B4-BE49-F238E27FC236}">
                <a16:creationId xmlns:a16="http://schemas.microsoft.com/office/drawing/2014/main" id="{C0A08B1B-1C08-468B-84FB-AF1608C8E4FD}"/>
              </a:ext>
            </a:extLst>
          </p:cNvPr>
          <p:cNvSpPr>
            <a:spLocks noGrp="1"/>
          </p:cNvSpPr>
          <p:nvPr>
            <p:ph type="sldNum" sz="quarter" idx="12"/>
          </p:nvPr>
        </p:nvSpPr>
        <p:spPr>
          <a:xfrm>
            <a:off x="8610600" y="6356350"/>
            <a:ext cx="2743200" cy="365125"/>
          </a:xfrm>
        </p:spPr>
        <p:txBody>
          <a:bodyPr/>
          <a:lstStyle>
            <a:lvl1pPr>
              <a:defRPr>
                <a:solidFill>
                  <a:schemeClr val="bg2"/>
                </a:solidFill>
              </a:defRPr>
            </a:lvl1pPr>
          </a:lstStyle>
          <a:p>
            <a:fld id="{672B7600-67E3-4D97-B453-880E2742B982}" type="slidenum">
              <a:rPr lang="en-US" smtClean="0"/>
              <a:pPr/>
              <a:t>‹#›</a:t>
            </a:fld>
            <a:endParaRPr lang="en-US" dirty="0"/>
          </a:p>
        </p:txBody>
      </p:sp>
    </p:spTree>
    <p:extLst>
      <p:ext uri="{BB962C8B-B14F-4D97-AF65-F5344CB8AC3E}">
        <p14:creationId xmlns:p14="http://schemas.microsoft.com/office/powerpoint/2010/main" val="2092352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3" name="Picture 2" descr="A picture containing water, pool, table, sitting&#10;&#10;Description automatically generated">
            <a:extLst>
              <a:ext uri="{FF2B5EF4-FFF2-40B4-BE49-F238E27FC236}">
                <a16:creationId xmlns:a16="http://schemas.microsoft.com/office/drawing/2014/main" id="{7F4BC0B5-B39C-D348-9C02-1357A8ACBFF0}"/>
              </a:ext>
            </a:extLst>
          </p:cNvPr>
          <p:cNvPicPr>
            <a:picLocks noChangeAspect="1"/>
          </p:cNvPicPr>
          <p:nvPr userDrawn="1"/>
        </p:nvPicPr>
        <p:blipFill>
          <a:blip r:embed="rId2"/>
          <a:stretch>
            <a:fillRect/>
          </a:stretch>
        </p:blipFill>
        <p:spPr>
          <a:xfrm>
            <a:off x="0" y="3968"/>
            <a:ext cx="12184944" cy="6854031"/>
          </a:xfrm>
          <a:prstGeom prst="rect">
            <a:avLst/>
          </a:prstGeom>
        </p:spPr>
      </p:pic>
      <p:sp>
        <p:nvSpPr>
          <p:cNvPr id="8" name="Title 1">
            <a:extLst>
              <a:ext uri="{FF2B5EF4-FFF2-40B4-BE49-F238E27FC236}">
                <a16:creationId xmlns:a16="http://schemas.microsoft.com/office/drawing/2014/main" id="{74985E82-8BBB-4140-ADE7-3211B76C0426}"/>
              </a:ext>
            </a:extLst>
          </p:cNvPr>
          <p:cNvSpPr>
            <a:spLocks noGrp="1"/>
          </p:cNvSpPr>
          <p:nvPr>
            <p:ph type="title"/>
          </p:nvPr>
        </p:nvSpPr>
        <p:spPr>
          <a:xfrm>
            <a:off x="5774076" y="356393"/>
            <a:ext cx="5573374" cy="2852737"/>
          </a:xfrm>
        </p:spPr>
        <p:txBody>
          <a:bodyPr anchor="b"/>
          <a:lstStyle>
            <a:lvl1pPr algn="ctr">
              <a:defRPr sz="6000">
                <a:solidFill>
                  <a:schemeClr val="bg1"/>
                </a:solidFill>
              </a:defRPr>
            </a:lvl1pPr>
          </a:lstStyle>
          <a:p>
            <a:r>
              <a:rPr lang="en-US" dirty="0"/>
              <a:t>Click to edit Master title style</a:t>
            </a:r>
          </a:p>
        </p:txBody>
      </p:sp>
      <p:sp>
        <p:nvSpPr>
          <p:cNvPr id="9" name="Text Placeholder 2">
            <a:extLst>
              <a:ext uri="{FF2B5EF4-FFF2-40B4-BE49-F238E27FC236}">
                <a16:creationId xmlns:a16="http://schemas.microsoft.com/office/drawing/2014/main" id="{BE5281E8-502B-4754-B5F5-7C62E11011CF}"/>
              </a:ext>
            </a:extLst>
          </p:cNvPr>
          <p:cNvSpPr>
            <a:spLocks noGrp="1"/>
          </p:cNvSpPr>
          <p:nvPr>
            <p:ph type="body" idx="1"/>
          </p:nvPr>
        </p:nvSpPr>
        <p:spPr>
          <a:xfrm>
            <a:off x="5774076" y="3236118"/>
            <a:ext cx="5573374" cy="1500187"/>
          </a:xfrm>
        </p:spPr>
        <p:txBody>
          <a:bodyPr/>
          <a:lstStyle>
            <a:lvl1pPr marL="0" indent="0" algn="ctr">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0" name="Date Placeholder 3">
            <a:extLst>
              <a:ext uri="{FF2B5EF4-FFF2-40B4-BE49-F238E27FC236}">
                <a16:creationId xmlns:a16="http://schemas.microsoft.com/office/drawing/2014/main" id="{A67E5779-2729-4DED-A8C2-41F4FEE4767B}"/>
              </a:ext>
            </a:extLst>
          </p:cNvPr>
          <p:cNvSpPr>
            <a:spLocks noGrp="1"/>
          </p:cNvSpPr>
          <p:nvPr>
            <p:ph type="dt" sz="half" idx="10"/>
          </p:nvPr>
        </p:nvSpPr>
        <p:spPr>
          <a:xfrm>
            <a:off x="838200" y="6356350"/>
            <a:ext cx="2743200" cy="365125"/>
          </a:xfrm>
        </p:spPr>
        <p:txBody>
          <a:bodyPr/>
          <a:lstStyle/>
          <a:p>
            <a:r>
              <a:rPr lang="en-US"/>
              <a:t>Date</a:t>
            </a:r>
          </a:p>
        </p:txBody>
      </p:sp>
      <p:sp>
        <p:nvSpPr>
          <p:cNvPr id="11" name="Footer Placeholder 4">
            <a:extLst>
              <a:ext uri="{FF2B5EF4-FFF2-40B4-BE49-F238E27FC236}">
                <a16:creationId xmlns:a16="http://schemas.microsoft.com/office/drawing/2014/main" id="{FBD21987-FA22-47F7-B702-8D9638C10C5C}"/>
              </a:ext>
            </a:extLst>
          </p:cNvPr>
          <p:cNvSpPr>
            <a:spLocks noGrp="1"/>
          </p:cNvSpPr>
          <p:nvPr>
            <p:ph type="ftr" sz="quarter" idx="11"/>
          </p:nvPr>
        </p:nvSpPr>
        <p:spPr>
          <a:xfrm>
            <a:off x="4038600" y="6356350"/>
            <a:ext cx="4114800" cy="365125"/>
          </a:xfrm>
        </p:spPr>
        <p:txBody>
          <a:bodyPr/>
          <a:lstStyle/>
          <a:p>
            <a:r>
              <a:rPr lang="en-US"/>
              <a:t>Your Footer Here</a:t>
            </a:r>
          </a:p>
        </p:txBody>
      </p:sp>
      <p:sp>
        <p:nvSpPr>
          <p:cNvPr id="12" name="Slide Number Placeholder 5">
            <a:extLst>
              <a:ext uri="{FF2B5EF4-FFF2-40B4-BE49-F238E27FC236}">
                <a16:creationId xmlns:a16="http://schemas.microsoft.com/office/drawing/2014/main" id="{A03F40A7-0F3F-41D6-9058-1BE8DB2708C0}"/>
              </a:ext>
            </a:extLst>
          </p:cNvPr>
          <p:cNvSpPr>
            <a:spLocks noGrp="1"/>
          </p:cNvSpPr>
          <p:nvPr>
            <p:ph type="sldNum" sz="quarter" idx="12"/>
          </p:nvPr>
        </p:nvSpPr>
        <p:spPr>
          <a:xfrm>
            <a:off x="8610600" y="6356350"/>
            <a:ext cx="2743200" cy="365125"/>
          </a:xfrm>
        </p:spPr>
        <p:txBody>
          <a:bodyPr/>
          <a:lstStyle/>
          <a:p>
            <a:fld id="{672B7600-67E3-4D97-B453-880E2742B982}" type="slidenum">
              <a:rPr lang="en-US" smtClean="0"/>
              <a:t>‹#›</a:t>
            </a:fld>
            <a:endParaRPr lang="en-US"/>
          </a:p>
        </p:txBody>
      </p:sp>
    </p:spTree>
    <p:extLst>
      <p:ext uri="{BB962C8B-B14F-4D97-AF65-F5344CB8AC3E}">
        <p14:creationId xmlns:p14="http://schemas.microsoft.com/office/powerpoint/2010/main" val="41462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3" name="Picture 2" descr="A picture containing water, table, sitting, green&#10;&#10;Description automatically generated">
            <a:extLst>
              <a:ext uri="{FF2B5EF4-FFF2-40B4-BE49-F238E27FC236}">
                <a16:creationId xmlns:a16="http://schemas.microsoft.com/office/drawing/2014/main" id="{A8A782D6-06BA-5C43-9C10-4385B64176B2}"/>
              </a:ext>
            </a:extLst>
          </p:cNvPr>
          <p:cNvPicPr>
            <a:picLocks noChangeAspect="1"/>
          </p:cNvPicPr>
          <p:nvPr userDrawn="1"/>
        </p:nvPicPr>
        <p:blipFill>
          <a:blip r:embed="rId2"/>
          <a:stretch>
            <a:fillRect/>
          </a:stretch>
        </p:blipFill>
        <p:spPr>
          <a:xfrm>
            <a:off x="0" y="1072"/>
            <a:ext cx="12190092" cy="6856927"/>
          </a:xfrm>
          <a:prstGeom prst="rect">
            <a:avLst/>
          </a:prstGeom>
        </p:spPr>
      </p:pic>
      <p:sp>
        <p:nvSpPr>
          <p:cNvPr id="8" name="Title 1">
            <a:extLst>
              <a:ext uri="{FF2B5EF4-FFF2-40B4-BE49-F238E27FC236}">
                <a16:creationId xmlns:a16="http://schemas.microsoft.com/office/drawing/2014/main" id="{1907DC5D-4F3E-4A99-A621-6F93F32265C8}"/>
              </a:ext>
            </a:extLst>
          </p:cNvPr>
          <p:cNvSpPr>
            <a:spLocks noGrp="1"/>
          </p:cNvSpPr>
          <p:nvPr>
            <p:ph type="title"/>
          </p:nvPr>
        </p:nvSpPr>
        <p:spPr>
          <a:xfrm>
            <a:off x="831850" y="3164440"/>
            <a:ext cx="3740150" cy="2209158"/>
          </a:xfrm>
        </p:spPr>
        <p:txBody>
          <a:bodyPr anchor="b"/>
          <a:lstStyle>
            <a:lvl1pPr>
              <a:defRPr sz="6000"/>
            </a:lvl1pPr>
          </a:lstStyle>
          <a:p>
            <a:r>
              <a:rPr lang="en-US" dirty="0"/>
              <a:t>Click to edit Master title style</a:t>
            </a:r>
          </a:p>
        </p:txBody>
      </p:sp>
      <p:sp>
        <p:nvSpPr>
          <p:cNvPr id="9" name="Text Placeholder 2">
            <a:extLst>
              <a:ext uri="{FF2B5EF4-FFF2-40B4-BE49-F238E27FC236}">
                <a16:creationId xmlns:a16="http://schemas.microsoft.com/office/drawing/2014/main" id="{9DA8F992-7750-4566-AB4F-B2E8F3794CA3}"/>
              </a:ext>
            </a:extLst>
          </p:cNvPr>
          <p:cNvSpPr>
            <a:spLocks noGrp="1"/>
          </p:cNvSpPr>
          <p:nvPr>
            <p:ph type="body" idx="1"/>
          </p:nvPr>
        </p:nvSpPr>
        <p:spPr>
          <a:xfrm>
            <a:off x="831850" y="5506948"/>
            <a:ext cx="4757292" cy="58270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0" name="Date Placeholder 3">
            <a:extLst>
              <a:ext uri="{FF2B5EF4-FFF2-40B4-BE49-F238E27FC236}">
                <a16:creationId xmlns:a16="http://schemas.microsoft.com/office/drawing/2014/main" id="{0FEC4993-EF72-4ADC-8D11-1EB7C9409528}"/>
              </a:ext>
            </a:extLst>
          </p:cNvPr>
          <p:cNvSpPr>
            <a:spLocks noGrp="1"/>
          </p:cNvSpPr>
          <p:nvPr>
            <p:ph type="dt" sz="half" idx="10"/>
          </p:nvPr>
        </p:nvSpPr>
        <p:spPr>
          <a:xfrm>
            <a:off x="838200" y="6356350"/>
            <a:ext cx="2743200" cy="365125"/>
          </a:xfrm>
        </p:spPr>
        <p:txBody>
          <a:bodyPr/>
          <a:lstStyle/>
          <a:p>
            <a:r>
              <a:rPr lang="en-US"/>
              <a:t>Date</a:t>
            </a:r>
          </a:p>
        </p:txBody>
      </p:sp>
      <p:sp>
        <p:nvSpPr>
          <p:cNvPr id="11" name="Footer Placeholder 4">
            <a:extLst>
              <a:ext uri="{FF2B5EF4-FFF2-40B4-BE49-F238E27FC236}">
                <a16:creationId xmlns:a16="http://schemas.microsoft.com/office/drawing/2014/main" id="{B145FAD1-5607-4570-9675-FE264814964D}"/>
              </a:ext>
            </a:extLst>
          </p:cNvPr>
          <p:cNvSpPr>
            <a:spLocks noGrp="1"/>
          </p:cNvSpPr>
          <p:nvPr>
            <p:ph type="ftr" sz="quarter" idx="11"/>
          </p:nvPr>
        </p:nvSpPr>
        <p:spPr>
          <a:xfrm>
            <a:off x="4038600" y="6356350"/>
            <a:ext cx="4114800" cy="365125"/>
          </a:xfrm>
        </p:spPr>
        <p:txBody>
          <a:bodyPr/>
          <a:lstStyle/>
          <a:p>
            <a:r>
              <a:rPr lang="en-US"/>
              <a:t>Your Footer Here</a:t>
            </a:r>
          </a:p>
        </p:txBody>
      </p:sp>
      <p:sp>
        <p:nvSpPr>
          <p:cNvPr id="12" name="Slide Number Placeholder 5">
            <a:extLst>
              <a:ext uri="{FF2B5EF4-FFF2-40B4-BE49-F238E27FC236}">
                <a16:creationId xmlns:a16="http://schemas.microsoft.com/office/drawing/2014/main" id="{265FB8DD-A34F-4C06-9929-1E68FACD4D00}"/>
              </a:ext>
            </a:extLst>
          </p:cNvPr>
          <p:cNvSpPr>
            <a:spLocks noGrp="1"/>
          </p:cNvSpPr>
          <p:nvPr>
            <p:ph type="sldNum" sz="quarter" idx="12"/>
          </p:nvPr>
        </p:nvSpPr>
        <p:spPr>
          <a:xfrm>
            <a:off x="8610600" y="6356350"/>
            <a:ext cx="2743200" cy="365125"/>
          </a:xfrm>
        </p:spPr>
        <p:txBody>
          <a:bodyPr/>
          <a:lstStyle/>
          <a:p>
            <a:fld id="{672B7600-67E3-4D97-B453-880E2742B982}" type="slidenum">
              <a:rPr lang="en-US" smtClean="0"/>
              <a:t>‹#›</a:t>
            </a:fld>
            <a:endParaRPr lang="en-US"/>
          </a:p>
        </p:txBody>
      </p:sp>
      <p:sp>
        <p:nvSpPr>
          <p:cNvPr id="15" name="Picture Placeholder 15">
            <a:extLst>
              <a:ext uri="{FF2B5EF4-FFF2-40B4-BE49-F238E27FC236}">
                <a16:creationId xmlns:a16="http://schemas.microsoft.com/office/drawing/2014/main" id="{33CC49E4-6647-47F5-895A-9CFC416CE1C4}"/>
              </a:ext>
            </a:extLst>
          </p:cNvPr>
          <p:cNvSpPr>
            <a:spLocks noGrp="1"/>
          </p:cNvSpPr>
          <p:nvPr>
            <p:ph type="pic" sz="quarter" idx="13"/>
          </p:nvPr>
        </p:nvSpPr>
        <p:spPr>
          <a:xfrm>
            <a:off x="10100560" y="652440"/>
            <a:ext cx="1333500" cy="1333500"/>
          </a:xfrm>
          <a:prstGeom prst="ellipse">
            <a:avLst/>
          </a:prstGeom>
          <a:solidFill>
            <a:schemeClr val="bg2"/>
          </a:solidFill>
        </p:spPr>
        <p:txBody>
          <a:bodyPr>
            <a:normAutofit/>
          </a:bodyPr>
          <a:lstStyle>
            <a:lvl1pPr>
              <a:defRPr sz="1400"/>
            </a:lvl1pPr>
          </a:lstStyle>
          <a:p>
            <a:endParaRPr lang="en-US"/>
          </a:p>
        </p:txBody>
      </p:sp>
      <p:sp>
        <p:nvSpPr>
          <p:cNvPr id="16" name="Text Placeholder 17">
            <a:extLst>
              <a:ext uri="{FF2B5EF4-FFF2-40B4-BE49-F238E27FC236}">
                <a16:creationId xmlns:a16="http://schemas.microsoft.com/office/drawing/2014/main" id="{A537F86F-E8D6-44FF-939F-7EB5A46935EE}"/>
              </a:ext>
            </a:extLst>
          </p:cNvPr>
          <p:cNvSpPr>
            <a:spLocks noGrp="1"/>
          </p:cNvSpPr>
          <p:nvPr>
            <p:ph type="body" sz="quarter" idx="14" hasCustomPrompt="1"/>
          </p:nvPr>
        </p:nvSpPr>
        <p:spPr>
          <a:xfrm>
            <a:off x="9916410" y="2049440"/>
            <a:ext cx="1701800" cy="228600"/>
          </a:xfrm>
        </p:spPr>
        <p:txBody>
          <a:bodyPr anchor="ctr">
            <a:noAutofit/>
          </a:bodyPr>
          <a:lstStyle>
            <a:lvl1pPr marL="0" indent="0" algn="ctr">
              <a:buNone/>
              <a:defRPr sz="1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Name</a:t>
            </a:r>
          </a:p>
        </p:txBody>
      </p:sp>
      <p:sp>
        <p:nvSpPr>
          <p:cNvPr id="17" name="Text Placeholder 17">
            <a:extLst>
              <a:ext uri="{FF2B5EF4-FFF2-40B4-BE49-F238E27FC236}">
                <a16:creationId xmlns:a16="http://schemas.microsoft.com/office/drawing/2014/main" id="{17C97F11-0CC0-4E01-8422-614383043296}"/>
              </a:ext>
            </a:extLst>
          </p:cNvPr>
          <p:cNvSpPr>
            <a:spLocks noGrp="1"/>
          </p:cNvSpPr>
          <p:nvPr>
            <p:ph type="body" sz="quarter" idx="15" hasCustomPrompt="1"/>
          </p:nvPr>
        </p:nvSpPr>
        <p:spPr>
          <a:xfrm>
            <a:off x="9916410" y="2279367"/>
            <a:ext cx="1701800" cy="228600"/>
          </a:xfrm>
        </p:spPr>
        <p:txBody>
          <a:bodyPr anchor="ctr">
            <a:noAutofit/>
          </a:bodyPr>
          <a:lstStyle>
            <a:lvl1pPr marL="0" indent="0" algn="ctr">
              <a:buNone/>
              <a:defRPr sz="1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Mobile / email</a:t>
            </a:r>
          </a:p>
        </p:txBody>
      </p:sp>
      <p:sp>
        <p:nvSpPr>
          <p:cNvPr id="18" name="Text Placeholder 17">
            <a:extLst>
              <a:ext uri="{FF2B5EF4-FFF2-40B4-BE49-F238E27FC236}">
                <a16:creationId xmlns:a16="http://schemas.microsoft.com/office/drawing/2014/main" id="{322609FE-C556-4394-9CD9-CACD20BC7261}"/>
              </a:ext>
            </a:extLst>
          </p:cNvPr>
          <p:cNvSpPr>
            <a:spLocks noGrp="1"/>
          </p:cNvSpPr>
          <p:nvPr>
            <p:ph type="body" sz="quarter" idx="16" hasCustomPrompt="1"/>
          </p:nvPr>
        </p:nvSpPr>
        <p:spPr>
          <a:xfrm>
            <a:off x="9916410" y="2509293"/>
            <a:ext cx="1701800" cy="228600"/>
          </a:xfrm>
        </p:spPr>
        <p:txBody>
          <a:bodyPr anchor="ctr">
            <a:noAutofit/>
          </a:bodyPr>
          <a:lstStyle>
            <a:lvl1pPr marL="0" indent="0" algn="ctr">
              <a:buNone/>
              <a:defRPr sz="1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Company</a:t>
            </a:r>
          </a:p>
        </p:txBody>
      </p:sp>
    </p:spTree>
    <p:extLst>
      <p:ext uri="{BB962C8B-B14F-4D97-AF65-F5344CB8AC3E}">
        <p14:creationId xmlns:p14="http://schemas.microsoft.com/office/powerpoint/2010/main" val="3155828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and Typography">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D08B00A-9A13-4AB1-A72D-2F499BA2EBAB}"/>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88" name="Text Placeholder 2">
            <a:extLst>
              <a:ext uri="{FF2B5EF4-FFF2-40B4-BE49-F238E27FC236}">
                <a16:creationId xmlns:a16="http://schemas.microsoft.com/office/drawing/2014/main" id="{BB3FC47E-3339-49A8-AEF2-ECC3BF1514FB}"/>
              </a:ext>
            </a:extLst>
          </p:cNvPr>
          <p:cNvSpPr>
            <a:spLocks noGrp="1"/>
          </p:cNvSpPr>
          <p:nvPr>
            <p:ph type="body" sz="quarter" idx="10"/>
          </p:nvPr>
        </p:nvSpPr>
        <p:spPr>
          <a:xfrm>
            <a:off x="838199" y="3709150"/>
            <a:ext cx="10515600" cy="1325880"/>
          </a:xfrm>
        </p:spPr>
        <p:txBody>
          <a:bodyPr vert="horz" lIns="91440" tIns="45720" rIns="91440" bIns="45720" rtlCol="0" anchor="ctr">
            <a:normAutofit/>
          </a:bodyPr>
          <a:lstStyle>
            <a:lvl1pPr marL="0" indent="0">
              <a:buNone/>
              <a:defRPr lang="en-US" sz="4400" dirty="0">
                <a:latin typeface="+mj-lt"/>
                <a:ea typeface="+mj-ea"/>
                <a:cs typeface="+mj-cs"/>
              </a:defRPr>
            </a:lvl1pPr>
          </a:lstStyle>
          <a:p>
            <a:pPr marL="228600" lvl="0" indent="-228600">
              <a:spcBef>
                <a:spcPct val="0"/>
              </a:spcBef>
            </a:pPr>
            <a:r>
              <a:rPr lang="en-US" dirty="0"/>
              <a:t>Click to edit Master text styles</a:t>
            </a:r>
          </a:p>
        </p:txBody>
      </p:sp>
      <p:sp>
        <p:nvSpPr>
          <p:cNvPr id="89" name="TextBox 88">
            <a:extLst>
              <a:ext uri="{FF2B5EF4-FFF2-40B4-BE49-F238E27FC236}">
                <a16:creationId xmlns:a16="http://schemas.microsoft.com/office/drawing/2014/main" id="{829D5438-3BC8-4817-9C86-A9AAA6047492}"/>
              </a:ext>
            </a:extLst>
          </p:cNvPr>
          <p:cNvSpPr txBox="1"/>
          <p:nvPr userDrawn="1"/>
        </p:nvSpPr>
        <p:spPr>
          <a:xfrm>
            <a:off x="4677206" y="4033186"/>
            <a:ext cx="2435282" cy="2646878"/>
          </a:xfrm>
          <a:prstGeom prst="rect">
            <a:avLst/>
          </a:prstGeom>
          <a:noFill/>
        </p:spPr>
        <p:txBody>
          <a:bodyPr wrap="none" rtlCol="0">
            <a:spAutoFit/>
          </a:bodyPr>
          <a:lstStyle/>
          <a:p>
            <a:pPr algn="ctr"/>
            <a:r>
              <a:rPr lang="en-US" sz="16600" dirty="0"/>
              <a:t>Aa</a:t>
            </a:r>
          </a:p>
        </p:txBody>
      </p:sp>
      <p:sp>
        <p:nvSpPr>
          <p:cNvPr id="90" name="Text Placeholder 7">
            <a:extLst>
              <a:ext uri="{FF2B5EF4-FFF2-40B4-BE49-F238E27FC236}">
                <a16:creationId xmlns:a16="http://schemas.microsoft.com/office/drawing/2014/main" id="{676EAA04-3941-4EEF-875A-DA2DBBB0CA82}"/>
              </a:ext>
            </a:extLst>
          </p:cNvPr>
          <p:cNvSpPr>
            <a:spLocks noGrp="1"/>
          </p:cNvSpPr>
          <p:nvPr>
            <p:ph type="body" sz="quarter" idx="11" hasCustomPrompt="1"/>
          </p:nvPr>
        </p:nvSpPr>
        <p:spPr>
          <a:xfrm>
            <a:off x="4697757" y="6124726"/>
            <a:ext cx="2394180" cy="564999"/>
          </a:xfrm>
        </p:spPr>
        <p:txBody>
          <a:bodyPr anchor="ctr"/>
          <a:lstStyle>
            <a:lvl1pPr marL="0" indent="0" algn="ctr">
              <a:buNone/>
              <a:defRPr/>
            </a:lvl1pPr>
          </a:lstStyle>
          <a:p>
            <a:pPr lvl="0"/>
            <a:r>
              <a:rPr lang="en-US" dirty="0"/>
              <a:t>Font name</a:t>
            </a:r>
          </a:p>
        </p:txBody>
      </p:sp>
      <p:sp>
        <p:nvSpPr>
          <p:cNvPr id="91" name="TextBox 90">
            <a:extLst>
              <a:ext uri="{FF2B5EF4-FFF2-40B4-BE49-F238E27FC236}">
                <a16:creationId xmlns:a16="http://schemas.microsoft.com/office/drawing/2014/main" id="{59DB07F4-2F4D-4904-9DDA-6D453F791811}"/>
              </a:ext>
            </a:extLst>
          </p:cNvPr>
          <p:cNvSpPr txBox="1"/>
          <p:nvPr userDrawn="1"/>
        </p:nvSpPr>
        <p:spPr>
          <a:xfrm>
            <a:off x="7664716" y="4033186"/>
            <a:ext cx="2435282" cy="2646878"/>
          </a:xfrm>
          <a:prstGeom prst="rect">
            <a:avLst/>
          </a:prstGeom>
          <a:noFill/>
        </p:spPr>
        <p:txBody>
          <a:bodyPr wrap="none" rtlCol="0">
            <a:spAutoFit/>
          </a:bodyPr>
          <a:lstStyle/>
          <a:p>
            <a:pPr algn="ctr"/>
            <a:r>
              <a:rPr lang="en-US" sz="16600" dirty="0">
                <a:latin typeface="+mj-lt"/>
              </a:rPr>
              <a:t>Aa</a:t>
            </a:r>
          </a:p>
        </p:txBody>
      </p:sp>
      <p:sp>
        <p:nvSpPr>
          <p:cNvPr id="92" name="Text Placeholder 7">
            <a:extLst>
              <a:ext uri="{FF2B5EF4-FFF2-40B4-BE49-F238E27FC236}">
                <a16:creationId xmlns:a16="http://schemas.microsoft.com/office/drawing/2014/main" id="{72303254-B5A5-44B0-8D71-FB4149C10B7E}"/>
              </a:ext>
            </a:extLst>
          </p:cNvPr>
          <p:cNvSpPr>
            <a:spLocks noGrp="1"/>
          </p:cNvSpPr>
          <p:nvPr>
            <p:ph type="body" sz="quarter" idx="12" hasCustomPrompt="1"/>
          </p:nvPr>
        </p:nvSpPr>
        <p:spPr>
          <a:xfrm>
            <a:off x="7685267" y="6124726"/>
            <a:ext cx="2394180" cy="564999"/>
          </a:xfrm>
        </p:spPr>
        <p:txBody>
          <a:bodyPr anchor="ctr"/>
          <a:lstStyle>
            <a:lvl1pPr marL="0" indent="0" algn="ctr">
              <a:buNone/>
              <a:defRPr>
                <a:latin typeface="Calibri Light" panose="020F0302020204030204" pitchFamily="34" charset="0"/>
                <a:cs typeface="Calibri Light" panose="020F0302020204030204" pitchFamily="34" charset="0"/>
              </a:defRPr>
            </a:lvl1pPr>
          </a:lstStyle>
          <a:p>
            <a:pPr lvl="0"/>
            <a:r>
              <a:rPr lang="en-US" dirty="0"/>
              <a:t>Font name</a:t>
            </a:r>
          </a:p>
        </p:txBody>
      </p:sp>
      <p:grpSp>
        <p:nvGrpSpPr>
          <p:cNvPr id="72" name="Group 71">
            <a:extLst>
              <a:ext uri="{FF2B5EF4-FFF2-40B4-BE49-F238E27FC236}">
                <a16:creationId xmlns:a16="http://schemas.microsoft.com/office/drawing/2014/main" id="{DE995F5D-7B8C-4204-B0A9-6E90269268AC}"/>
              </a:ext>
            </a:extLst>
          </p:cNvPr>
          <p:cNvGrpSpPr/>
          <p:nvPr userDrawn="1"/>
        </p:nvGrpSpPr>
        <p:grpSpPr>
          <a:xfrm>
            <a:off x="838199" y="1830763"/>
            <a:ext cx="10515602" cy="1741127"/>
            <a:chOff x="838199" y="1830763"/>
            <a:chExt cx="10515602" cy="1741127"/>
          </a:xfrm>
        </p:grpSpPr>
        <p:sp>
          <p:nvSpPr>
            <p:cNvPr id="73" name="Rectangle 72">
              <a:extLst>
                <a:ext uri="{FF2B5EF4-FFF2-40B4-BE49-F238E27FC236}">
                  <a16:creationId xmlns:a16="http://schemas.microsoft.com/office/drawing/2014/main" id="{5F7CB583-8CD1-4FCE-A9D2-7A70D150603B}"/>
                </a:ext>
              </a:extLst>
            </p:cNvPr>
            <p:cNvSpPr/>
            <p:nvPr userDrawn="1"/>
          </p:nvSpPr>
          <p:spPr>
            <a:xfrm>
              <a:off x="838199" y="1830763"/>
              <a:ext cx="894312" cy="174112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74" name="Rectangle 73">
              <a:extLst>
                <a:ext uri="{FF2B5EF4-FFF2-40B4-BE49-F238E27FC236}">
                  <a16:creationId xmlns:a16="http://schemas.microsoft.com/office/drawing/2014/main" id="{6D31C5CF-27B8-4C3A-930C-084EA48FA1B4}"/>
                </a:ext>
              </a:extLst>
            </p:cNvPr>
            <p:cNvSpPr/>
            <p:nvPr userDrawn="1"/>
          </p:nvSpPr>
          <p:spPr>
            <a:xfrm>
              <a:off x="838199" y="1830763"/>
              <a:ext cx="894312" cy="155130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75" name="Rectangle 74">
              <a:extLst>
                <a:ext uri="{FF2B5EF4-FFF2-40B4-BE49-F238E27FC236}">
                  <a16:creationId xmlns:a16="http://schemas.microsoft.com/office/drawing/2014/main" id="{D6216931-D790-40C5-813B-9D475D85A9CF}"/>
                </a:ext>
              </a:extLst>
            </p:cNvPr>
            <p:cNvSpPr/>
            <p:nvPr userDrawn="1"/>
          </p:nvSpPr>
          <p:spPr>
            <a:xfrm>
              <a:off x="838199" y="1830763"/>
              <a:ext cx="894312" cy="136148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76" name="Rectangle 75">
              <a:extLst>
                <a:ext uri="{FF2B5EF4-FFF2-40B4-BE49-F238E27FC236}">
                  <a16:creationId xmlns:a16="http://schemas.microsoft.com/office/drawing/2014/main" id="{2CC97751-2D88-4BCD-B5F8-2EB894AA8667}"/>
                </a:ext>
              </a:extLst>
            </p:cNvPr>
            <p:cNvSpPr/>
            <p:nvPr userDrawn="1"/>
          </p:nvSpPr>
          <p:spPr>
            <a:xfrm>
              <a:off x="838199" y="1830763"/>
              <a:ext cx="894312" cy="11716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77" name="Rectangle 76">
              <a:extLst>
                <a:ext uri="{FF2B5EF4-FFF2-40B4-BE49-F238E27FC236}">
                  <a16:creationId xmlns:a16="http://schemas.microsoft.com/office/drawing/2014/main" id="{FDF1C442-42DE-467D-9D78-82E7A7E23D69}"/>
                </a:ext>
              </a:extLst>
            </p:cNvPr>
            <p:cNvSpPr/>
            <p:nvPr userDrawn="1"/>
          </p:nvSpPr>
          <p:spPr>
            <a:xfrm>
              <a:off x="838199" y="1830763"/>
              <a:ext cx="894312" cy="9818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78" name="Rectangle 77">
              <a:extLst>
                <a:ext uri="{FF2B5EF4-FFF2-40B4-BE49-F238E27FC236}">
                  <a16:creationId xmlns:a16="http://schemas.microsoft.com/office/drawing/2014/main" id="{8EC1FDEB-B149-462D-88BD-6CDAF4AD300F}"/>
                </a:ext>
              </a:extLst>
            </p:cNvPr>
            <p:cNvSpPr/>
            <p:nvPr userDrawn="1"/>
          </p:nvSpPr>
          <p:spPr>
            <a:xfrm>
              <a:off x="838200" y="1830763"/>
              <a:ext cx="894312" cy="78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79" name="Rectangle 78">
              <a:extLst>
                <a:ext uri="{FF2B5EF4-FFF2-40B4-BE49-F238E27FC236}">
                  <a16:creationId xmlns:a16="http://schemas.microsoft.com/office/drawing/2014/main" id="{CBBB9113-0086-42E6-B829-22A86FF8E03E}"/>
                </a:ext>
              </a:extLst>
            </p:cNvPr>
            <p:cNvSpPr/>
            <p:nvPr userDrawn="1"/>
          </p:nvSpPr>
          <p:spPr>
            <a:xfrm>
              <a:off x="1907231" y="1830763"/>
              <a:ext cx="894312" cy="1741127"/>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80" name="Rectangle 79">
              <a:extLst>
                <a:ext uri="{FF2B5EF4-FFF2-40B4-BE49-F238E27FC236}">
                  <a16:creationId xmlns:a16="http://schemas.microsoft.com/office/drawing/2014/main" id="{D3B7A51B-056D-454E-883B-61B96C4DF390}"/>
                </a:ext>
              </a:extLst>
            </p:cNvPr>
            <p:cNvSpPr/>
            <p:nvPr userDrawn="1"/>
          </p:nvSpPr>
          <p:spPr>
            <a:xfrm>
              <a:off x="1907231" y="1830763"/>
              <a:ext cx="894312" cy="155130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81" name="Rectangle 80">
              <a:extLst>
                <a:ext uri="{FF2B5EF4-FFF2-40B4-BE49-F238E27FC236}">
                  <a16:creationId xmlns:a16="http://schemas.microsoft.com/office/drawing/2014/main" id="{FF2CA2A1-195F-40E3-8124-9615A4DC7C18}"/>
                </a:ext>
              </a:extLst>
            </p:cNvPr>
            <p:cNvSpPr/>
            <p:nvPr userDrawn="1"/>
          </p:nvSpPr>
          <p:spPr>
            <a:xfrm>
              <a:off x="1907231" y="1830763"/>
              <a:ext cx="894312" cy="136148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82" name="Rectangle 81">
              <a:extLst>
                <a:ext uri="{FF2B5EF4-FFF2-40B4-BE49-F238E27FC236}">
                  <a16:creationId xmlns:a16="http://schemas.microsoft.com/office/drawing/2014/main" id="{E931FFD9-FF39-4E87-B6D4-8A09A1E7BB28}"/>
                </a:ext>
              </a:extLst>
            </p:cNvPr>
            <p:cNvSpPr/>
            <p:nvPr userDrawn="1"/>
          </p:nvSpPr>
          <p:spPr>
            <a:xfrm>
              <a:off x="1907231" y="1830763"/>
              <a:ext cx="894312" cy="117166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83" name="Rectangle 82">
              <a:extLst>
                <a:ext uri="{FF2B5EF4-FFF2-40B4-BE49-F238E27FC236}">
                  <a16:creationId xmlns:a16="http://schemas.microsoft.com/office/drawing/2014/main" id="{ABB79E28-B585-4A1A-B876-70AD14FA0321}"/>
                </a:ext>
              </a:extLst>
            </p:cNvPr>
            <p:cNvSpPr/>
            <p:nvPr userDrawn="1"/>
          </p:nvSpPr>
          <p:spPr>
            <a:xfrm>
              <a:off x="1907231" y="1830763"/>
              <a:ext cx="894312" cy="98184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84" name="Rectangle 83">
              <a:extLst>
                <a:ext uri="{FF2B5EF4-FFF2-40B4-BE49-F238E27FC236}">
                  <a16:creationId xmlns:a16="http://schemas.microsoft.com/office/drawing/2014/main" id="{569D6717-8B4E-4A18-84F3-5C2726EF635B}"/>
                </a:ext>
              </a:extLst>
            </p:cNvPr>
            <p:cNvSpPr/>
            <p:nvPr userDrawn="1"/>
          </p:nvSpPr>
          <p:spPr>
            <a:xfrm>
              <a:off x="1907232" y="1830763"/>
              <a:ext cx="894312" cy="7882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85" name="Rectangle 84">
              <a:extLst>
                <a:ext uri="{FF2B5EF4-FFF2-40B4-BE49-F238E27FC236}">
                  <a16:creationId xmlns:a16="http://schemas.microsoft.com/office/drawing/2014/main" id="{C2B40DA5-4029-4271-BEF3-FAE8F8AE8626}"/>
                </a:ext>
              </a:extLst>
            </p:cNvPr>
            <p:cNvSpPr/>
            <p:nvPr userDrawn="1"/>
          </p:nvSpPr>
          <p:spPr>
            <a:xfrm>
              <a:off x="2976263" y="1830763"/>
              <a:ext cx="894312" cy="1741127"/>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86" name="Rectangle 85">
              <a:extLst>
                <a:ext uri="{FF2B5EF4-FFF2-40B4-BE49-F238E27FC236}">
                  <a16:creationId xmlns:a16="http://schemas.microsoft.com/office/drawing/2014/main" id="{0C71F4B1-4EC5-4ECE-991E-D9D690E61C43}"/>
                </a:ext>
              </a:extLst>
            </p:cNvPr>
            <p:cNvSpPr/>
            <p:nvPr userDrawn="1"/>
          </p:nvSpPr>
          <p:spPr>
            <a:xfrm>
              <a:off x="2976263" y="1830763"/>
              <a:ext cx="894312" cy="155130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87" name="Rectangle 86">
              <a:extLst>
                <a:ext uri="{FF2B5EF4-FFF2-40B4-BE49-F238E27FC236}">
                  <a16:creationId xmlns:a16="http://schemas.microsoft.com/office/drawing/2014/main" id="{0916D671-EC09-4E8B-A9EF-4EB9E5889989}"/>
                </a:ext>
              </a:extLst>
            </p:cNvPr>
            <p:cNvSpPr/>
            <p:nvPr userDrawn="1"/>
          </p:nvSpPr>
          <p:spPr>
            <a:xfrm>
              <a:off x="2976263" y="1830763"/>
              <a:ext cx="894312" cy="136148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93" name="Rectangle 92">
              <a:extLst>
                <a:ext uri="{FF2B5EF4-FFF2-40B4-BE49-F238E27FC236}">
                  <a16:creationId xmlns:a16="http://schemas.microsoft.com/office/drawing/2014/main" id="{C2C3A003-6454-4C5F-BE36-F44D061912A4}"/>
                </a:ext>
              </a:extLst>
            </p:cNvPr>
            <p:cNvSpPr/>
            <p:nvPr userDrawn="1"/>
          </p:nvSpPr>
          <p:spPr>
            <a:xfrm>
              <a:off x="2976263" y="1830763"/>
              <a:ext cx="894312" cy="11716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94" name="Rectangle 93">
              <a:extLst>
                <a:ext uri="{FF2B5EF4-FFF2-40B4-BE49-F238E27FC236}">
                  <a16:creationId xmlns:a16="http://schemas.microsoft.com/office/drawing/2014/main" id="{DC57EB33-6AD6-4C15-BE92-632F49566B50}"/>
                </a:ext>
              </a:extLst>
            </p:cNvPr>
            <p:cNvSpPr/>
            <p:nvPr userDrawn="1"/>
          </p:nvSpPr>
          <p:spPr>
            <a:xfrm>
              <a:off x="2976263" y="1830763"/>
              <a:ext cx="894312" cy="98184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95" name="Rectangle 94">
              <a:extLst>
                <a:ext uri="{FF2B5EF4-FFF2-40B4-BE49-F238E27FC236}">
                  <a16:creationId xmlns:a16="http://schemas.microsoft.com/office/drawing/2014/main" id="{1672A3A0-4BE1-4A24-BCA6-249E3ED7E498}"/>
                </a:ext>
              </a:extLst>
            </p:cNvPr>
            <p:cNvSpPr/>
            <p:nvPr userDrawn="1"/>
          </p:nvSpPr>
          <p:spPr>
            <a:xfrm>
              <a:off x="2976264" y="1830763"/>
              <a:ext cx="894312" cy="7882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96" name="Rectangle 95">
              <a:extLst>
                <a:ext uri="{FF2B5EF4-FFF2-40B4-BE49-F238E27FC236}">
                  <a16:creationId xmlns:a16="http://schemas.microsoft.com/office/drawing/2014/main" id="{66255642-B70F-47C5-AA8D-CEDF69816BBE}"/>
                </a:ext>
              </a:extLst>
            </p:cNvPr>
            <p:cNvSpPr/>
            <p:nvPr userDrawn="1"/>
          </p:nvSpPr>
          <p:spPr>
            <a:xfrm>
              <a:off x="4045295" y="1830763"/>
              <a:ext cx="894312" cy="174112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97" name="Rectangle 96">
              <a:extLst>
                <a:ext uri="{FF2B5EF4-FFF2-40B4-BE49-F238E27FC236}">
                  <a16:creationId xmlns:a16="http://schemas.microsoft.com/office/drawing/2014/main" id="{D910BFBF-AF44-4223-A52D-59FED13F50D2}"/>
                </a:ext>
              </a:extLst>
            </p:cNvPr>
            <p:cNvSpPr/>
            <p:nvPr userDrawn="1"/>
          </p:nvSpPr>
          <p:spPr>
            <a:xfrm>
              <a:off x="4045295" y="1830763"/>
              <a:ext cx="894312" cy="155130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98" name="Rectangle 97">
              <a:extLst>
                <a:ext uri="{FF2B5EF4-FFF2-40B4-BE49-F238E27FC236}">
                  <a16:creationId xmlns:a16="http://schemas.microsoft.com/office/drawing/2014/main" id="{6BB015B5-1BA6-4717-8638-774F0D997EFB}"/>
                </a:ext>
              </a:extLst>
            </p:cNvPr>
            <p:cNvSpPr/>
            <p:nvPr userDrawn="1"/>
          </p:nvSpPr>
          <p:spPr>
            <a:xfrm>
              <a:off x="4045295" y="1830763"/>
              <a:ext cx="894312" cy="136148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99" name="Rectangle 98">
              <a:extLst>
                <a:ext uri="{FF2B5EF4-FFF2-40B4-BE49-F238E27FC236}">
                  <a16:creationId xmlns:a16="http://schemas.microsoft.com/office/drawing/2014/main" id="{804E250A-57E3-4A25-B7AD-EEA1FCB40C1D}"/>
                </a:ext>
              </a:extLst>
            </p:cNvPr>
            <p:cNvSpPr/>
            <p:nvPr userDrawn="1"/>
          </p:nvSpPr>
          <p:spPr>
            <a:xfrm>
              <a:off x="4045295" y="1830763"/>
              <a:ext cx="894312" cy="11716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00" name="Rectangle 99">
              <a:extLst>
                <a:ext uri="{FF2B5EF4-FFF2-40B4-BE49-F238E27FC236}">
                  <a16:creationId xmlns:a16="http://schemas.microsoft.com/office/drawing/2014/main" id="{9F1C222D-AE5D-45C6-9D49-90F97C04D092}"/>
                </a:ext>
              </a:extLst>
            </p:cNvPr>
            <p:cNvSpPr/>
            <p:nvPr userDrawn="1"/>
          </p:nvSpPr>
          <p:spPr>
            <a:xfrm>
              <a:off x="4045295" y="1830763"/>
              <a:ext cx="894312" cy="9818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01" name="Rectangle 100">
              <a:extLst>
                <a:ext uri="{FF2B5EF4-FFF2-40B4-BE49-F238E27FC236}">
                  <a16:creationId xmlns:a16="http://schemas.microsoft.com/office/drawing/2014/main" id="{404BF061-A85C-410D-80D6-9F06393F2C25}"/>
                </a:ext>
              </a:extLst>
            </p:cNvPr>
            <p:cNvSpPr/>
            <p:nvPr userDrawn="1"/>
          </p:nvSpPr>
          <p:spPr>
            <a:xfrm>
              <a:off x="4045296" y="1830763"/>
              <a:ext cx="894312" cy="7882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02" name="Rectangle 101">
              <a:extLst>
                <a:ext uri="{FF2B5EF4-FFF2-40B4-BE49-F238E27FC236}">
                  <a16:creationId xmlns:a16="http://schemas.microsoft.com/office/drawing/2014/main" id="{D4B8B164-AA04-4C9E-8F68-F5E66C5BDAFF}"/>
                </a:ext>
              </a:extLst>
            </p:cNvPr>
            <p:cNvSpPr/>
            <p:nvPr userDrawn="1"/>
          </p:nvSpPr>
          <p:spPr>
            <a:xfrm>
              <a:off x="5114327" y="1830763"/>
              <a:ext cx="894312" cy="17411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03" name="Rectangle 102">
              <a:extLst>
                <a:ext uri="{FF2B5EF4-FFF2-40B4-BE49-F238E27FC236}">
                  <a16:creationId xmlns:a16="http://schemas.microsoft.com/office/drawing/2014/main" id="{5939239E-21A4-4927-A965-7CBFDA5EEEBD}"/>
                </a:ext>
              </a:extLst>
            </p:cNvPr>
            <p:cNvSpPr/>
            <p:nvPr userDrawn="1"/>
          </p:nvSpPr>
          <p:spPr>
            <a:xfrm>
              <a:off x="5114327" y="1830763"/>
              <a:ext cx="894312" cy="155130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04" name="Rectangle 103">
              <a:extLst>
                <a:ext uri="{FF2B5EF4-FFF2-40B4-BE49-F238E27FC236}">
                  <a16:creationId xmlns:a16="http://schemas.microsoft.com/office/drawing/2014/main" id="{7C6C4881-B4C7-4B11-A4C0-BC998F2E89C1}"/>
                </a:ext>
              </a:extLst>
            </p:cNvPr>
            <p:cNvSpPr/>
            <p:nvPr userDrawn="1"/>
          </p:nvSpPr>
          <p:spPr>
            <a:xfrm>
              <a:off x="5114327" y="1830763"/>
              <a:ext cx="894312" cy="136148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05" name="Rectangle 104">
              <a:extLst>
                <a:ext uri="{FF2B5EF4-FFF2-40B4-BE49-F238E27FC236}">
                  <a16:creationId xmlns:a16="http://schemas.microsoft.com/office/drawing/2014/main" id="{D8BAA77D-AEA7-4215-9103-C00669C87B1A}"/>
                </a:ext>
              </a:extLst>
            </p:cNvPr>
            <p:cNvSpPr/>
            <p:nvPr userDrawn="1"/>
          </p:nvSpPr>
          <p:spPr>
            <a:xfrm>
              <a:off x="5114327" y="1830763"/>
              <a:ext cx="894312" cy="117166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06" name="Rectangle 105">
              <a:extLst>
                <a:ext uri="{FF2B5EF4-FFF2-40B4-BE49-F238E27FC236}">
                  <a16:creationId xmlns:a16="http://schemas.microsoft.com/office/drawing/2014/main" id="{91526B46-B1FB-41D7-AA4B-1AA85570B3AE}"/>
                </a:ext>
              </a:extLst>
            </p:cNvPr>
            <p:cNvSpPr/>
            <p:nvPr userDrawn="1"/>
          </p:nvSpPr>
          <p:spPr>
            <a:xfrm>
              <a:off x="5114327" y="1830763"/>
              <a:ext cx="894312" cy="9818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07" name="Rectangle 106">
              <a:extLst>
                <a:ext uri="{FF2B5EF4-FFF2-40B4-BE49-F238E27FC236}">
                  <a16:creationId xmlns:a16="http://schemas.microsoft.com/office/drawing/2014/main" id="{6383605D-972D-4068-976D-F262B8A0B478}"/>
                </a:ext>
              </a:extLst>
            </p:cNvPr>
            <p:cNvSpPr/>
            <p:nvPr userDrawn="1"/>
          </p:nvSpPr>
          <p:spPr>
            <a:xfrm>
              <a:off x="5114328" y="1830763"/>
              <a:ext cx="894312" cy="7882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08" name="Rectangle 107">
              <a:extLst>
                <a:ext uri="{FF2B5EF4-FFF2-40B4-BE49-F238E27FC236}">
                  <a16:creationId xmlns:a16="http://schemas.microsoft.com/office/drawing/2014/main" id="{913C0711-93C0-4793-99B9-A0576EF238E3}"/>
                </a:ext>
              </a:extLst>
            </p:cNvPr>
            <p:cNvSpPr/>
            <p:nvPr userDrawn="1"/>
          </p:nvSpPr>
          <p:spPr>
            <a:xfrm>
              <a:off x="6183359" y="1830763"/>
              <a:ext cx="894312" cy="174112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09" name="Rectangle 108">
              <a:extLst>
                <a:ext uri="{FF2B5EF4-FFF2-40B4-BE49-F238E27FC236}">
                  <a16:creationId xmlns:a16="http://schemas.microsoft.com/office/drawing/2014/main" id="{06F3E141-A687-443A-82D3-4BF26F8F7B2D}"/>
                </a:ext>
              </a:extLst>
            </p:cNvPr>
            <p:cNvSpPr/>
            <p:nvPr userDrawn="1"/>
          </p:nvSpPr>
          <p:spPr>
            <a:xfrm>
              <a:off x="6183359" y="1830763"/>
              <a:ext cx="894312" cy="155130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10" name="Rectangle 109">
              <a:extLst>
                <a:ext uri="{FF2B5EF4-FFF2-40B4-BE49-F238E27FC236}">
                  <a16:creationId xmlns:a16="http://schemas.microsoft.com/office/drawing/2014/main" id="{ADC11EDA-E4F4-415F-9897-329B82A624BA}"/>
                </a:ext>
              </a:extLst>
            </p:cNvPr>
            <p:cNvSpPr/>
            <p:nvPr userDrawn="1"/>
          </p:nvSpPr>
          <p:spPr>
            <a:xfrm>
              <a:off x="6183359" y="1830763"/>
              <a:ext cx="894312" cy="136148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11" name="Rectangle 110">
              <a:extLst>
                <a:ext uri="{FF2B5EF4-FFF2-40B4-BE49-F238E27FC236}">
                  <a16:creationId xmlns:a16="http://schemas.microsoft.com/office/drawing/2014/main" id="{5BD0B4BE-25F0-4057-975D-23DE703C6F22}"/>
                </a:ext>
              </a:extLst>
            </p:cNvPr>
            <p:cNvSpPr/>
            <p:nvPr userDrawn="1"/>
          </p:nvSpPr>
          <p:spPr>
            <a:xfrm>
              <a:off x="6183359" y="1830763"/>
              <a:ext cx="894312" cy="117166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12" name="Rectangle 111">
              <a:extLst>
                <a:ext uri="{FF2B5EF4-FFF2-40B4-BE49-F238E27FC236}">
                  <a16:creationId xmlns:a16="http://schemas.microsoft.com/office/drawing/2014/main" id="{7CB09BE8-40A7-4ECD-A74E-394183ED3496}"/>
                </a:ext>
              </a:extLst>
            </p:cNvPr>
            <p:cNvSpPr/>
            <p:nvPr userDrawn="1"/>
          </p:nvSpPr>
          <p:spPr>
            <a:xfrm>
              <a:off x="6183359" y="1830763"/>
              <a:ext cx="894312" cy="98184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13" name="Rectangle 112">
              <a:extLst>
                <a:ext uri="{FF2B5EF4-FFF2-40B4-BE49-F238E27FC236}">
                  <a16:creationId xmlns:a16="http://schemas.microsoft.com/office/drawing/2014/main" id="{D1AD3588-CE55-47D5-805C-6046A26B93EB}"/>
                </a:ext>
              </a:extLst>
            </p:cNvPr>
            <p:cNvSpPr/>
            <p:nvPr userDrawn="1"/>
          </p:nvSpPr>
          <p:spPr>
            <a:xfrm>
              <a:off x="6183360" y="1830763"/>
              <a:ext cx="894312" cy="7882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14" name="Rectangle 113">
              <a:extLst>
                <a:ext uri="{FF2B5EF4-FFF2-40B4-BE49-F238E27FC236}">
                  <a16:creationId xmlns:a16="http://schemas.microsoft.com/office/drawing/2014/main" id="{4C450E57-07F7-4C80-8708-25F4DC53ADF9}"/>
                </a:ext>
              </a:extLst>
            </p:cNvPr>
            <p:cNvSpPr/>
            <p:nvPr userDrawn="1"/>
          </p:nvSpPr>
          <p:spPr>
            <a:xfrm>
              <a:off x="7252391" y="1830763"/>
              <a:ext cx="894312" cy="174112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15" name="Rectangle 114">
              <a:extLst>
                <a:ext uri="{FF2B5EF4-FFF2-40B4-BE49-F238E27FC236}">
                  <a16:creationId xmlns:a16="http://schemas.microsoft.com/office/drawing/2014/main" id="{ED09E127-9702-4BC5-B2B4-04EEF4EF51A1}"/>
                </a:ext>
              </a:extLst>
            </p:cNvPr>
            <p:cNvSpPr/>
            <p:nvPr userDrawn="1"/>
          </p:nvSpPr>
          <p:spPr>
            <a:xfrm>
              <a:off x="7252391" y="1830763"/>
              <a:ext cx="894312" cy="155130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16" name="Rectangle 115">
              <a:extLst>
                <a:ext uri="{FF2B5EF4-FFF2-40B4-BE49-F238E27FC236}">
                  <a16:creationId xmlns:a16="http://schemas.microsoft.com/office/drawing/2014/main" id="{48A31065-4A33-4A9E-B784-7E2E20EF1007}"/>
                </a:ext>
              </a:extLst>
            </p:cNvPr>
            <p:cNvSpPr/>
            <p:nvPr userDrawn="1"/>
          </p:nvSpPr>
          <p:spPr>
            <a:xfrm>
              <a:off x="7252391" y="1830763"/>
              <a:ext cx="894312" cy="136148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17" name="Rectangle 116">
              <a:extLst>
                <a:ext uri="{FF2B5EF4-FFF2-40B4-BE49-F238E27FC236}">
                  <a16:creationId xmlns:a16="http://schemas.microsoft.com/office/drawing/2014/main" id="{B6774466-D8F5-464D-845F-98C5CF853BCB}"/>
                </a:ext>
              </a:extLst>
            </p:cNvPr>
            <p:cNvSpPr/>
            <p:nvPr userDrawn="1"/>
          </p:nvSpPr>
          <p:spPr>
            <a:xfrm>
              <a:off x="7252391" y="1830763"/>
              <a:ext cx="894312" cy="117166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18" name="Rectangle 117">
              <a:extLst>
                <a:ext uri="{FF2B5EF4-FFF2-40B4-BE49-F238E27FC236}">
                  <a16:creationId xmlns:a16="http://schemas.microsoft.com/office/drawing/2014/main" id="{C2664AAE-939C-4755-9DFE-C4D6605BF2CF}"/>
                </a:ext>
              </a:extLst>
            </p:cNvPr>
            <p:cNvSpPr/>
            <p:nvPr userDrawn="1"/>
          </p:nvSpPr>
          <p:spPr>
            <a:xfrm>
              <a:off x="7252391" y="1830763"/>
              <a:ext cx="894312" cy="98184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19" name="Rectangle 118">
              <a:extLst>
                <a:ext uri="{FF2B5EF4-FFF2-40B4-BE49-F238E27FC236}">
                  <a16:creationId xmlns:a16="http://schemas.microsoft.com/office/drawing/2014/main" id="{DD91ADEB-611B-4628-BD76-E554F55FED58}"/>
                </a:ext>
              </a:extLst>
            </p:cNvPr>
            <p:cNvSpPr/>
            <p:nvPr userDrawn="1"/>
          </p:nvSpPr>
          <p:spPr>
            <a:xfrm>
              <a:off x="7252392" y="1830763"/>
              <a:ext cx="894312" cy="7882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20" name="Rectangle 119">
              <a:extLst>
                <a:ext uri="{FF2B5EF4-FFF2-40B4-BE49-F238E27FC236}">
                  <a16:creationId xmlns:a16="http://schemas.microsoft.com/office/drawing/2014/main" id="{1B05A622-CFCF-42C0-BAD6-68848208182F}"/>
                </a:ext>
              </a:extLst>
            </p:cNvPr>
            <p:cNvSpPr/>
            <p:nvPr userDrawn="1"/>
          </p:nvSpPr>
          <p:spPr>
            <a:xfrm>
              <a:off x="8321423" y="1830763"/>
              <a:ext cx="894312" cy="1741127"/>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lang="en-US" sz="1350">
                <a:solidFill>
                  <a:srgbClr val="FFFFFF"/>
                </a:solidFill>
                <a:latin typeface="Calibri" panose="020F0502020204030204"/>
              </a:endParaRPr>
            </a:p>
          </p:txBody>
        </p:sp>
        <p:sp>
          <p:nvSpPr>
            <p:cNvPr id="121" name="Rectangle 120">
              <a:extLst>
                <a:ext uri="{FF2B5EF4-FFF2-40B4-BE49-F238E27FC236}">
                  <a16:creationId xmlns:a16="http://schemas.microsoft.com/office/drawing/2014/main" id="{44DC7BF5-7832-4A09-9831-D81C8594B0B2}"/>
                </a:ext>
              </a:extLst>
            </p:cNvPr>
            <p:cNvSpPr/>
            <p:nvPr userDrawn="1"/>
          </p:nvSpPr>
          <p:spPr>
            <a:xfrm>
              <a:off x="8321423" y="1830763"/>
              <a:ext cx="894312" cy="155130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lang="en-US" sz="1350">
                <a:solidFill>
                  <a:srgbClr val="FFFFFF"/>
                </a:solidFill>
                <a:latin typeface="Calibri" panose="020F0502020204030204"/>
              </a:endParaRPr>
            </a:p>
          </p:txBody>
        </p:sp>
        <p:sp>
          <p:nvSpPr>
            <p:cNvPr id="122" name="Rectangle 121">
              <a:extLst>
                <a:ext uri="{FF2B5EF4-FFF2-40B4-BE49-F238E27FC236}">
                  <a16:creationId xmlns:a16="http://schemas.microsoft.com/office/drawing/2014/main" id="{5B574713-D2E0-4CA1-816C-18F8A44CCB2C}"/>
                </a:ext>
              </a:extLst>
            </p:cNvPr>
            <p:cNvSpPr/>
            <p:nvPr userDrawn="1"/>
          </p:nvSpPr>
          <p:spPr>
            <a:xfrm>
              <a:off x="8321423" y="1830763"/>
              <a:ext cx="894312" cy="136148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lang="en-US" sz="1350">
                <a:solidFill>
                  <a:srgbClr val="FFFFFF"/>
                </a:solidFill>
                <a:latin typeface="Calibri" panose="020F0502020204030204"/>
              </a:endParaRPr>
            </a:p>
          </p:txBody>
        </p:sp>
        <p:sp>
          <p:nvSpPr>
            <p:cNvPr id="123" name="Rectangle 122">
              <a:extLst>
                <a:ext uri="{FF2B5EF4-FFF2-40B4-BE49-F238E27FC236}">
                  <a16:creationId xmlns:a16="http://schemas.microsoft.com/office/drawing/2014/main" id="{E11478EC-8D79-4AE6-9928-D9B91B18FDA2}"/>
                </a:ext>
              </a:extLst>
            </p:cNvPr>
            <p:cNvSpPr/>
            <p:nvPr userDrawn="1"/>
          </p:nvSpPr>
          <p:spPr>
            <a:xfrm>
              <a:off x="8321423" y="1830763"/>
              <a:ext cx="894312" cy="117166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lang="en-US" sz="1350">
                <a:solidFill>
                  <a:srgbClr val="FFFFFF"/>
                </a:solidFill>
                <a:latin typeface="Calibri" panose="020F0502020204030204"/>
              </a:endParaRPr>
            </a:p>
          </p:txBody>
        </p:sp>
        <p:sp>
          <p:nvSpPr>
            <p:cNvPr id="124" name="Rectangle 123">
              <a:extLst>
                <a:ext uri="{FF2B5EF4-FFF2-40B4-BE49-F238E27FC236}">
                  <a16:creationId xmlns:a16="http://schemas.microsoft.com/office/drawing/2014/main" id="{AF5AE044-09CC-4E1F-9549-88C6E895E56B}"/>
                </a:ext>
              </a:extLst>
            </p:cNvPr>
            <p:cNvSpPr/>
            <p:nvPr userDrawn="1"/>
          </p:nvSpPr>
          <p:spPr>
            <a:xfrm>
              <a:off x="8321423" y="1830763"/>
              <a:ext cx="894312" cy="98184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25" name="Rectangle 124">
              <a:extLst>
                <a:ext uri="{FF2B5EF4-FFF2-40B4-BE49-F238E27FC236}">
                  <a16:creationId xmlns:a16="http://schemas.microsoft.com/office/drawing/2014/main" id="{F52F4CDE-67FD-4F9C-8DDF-58D7C5BC79B5}"/>
                </a:ext>
              </a:extLst>
            </p:cNvPr>
            <p:cNvSpPr/>
            <p:nvPr userDrawn="1"/>
          </p:nvSpPr>
          <p:spPr>
            <a:xfrm>
              <a:off x="8321424" y="1830763"/>
              <a:ext cx="894312" cy="78825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26" name="Rectangle 125">
              <a:extLst>
                <a:ext uri="{FF2B5EF4-FFF2-40B4-BE49-F238E27FC236}">
                  <a16:creationId xmlns:a16="http://schemas.microsoft.com/office/drawing/2014/main" id="{893D69A7-1968-4F3B-A00E-97CFC0960F8D}"/>
                </a:ext>
              </a:extLst>
            </p:cNvPr>
            <p:cNvSpPr/>
            <p:nvPr userDrawn="1"/>
          </p:nvSpPr>
          <p:spPr>
            <a:xfrm>
              <a:off x="9390455" y="1830763"/>
              <a:ext cx="894312" cy="174112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27" name="Rectangle 126">
              <a:extLst>
                <a:ext uri="{FF2B5EF4-FFF2-40B4-BE49-F238E27FC236}">
                  <a16:creationId xmlns:a16="http://schemas.microsoft.com/office/drawing/2014/main" id="{25D837C4-AEEE-4F46-A2C7-60BEDFFE72DE}"/>
                </a:ext>
              </a:extLst>
            </p:cNvPr>
            <p:cNvSpPr/>
            <p:nvPr userDrawn="1"/>
          </p:nvSpPr>
          <p:spPr>
            <a:xfrm>
              <a:off x="9390455" y="1830763"/>
              <a:ext cx="894312" cy="155130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28" name="Rectangle 127">
              <a:extLst>
                <a:ext uri="{FF2B5EF4-FFF2-40B4-BE49-F238E27FC236}">
                  <a16:creationId xmlns:a16="http://schemas.microsoft.com/office/drawing/2014/main" id="{41400C81-FCFF-4377-AFAC-3972E5D6039C}"/>
                </a:ext>
              </a:extLst>
            </p:cNvPr>
            <p:cNvSpPr/>
            <p:nvPr userDrawn="1"/>
          </p:nvSpPr>
          <p:spPr>
            <a:xfrm>
              <a:off x="9390455" y="1830763"/>
              <a:ext cx="894312" cy="136148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29" name="Rectangle 128">
              <a:extLst>
                <a:ext uri="{FF2B5EF4-FFF2-40B4-BE49-F238E27FC236}">
                  <a16:creationId xmlns:a16="http://schemas.microsoft.com/office/drawing/2014/main" id="{C56E7BCD-0741-4FBA-87EF-D35A8FB21DA7}"/>
                </a:ext>
              </a:extLst>
            </p:cNvPr>
            <p:cNvSpPr/>
            <p:nvPr userDrawn="1"/>
          </p:nvSpPr>
          <p:spPr>
            <a:xfrm>
              <a:off x="9390455" y="1830763"/>
              <a:ext cx="894312" cy="117166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30" name="Rectangle 129">
              <a:extLst>
                <a:ext uri="{FF2B5EF4-FFF2-40B4-BE49-F238E27FC236}">
                  <a16:creationId xmlns:a16="http://schemas.microsoft.com/office/drawing/2014/main" id="{3A8CA981-9C40-49ED-85B7-CC323EB3BF53}"/>
                </a:ext>
              </a:extLst>
            </p:cNvPr>
            <p:cNvSpPr/>
            <p:nvPr userDrawn="1"/>
          </p:nvSpPr>
          <p:spPr>
            <a:xfrm>
              <a:off x="9390455" y="1830763"/>
              <a:ext cx="894312" cy="98184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31" name="Rectangle 130">
              <a:extLst>
                <a:ext uri="{FF2B5EF4-FFF2-40B4-BE49-F238E27FC236}">
                  <a16:creationId xmlns:a16="http://schemas.microsoft.com/office/drawing/2014/main" id="{AEF29B45-110D-4454-8FCB-67B4C8AA8F25}"/>
                </a:ext>
              </a:extLst>
            </p:cNvPr>
            <p:cNvSpPr/>
            <p:nvPr userDrawn="1"/>
          </p:nvSpPr>
          <p:spPr>
            <a:xfrm>
              <a:off x="9390456" y="1830763"/>
              <a:ext cx="894312" cy="7882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32" name="Rectangle 131">
              <a:extLst>
                <a:ext uri="{FF2B5EF4-FFF2-40B4-BE49-F238E27FC236}">
                  <a16:creationId xmlns:a16="http://schemas.microsoft.com/office/drawing/2014/main" id="{9A48EF63-C12B-40CB-BF1E-4FC865A56CAB}"/>
                </a:ext>
              </a:extLst>
            </p:cNvPr>
            <p:cNvSpPr/>
            <p:nvPr userDrawn="1"/>
          </p:nvSpPr>
          <p:spPr>
            <a:xfrm>
              <a:off x="10459488" y="1830763"/>
              <a:ext cx="894312" cy="174112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33" name="Rectangle 132">
              <a:extLst>
                <a:ext uri="{FF2B5EF4-FFF2-40B4-BE49-F238E27FC236}">
                  <a16:creationId xmlns:a16="http://schemas.microsoft.com/office/drawing/2014/main" id="{31D76A11-B9E5-4EAD-BB16-4671ADB235E6}"/>
                </a:ext>
              </a:extLst>
            </p:cNvPr>
            <p:cNvSpPr/>
            <p:nvPr userDrawn="1"/>
          </p:nvSpPr>
          <p:spPr>
            <a:xfrm>
              <a:off x="10459488" y="1830763"/>
              <a:ext cx="894312" cy="155130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34" name="Rectangle 133">
              <a:extLst>
                <a:ext uri="{FF2B5EF4-FFF2-40B4-BE49-F238E27FC236}">
                  <a16:creationId xmlns:a16="http://schemas.microsoft.com/office/drawing/2014/main" id="{80787E52-7669-41A6-A975-42D2A846ABA7}"/>
                </a:ext>
              </a:extLst>
            </p:cNvPr>
            <p:cNvSpPr/>
            <p:nvPr userDrawn="1"/>
          </p:nvSpPr>
          <p:spPr>
            <a:xfrm>
              <a:off x="10459488" y="1830763"/>
              <a:ext cx="894312" cy="136148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35" name="Rectangle 134">
              <a:extLst>
                <a:ext uri="{FF2B5EF4-FFF2-40B4-BE49-F238E27FC236}">
                  <a16:creationId xmlns:a16="http://schemas.microsoft.com/office/drawing/2014/main" id="{6839505D-625A-4FCB-9581-B1A0465B349E}"/>
                </a:ext>
              </a:extLst>
            </p:cNvPr>
            <p:cNvSpPr/>
            <p:nvPr userDrawn="1"/>
          </p:nvSpPr>
          <p:spPr>
            <a:xfrm>
              <a:off x="10459488" y="1830763"/>
              <a:ext cx="894312" cy="11716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36" name="Rectangle 135">
              <a:extLst>
                <a:ext uri="{FF2B5EF4-FFF2-40B4-BE49-F238E27FC236}">
                  <a16:creationId xmlns:a16="http://schemas.microsoft.com/office/drawing/2014/main" id="{FE041F94-65A1-43BA-9998-C4DEBE174EB6}"/>
                </a:ext>
              </a:extLst>
            </p:cNvPr>
            <p:cNvSpPr/>
            <p:nvPr userDrawn="1"/>
          </p:nvSpPr>
          <p:spPr>
            <a:xfrm>
              <a:off x="10459488" y="1830763"/>
              <a:ext cx="894312" cy="98184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37" name="Rectangle 136">
              <a:extLst>
                <a:ext uri="{FF2B5EF4-FFF2-40B4-BE49-F238E27FC236}">
                  <a16:creationId xmlns:a16="http://schemas.microsoft.com/office/drawing/2014/main" id="{DA4FE93C-D09F-4291-B83A-774F50236968}"/>
                </a:ext>
              </a:extLst>
            </p:cNvPr>
            <p:cNvSpPr/>
            <p:nvPr userDrawn="1"/>
          </p:nvSpPr>
          <p:spPr>
            <a:xfrm>
              <a:off x="10459489" y="1830763"/>
              <a:ext cx="894312" cy="7882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grpSp>
    </p:spTree>
    <p:extLst>
      <p:ext uri="{BB962C8B-B14F-4D97-AF65-F5344CB8AC3E}">
        <p14:creationId xmlns:p14="http://schemas.microsoft.com/office/powerpoint/2010/main" val="3935162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4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signed by PresentationGo">
    <p:bg>
      <p:bgPr>
        <a:gradFill>
          <a:gsLst>
            <a:gs pos="0">
              <a:srgbClr val="323A45"/>
            </a:gs>
            <a:gs pos="35000">
              <a:srgbClr val="323A45"/>
            </a:gs>
            <a:gs pos="100000">
              <a:srgbClr val="1C2026"/>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Rectangle 4"/>
          <p:cNvSpPr/>
          <p:nvPr userDrawn="1"/>
        </p:nvSpPr>
        <p:spPr>
          <a:xfrm>
            <a:off x="0" y="3152956"/>
            <a:ext cx="12192000" cy="552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www</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800" b="0" i="0" u="none" strike="noStrike" kern="1200" cap="none" spc="0" normalizeH="0" baseline="0" noProof="0">
                <a:ln>
                  <a:noFill/>
                </a:ln>
                <a:solidFill>
                  <a:srgbClr val="A5CD00"/>
                </a:solidFill>
                <a:effectLst/>
                <a:uLnTx/>
                <a:uFillTx/>
                <a:latin typeface="+mn-lt"/>
                <a:ea typeface="+mn-ea"/>
                <a:cs typeface="+mn-cs"/>
              </a:rPr>
              <a:t>PresentationGO</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com</a:t>
            </a:r>
            <a:endParaRPr kumimoji="0" lang="en-US" sz="28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6" name="Rectangle 5">
            <a:hlinkClick r:id="rId2"/>
          </p:cNvPr>
          <p:cNvSpPr/>
          <p:nvPr userDrawn="1"/>
        </p:nvSpPr>
        <p:spPr>
          <a:xfrm>
            <a:off x="2731912" y="3071723"/>
            <a:ext cx="6728177" cy="714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Box 1"/>
          <p:cNvSpPr txBox="1"/>
          <p:nvPr userDrawn="1"/>
        </p:nvSpPr>
        <p:spPr>
          <a:xfrm>
            <a:off x="4123473" y="5982900"/>
            <a:ext cx="3945053" cy="646331"/>
          </a:xfrm>
          <a:prstGeom prst="rect">
            <a:avLst/>
          </a:prstGeom>
          <a:noFill/>
        </p:spPr>
        <p:txBody>
          <a:bodyPr wrap="square" rtlCol="0" anchor="ctr">
            <a:spAutoFit/>
          </a:bodyPr>
          <a:lstStyle/>
          <a:p>
            <a:pPr algn="ctr"/>
            <a:r>
              <a:rPr lang="en-US" sz="1800" dirty="0">
                <a:solidFill>
                  <a:srgbClr val="A5CD00"/>
                </a:solidFill>
              </a:rPr>
              <a:t>T</a:t>
            </a:r>
            <a:r>
              <a:rPr lang="en-US" sz="1800" baseline="0" dirty="0">
                <a:solidFill>
                  <a:srgbClr val="A5CD00"/>
                </a:solidFill>
              </a:rPr>
              <a:t>he free PowerPoint and Google Slides template library</a:t>
            </a:r>
            <a:endParaRPr lang="en-US" sz="1800" dirty="0">
              <a:solidFill>
                <a:srgbClr val="A5CD00"/>
              </a:solidFill>
            </a:endParaRPr>
          </a:p>
        </p:txBody>
      </p:sp>
      <p:grpSp>
        <p:nvGrpSpPr>
          <p:cNvPr id="8" name="Group 7"/>
          <p:cNvGrpSpPr/>
          <p:nvPr userDrawn="1"/>
        </p:nvGrpSpPr>
        <p:grpSpPr>
          <a:xfrm>
            <a:off x="4983933" y="2633133"/>
            <a:ext cx="2224135" cy="369332"/>
            <a:chOff x="3459936" y="2633133"/>
            <a:chExt cx="2224135" cy="369332"/>
          </a:xfrm>
        </p:grpSpPr>
        <p:sp>
          <p:nvSpPr>
            <p:cNvPr id="9" name="TextBox 8"/>
            <p:cNvSpPr txBox="1"/>
            <p:nvPr userDrawn="1"/>
          </p:nvSpPr>
          <p:spPr>
            <a:xfrm>
              <a:off x="3459936" y="2633133"/>
              <a:ext cx="2224135" cy="369332"/>
            </a:xfrm>
            <a:prstGeom prst="rect">
              <a:avLst/>
            </a:prstGeom>
            <a:noFill/>
          </p:spPr>
          <p:txBody>
            <a:bodyPr wrap="none" rtlCol="0" anchor="ctr">
              <a:spAutoFit/>
            </a:bodyPr>
            <a:lstStyle/>
            <a:p>
              <a:pPr algn="ctr"/>
              <a:r>
                <a:rPr lang="en-US">
                  <a:solidFill>
                    <a:schemeClr val="bg1"/>
                  </a:solidFill>
                  <a:effectLst/>
                </a:rPr>
                <a:t>Designed</a:t>
              </a:r>
              <a:r>
                <a:rPr lang="en-US" baseline="0">
                  <a:solidFill>
                    <a:schemeClr val="bg1"/>
                  </a:solidFill>
                  <a:effectLst/>
                </a:rPr>
                <a:t> with         by</a:t>
              </a:r>
              <a:endParaRPr lang="en-US" dirty="0">
                <a:solidFill>
                  <a:schemeClr val="bg1"/>
                </a:solidFill>
                <a:effectLst/>
              </a:endParaRPr>
            </a:p>
          </p:txBody>
        </p:sp>
        <p:sp>
          <p:nvSpPr>
            <p:cNvPr id="10" name="Freeform 290"/>
            <p:cNvSpPr/>
            <p:nvPr userDrawn="1"/>
          </p:nvSpPr>
          <p:spPr>
            <a:xfrm>
              <a:off x="4977441" y="2705803"/>
              <a:ext cx="261456" cy="223991"/>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rgbClr val="D9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53912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hyperlink" Target="http://www.presentationgo.com/" TargetMode="Externa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6C7F94-AC2B-4ABA-8168-9102B651ED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499E8B4-649E-4A8B-B6EE-CC6C44EF5A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34133B5-720F-4407-9AAB-3B5E07088D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Date</a:t>
            </a:r>
          </a:p>
        </p:txBody>
      </p:sp>
      <p:sp>
        <p:nvSpPr>
          <p:cNvPr id="5" name="Footer Placeholder 4">
            <a:extLst>
              <a:ext uri="{FF2B5EF4-FFF2-40B4-BE49-F238E27FC236}">
                <a16:creationId xmlns:a16="http://schemas.microsoft.com/office/drawing/2014/main" id="{2091AE36-FE6A-4E21-B178-40F00D0FF5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Your Footer Here</a:t>
            </a:r>
          </a:p>
        </p:txBody>
      </p:sp>
      <p:sp>
        <p:nvSpPr>
          <p:cNvPr id="6" name="Slide Number Placeholder 5">
            <a:extLst>
              <a:ext uri="{FF2B5EF4-FFF2-40B4-BE49-F238E27FC236}">
                <a16:creationId xmlns:a16="http://schemas.microsoft.com/office/drawing/2014/main" id="{A6154408-120E-4EFA-AC50-C50B6469D2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B7600-67E3-4D97-B453-880E2742B982}" type="slidenum">
              <a:rPr lang="en-US" smtClean="0"/>
              <a:t>‹#›</a:t>
            </a:fld>
            <a:endParaRPr lang="en-US"/>
          </a:p>
        </p:txBody>
      </p:sp>
      <p:sp>
        <p:nvSpPr>
          <p:cNvPr id="7" name="Rectangle 6">
            <a:extLst>
              <a:ext uri="{FF2B5EF4-FFF2-40B4-BE49-F238E27FC236}">
                <a16:creationId xmlns:a16="http://schemas.microsoft.com/office/drawing/2014/main" id="{9793780E-9A94-4D66-9FC2-734AC5AEF5F1}"/>
              </a:ext>
            </a:extLst>
          </p:cNvPr>
          <p:cNvSpPr/>
          <p:nvPr userDrawn="1"/>
        </p:nvSpPr>
        <p:spPr>
          <a:xfrm>
            <a:off x="-12701" y="7007226"/>
            <a:ext cx="1661032" cy="261610"/>
          </a:xfrm>
          <a:prstGeom prst="rect">
            <a:avLst/>
          </a:prstGeom>
        </p:spPr>
        <p:txBody>
          <a:bodyPr wrap="none">
            <a:spAutoFit/>
          </a:bodyPr>
          <a:lstStyle/>
          <a:p>
            <a:r>
              <a:rPr lang="en-US" sz="1100" b="0" i="0" dirty="0">
                <a:solidFill>
                  <a:schemeClr val="accent1"/>
                </a:solidFill>
                <a:effectLst/>
                <a:latin typeface="Open Sans" panose="020B0606030504020204" pitchFamily="34" charset="0"/>
              </a:rPr>
              <a:t>© </a:t>
            </a:r>
            <a:r>
              <a:rPr lang="en-US" sz="1100" b="0" i="0" u="none" strike="noStrike" dirty="0">
                <a:solidFill>
                  <a:schemeClr val="accent1"/>
                </a:solidFill>
                <a:effectLst/>
                <a:latin typeface="Open Sans" panose="020B0606030504020204" pitchFamily="34" charset="0"/>
                <a:hlinkClick r:id="rId10" tooltip="PresentationGo!">
                  <a:extLst>
                    <a:ext uri="{A12FA001-AC4F-418D-AE19-62706E023703}">
                      <ahyp:hlinkClr xmlns:ahyp="http://schemas.microsoft.com/office/drawing/2018/hyperlinkcolor" val="tx"/>
                    </a:ext>
                  </a:extLst>
                </a:hlinkClick>
              </a:rPr>
              <a:t>presentationgo.com</a:t>
            </a:r>
            <a:endParaRPr lang="en-US" sz="1100" dirty="0">
              <a:solidFill>
                <a:schemeClr val="accent1"/>
              </a:solidFill>
              <a:latin typeface="Calibri" panose="020F0502020204030204" pitchFamily="34" charset="0"/>
            </a:endParaRPr>
          </a:p>
        </p:txBody>
      </p:sp>
      <p:grpSp>
        <p:nvGrpSpPr>
          <p:cNvPr id="8" name="Group 7">
            <a:extLst>
              <a:ext uri="{FF2B5EF4-FFF2-40B4-BE49-F238E27FC236}">
                <a16:creationId xmlns:a16="http://schemas.microsoft.com/office/drawing/2014/main" id="{7432F9B4-C534-44E7-8E53-6B3CF87C8383}"/>
              </a:ext>
            </a:extLst>
          </p:cNvPr>
          <p:cNvGrpSpPr/>
          <p:nvPr userDrawn="1"/>
        </p:nvGrpSpPr>
        <p:grpSpPr>
          <a:xfrm>
            <a:off x="-1654908" y="-16654"/>
            <a:ext cx="1569183" cy="612144"/>
            <a:chOff x="-2096383" y="21447"/>
            <a:chExt cx="1569183" cy="612144"/>
          </a:xfrm>
        </p:grpSpPr>
        <p:sp>
          <p:nvSpPr>
            <p:cNvPr id="9" name="TextBox 8">
              <a:extLst>
                <a:ext uri="{FF2B5EF4-FFF2-40B4-BE49-F238E27FC236}">
                  <a16:creationId xmlns:a16="http://schemas.microsoft.com/office/drawing/2014/main" id="{86BD643E-9383-4DCE-97E0-18B6179C2E33}"/>
                </a:ext>
              </a:extLst>
            </p:cNvPr>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0" name="TextBox 9">
              <a:extLst>
                <a:ext uri="{FF2B5EF4-FFF2-40B4-BE49-F238E27FC236}">
                  <a16:creationId xmlns:a16="http://schemas.microsoft.com/office/drawing/2014/main" id="{3C47BF03-421F-44AE-8D61-516BA442BCFD}"/>
                </a:ext>
              </a:extLst>
            </p:cNvPr>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1" name="Picture 10">
              <a:extLst>
                <a:ext uri="{FF2B5EF4-FFF2-40B4-BE49-F238E27FC236}">
                  <a16:creationId xmlns:a16="http://schemas.microsoft.com/office/drawing/2014/main" id="{A25AF704-0297-4965-ABDA-DCACCBDEC43E}"/>
                </a:ext>
              </a:extLst>
            </p:cNvPr>
            <p:cNvPicPr>
              <a:picLocks noChangeAspect="1"/>
            </p:cNvPicPr>
            <p:nvPr userDrawn="1"/>
          </p:nvPicPr>
          <p:blipFill>
            <a:blip r:embed="rId11"/>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226302769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77" r:id="rId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23A4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Date</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Your Footer Here</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EDDA2-A385-4D53-9944-861446547DDE}" type="slidenum">
              <a:rPr lang="en-US" smtClean="0"/>
              <a:t>‹#›</a:t>
            </a:fld>
            <a:endParaRPr lang="en-US"/>
          </a:p>
        </p:txBody>
      </p:sp>
    </p:spTree>
    <p:extLst>
      <p:ext uri="{BB962C8B-B14F-4D97-AF65-F5344CB8AC3E}">
        <p14:creationId xmlns:p14="http://schemas.microsoft.com/office/powerpoint/2010/main" val="2005616584"/>
      </p:ext>
    </p:extLst>
  </p:cSld>
  <p:clrMap bg1="lt1" tx1="dk1" bg2="lt2" tx2="dk2" accent1="accent1" accent2="accent2" accent3="accent3" accent4="accent4" accent5="accent5" accent6="accent6" hlink="hlink" folHlink="folHlink"/>
  <p:sldLayoutIdLst>
    <p:sldLayoutId id="2147483669"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96478-0438-4D0D-A7E9-EF6F93B41DA5}"/>
              </a:ext>
            </a:extLst>
          </p:cNvPr>
          <p:cNvSpPr>
            <a:spLocks noGrp="1"/>
          </p:cNvSpPr>
          <p:nvPr>
            <p:ph type="ctrTitle"/>
          </p:nvPr>
        </p:nvSpPr>
        <p:spPr/>
        <p:txBody>
          <a:bodyPr/>
          <a:lstStyle/>
          <a:p>
            <a:r>
              <a:rPr lang="en-US" dirty="0"/>
              <a:t>Title of your Presentation</a:t>
            </a:r>
          </a:p>
        </p:txBody>
      </p:sp>
      <p:sp>
        <p:nvSpPr>
          <p:cNvPr id="3" name="Subtitle 2">
            <a:extLst>
              <a:ext uri="{FF2B5EF4-FFF2-40B4-BE49-F238E27FC236}">
                <a16:creationId xmlns:a16="http://schemas.microsoft.com/office/drawing/2014/main" id="{2FD2917B-2853-4208-8FE6-72388B0C5BA7}"/>
              </a:ext>
            </a:extLst>
          </p:cNvPr>
          <p:cNvSpPr>
            <a:spLocks noGrp="1"/>
          </p:cNvSpPr>
          <p:nvPr>
            <p:ph type="subTitle" idx="1"/>
          </p:nvPr>
        </p:nvSpPr>
        <p:spPr/>
        <p:txBody>
          <a:bodyPr/>
          <a:lstStyle/>
          <a:p>
            <a:r>
              <a:rPr lang="en-US" dirty="0"/>
              <a:t>A Free Presentation Template</a:t>
            </a:r>
          </a:p>
        </p:txBody>
      </p:sp>
      <p:sp>
        <p:nvSpPr>
          <p:cNvPr id="4" name="Picture Placeholder 3">
            <a:extLst>
              <a:ext uri="{FF2B5EF4-FFF2-40B4-BE49-F238E27FC236}">
                <a16:creationId xmlns:a16="http://schemas.microsoft.com/office/drawing/2014/main" id="{351DBEAD-2127-8249-B94D-C1DE91336976}"/>
              </a:ext>
            </a:extLst>
          </p:cNvPr>
          <p:cNvSpPr>
            <a:spLocks noGrp="1"/>
          </p:cNvSpPr>
          <p:nvPr>
            <p:ph type="pic" sz="quarter" idx="13"/>
          </p:nvPr>
        </p:nvSpPr>
        <p:spPr/>
      </p:sp>
    </p:spTree>
    <p:extLst>
      <p:ext uri="{BB962C8B-B14F-4D97-AF65-F5344CB8AC3E}">
        <p14:creationId xmlns:p14="http://schemas.microsoft.com/office/powerpoint/2010/main" val="417488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49B84D-A234-4296-B4C9-92A57C6D1AFC}"/>
              </a:ext>
            </a:extLst>
          </p:cNvPr>
          <p:cNvSpPr>
            <a:spLocks noGrp="1"/>
          </p:cNvSpPr>
          <p:nvPr>
            <p:ph type="title"/>
          </p:nvPr>
        </p:nvSpPr>
        <p:spPr/>
        <p:txBody>
          <a:bodyPr/>
          <a:lstStyle/>
          <a:p>
            <a:r>
              <a:rPr lang="en-US" dirty="0"/>
              <a:t>Title of your Slide</a:t>
            </a:r>
          </a:p>
        </p:txBody>
      </p:sp>
      <p:sp>
        <p:nvSpPr>
          <p:cNvPr id="5" name="Content Placeholder 4">
            <a:extLst>
              <a:ext uri="{FF2B5EF4-FFF2-40B4-BE49-F238E27FC236}">
                <a16:creationId xmlns:a16="http://schemas.microsoft.com/office/drawing/2014/main" id="{BE780FC3-EBC9-4538-91F6-C3852A655574}"/>
              </a:ext>
            </a:extLst>
          </p:cNvPr>
          <p:cNvSpPr>
            <a:spLocks noGrp="1"/>
          </p:cNvSpPr>
          <p:nvPr>
            <p:ph idx="1"/>
          </p:nvPr>
        </p:nvSpPr>
        <p:spPr/>
        <p:txBody>
          <a:bodyPr/>
          <a:lstStyle/>
          <a:p>
            <a:r>
              <a:rPr lang="en-US" noProof="1"/>
              <a:t>Lorem ipsum dolor sit amet, tollit epicuri est ex, exerci accumsan singulis ei mel. Non blandit massa enim nec dui nunc mattis enim. Fermentum et sollicitudin ac orci phasellus egestas tellus.</a:t>
            </a:r>
          </a:p>
          <a:p>
            <a:r>
              <a:rPr lang="en-US" noProof="1"/>
              <a:t>Duis aute irure dolor in reprehenderit in voluptate velit esse cillum dolore eu fugiat nulla pariatur. Excepteur sint occaecat cupidatat non proident, sunt in culpa qui officia deserunt mollit anim id est laborum.</a:t>
            </a:r>
          </a:p>
        </p:txBody>
      </p:sp>
      <p:sp>
        <p:nvSpPr>
          <p:cNvPr id="6" name="Date Placeholder 5">
            <a:extLst>
              <a:ext uri="{FF2B5EF4-FFF2-40B4-BE49-F238E27FC236}">
                <a16:creationId xmlns:a16="http://schemas.microsoft.com/office/drawing/2014/main" id="{CCD26F59-6975-4286-98FB-2D4E0045784D}"/>
              </a:ext>
            </a:extLst>
          </p:cNvPr>
          <p:cNvSpPr>
            <a:spLocks noGrp="1"/>
          </p:cNvSpPr>
          <p:nvPr>
            <p:ph type="dt" sz="half" idx="10"/>
          </p:nvPr>
        </p:nvSpPr>
        <p:spPr/>
        <p:txBody>
          <a:bodyPr/>
          <a:lstStyle/>
          <a:p>
            <a:r>
              <a:rPr lang="en-US"/>
              <a:t>Date</a:t>
            </a:r>
          </a:p>
        </p:txBody>
      </p:sp>
      <p:sp>
        <p:nvSpPr>
          <p:cNvPr id="7" name="Footer Placeholder 6">
            <a:extLst>
              <a:ext uri="{FF2B5EF4-FFF2-40B4-BE49-F238E27FC236}">
                <a16:creationId xmlns:a16="http://schemas.microsoft.com/office/drawing/2014/main" id="{91337D04-F29E-4894-AA2C-9C669787F86E}"/>
              </a:ext>
            </a:extLst>
          </p:cNvPr>
          <p:cNvSpPr>
            <a:spLocks noGrp="1"/>
          </p:cNvSpPr>
          <p:nvPr>
            <p:ph type="ftr" sz="quarter" idx="11"/>
          </p:nvPr>
        </p:nvSpPr>
        <p:spPr/>
        <p:txBody>
          <a:bodyPr/>
          <a:lstStyle/>
          <a:p>
            <a:r>
              <a:rPr lang="en-US"/>
              <a:t>Your Footer Here</a:t>
            </a:r>
          </a:p>
        </p:txBody>
      </p:sp>
      <p:sp>
        <p:nvSpPr>
          <p:cNvPr id="8" name="Slide Number Placeholder 7">
            <a:extLst>
              <a:ext uri="{FF2B5EF4-FFF2-40B4-BE49-F238E27FC236}">
                <a16:creationId xmlns:a16="http://schemas.microsoft.com/office/drawing/2014/main" id="{8E294D89-4B92-4C25-93C3-28017F1DCBE7}"/>
              </a:ext>
            </a:extLst>
          </p:cNvPr>
          <p:cNvSpPr>
            <a:spLocks noGrp="1"/>
          </p:cNvSpPr>
          <p:nvPr>
            <p:ph type="sldNum" sz="quarter" idx="12"/>
          </p:nvPr>
        </p:nvSpPr>
        <p:spPr/>
        <p:txBody>
          <a:bodyPr/>
          <a:lstStyle/>
          <a:p>
            <a:fld id="{672B7600-67E3-4D97-B453-880E2742B982}" type="slidenum">
              <a:rPr lang="en-US" smtClean="0"/>
              <a:t>2</a:t>
            </a:fld>
            <a:endParaRPr lang="en-US"/>
          </a:p>
        </p:txBody>
      </p:sp>
    </p:spTree>
    <p:extLst>
      <p:ext uri="{BB962C8B-B14F-4D97-AF65-F5344CB8AC3E}">
        <p14:creationId xmlns:p14="http://schemas.microsoft.com/office/powerpoint/2010/main" val="233149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49B84D-A234-4296-B4C9-92A57C6D1AFC}"/>
              </a:ext>
            </a:extLst>
          </p:cNvPr>
          <p:cNvSpPr>
            <a:spLocks noGrp="1"/>
          </p:cNvSpPr>
          <p:nvPr>
            <p:ph type="title"/>
          </p:nvPr>
        </p:nvSpPr>
        <p:spPr/>
        <p:txBody>
          <a:bodyPr/>
          <a:lstStyle/>
          <a:p>
            <a:r>
              <a:rPr lang="en-US" dirty="0"/>
              <a:t>Title of your Slide</a:t>
            </a:r>
          </a:p>
        </p:txBody>
      </p:sp>
      <p:sp>
        <p:nvSpPr>
          <p:cNvPr id="5" name="Content Placeholder 4">
            <a:extLst>
              <a:ext uri="{FF2B5EF4-FFF2-40B4-BE49-F238E27FC236}">
                <a16:creationId xmlns:a16="http://schemas.microsoft.com/office/drawing/2014/main" id="{BE780FC3-EBC9-4538-91F6-C3852A655574}"/>
              </a:ext>
            </a:extLst>
          </p:cNvPr>
          <p:cNvSpPr>
            <a:spLocks noGrp="1"/>
          </p:cNvSpPr>
          <p:nvPr>
            <p:ph idx="1"/>
          </p:nvPr>
        </p:nvSpPr>
        <p:spPr/>
        <p:txBody>
          <a:bodyPr/>
          <a:lstStyle/>
          <a:p>
            <a:r>
              <a:rPr lang="en-US" noProof="1"/>
              <a:t>Lorem ipsum dolor sit amet, tollit epicuri est ex, exerci accumsan singulis ei mel. Non blandit massa enim nec dui nunc mattis enim. Fermentum et sollicitudin ac orci phasellus egestas tellus.</a:t>
            </a:r>
          </a:p>
          <a:p>
            <a:r>
              <a:rPr lang="en-US" noProof="1"/>
              <a:t>Duis aute irure dolor in reprehenderit in voluptate velit esse cillum dolore eu fugiat nulla pariatur. Excepteur sint occaecat cupidatat non proident, sunt in culpa qui officia deserunt mollit anim id est laborum.</a:t>
            </a:r>
          </a:p>
        </p:txBody>
      </p:sp>
      <p:sp>
        <p:nvSpPr>
          <p:cNvPr id="2" name="Date Placeholder 1">
            <a:extLst>
              <a:ext uri="{FF2B5EF4-FFF2-40B4-BE49-F238E27FC236}">
                <a16:creationId xmlns:a16="http://schemas.microsoft.com/office/drawing/2014/main" id="{72B2E0B8-7E8C-4D5B-8720-7D6DF5745A86}"/>
              </a:ext>
            </a:extLst>
          </p:cNvPr>
          <p:cNvSpPr>
            <a:spLocks noGrp="1"/>
          </p:cNvSpPr>
          <p:nvPr>
            <p:ph type="dt" sz="half" idx="10"/>
          </p:nvPr>
        </p:nvSpPr>
        <p:spPr/>
        <p:txBody>
          <a:bodyPr/>
          <a:lstStyle/>
          <a:p>
            <a:r>
              <a:rPr lang="en-US"/>
              <a:t>Date</a:t>
            </a:r>
          </a:p>
        </p:txBody>
      </p:sp>
      <p:sp>
        <p:nvSpPr>
          <p:cNvPr id="3" name="Footer Placeholder 2">
            <a:extLst>
              <a:ext uri="{FF2B5EF4-FFF2-40B4-BE49-F238E27FC236}">
                <a16:creationId xmlns:a16="http://schemas.microsoft.com/office/drawing/2014/main" id="{E508D2D0-7ED2-46AF-8889-FC3188626EE6}"/>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id="{7E492738-5ABF-4B0E-8DE3-867BE4D42FC5}"/>
              </a:ext>
            </a:extLst>
          </p:cNvPr>
          <p:cNvSpPr>
            <a:spLocks noGrp="1"/>
          </p:cNvSpPr>
          <p:nvPr>
            <p:ph type="sldNum" sz="quarter" idx="12"/>
          </p:nvPr>
        </p:nvSpPr>
        <p:spPr/>
        <p:txBody>
          <a:bodyPr/>
          <a:lstStyle/>
          <a:p>
            <a:fld id="{672B7600-67E3-4D97-B453-880E2742B982}" type="slidenum">
              <a:rPr lang="en-US" smtClean="0"/>
              <a:t>3</a:t>
            </a:fld>
            <a:endParaRPr lang="en-US"/>
          </a:p>
        </p:txBody>
      </p:sp>
    </p:spTree>
    <p:extLst>
      <p:ext uri="{BB962C8B-B14F-4D97-AF65-F5344CB8AC3E}">
        <p14:creationId xmlns:p14="http://schemas.microsoft.com/office/powerpoint/2010/main" val="1257221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84E382-9EF1-4EBC-8F04-8C4130B8A40A}"/>
              </a:ext>
            </a:extLst>
          </p:cNvPr>
          <p:cNvSpPr>
            <a:spLocks noGrp="1"/>
          </p:cNvSpPr>
          <p:nvPr>
            <p:ph type="title"/>
          </p:nvPr>
        </p:nvSpPr>
        <p:spPr/>
        <p:txBody>
          <a:bodyPr/>
          <a:lstStyle/>
          <a:p>
            <a:r>
              <a:rPr lang="en-US" dirty="0"/>
              <a:t>Title of your Section</a:t>
            </a:r>
          </a:p>
        </p:txBody>
      </p:sp>
      <p:sp>
        <p:nvSpPr>
          <p:cNvPr id="5" name="Text Placeholder 4">
            <a:extLst>
              <a:ext uri="{FF2B5EF4-FFF2-40B4-BE49-F238E27FC236}">
                <a16:creationId xmlns:a16="http://schemas.microsoft.com/office/drawing/2014/main" id="{11BD888B-972E-42BE-8FD6-806C5A5A3530}"/>
              </a:ext>
            </a:extLst>
          </p:cNvPr>
          <p:cNvSpPr>
            <a:spLocks noGrp="1"/>
          </p:cNvSpPr>
          <p:nvPr>
            <p:ph type="body" idx="1"/>
          </p:nvPr>
        </p:nvSpPr>
        <p:spPr/>
        <p:txBody>
          <a:bodyPr>
            <a:normAutofit fontScale="92500"/>
          </a:bodyPr>
          <a:lstStyle/>
          <a:p>
            <a:r>
              <a:rPr lang="en-US" dirty="0"/>
              <a:t>Here goes the subtitle of your section</a:t>
            </a:r>
          </a:p>
        </p:txBody>
      </p:sp>
      <p:sp>
        <p:nvSpPr>
          <p:cNvPr id="6" name="Date Placeholder 5">
            <a:extLst>
              <a:ext uri="{FF2B5EF4-FFF2-40B4-BE49-F238E27FC236}">
                <a16:creationId xmlns:a16="http://schemas.microsoft.com/office/drawing/2014/main" id="{D3DC3FBB-70C8-4B6F-AF79-5136DB1FBA02}"/>
              </a:ext>
            </a:extLst>
          </p:cNvPr>
          <p:cNvSpPr>
            <a:spLocks noGrp="1"/>
          </p:cNvSpPr>
          <p:nvPr>
            <p:ph type="dt" sz="half" idx="10"/>
          </p:nvPr>
        </p:nvSpPr>
        <p:spPr/>
        <p:txBody>
          <a:bodyPr/>
          <a:lstStyle/>
          <a:p>
            <a:r>
              <a:rPr lang="en-US"/>
              <a:t>Date</a:t>
            </a:r>
          </a:p>
        </p:txBody>
      </p:sp>
      <p:sp>
        <p:nvSpPr>
          <p:cNvPr id="7" name="Footer Placeholder 6">
            <a:extLst>
              <a:ext uri="{FF2B5EF4-FFF2-40B4-BE49-F238E27FC236}">
                <a16:creationId xmlns:a16="http://schemas.microsoft.com/office/drawing/2014/main" id="{A23E8A3A-6FB3-4A01-980B-E2DB20DE2F5B}"/>
              </a:ext>
            </a:extLst>
          </p:cNvPr>
          <p:cNvSpPr>
            <a:spLocks noGrp="1"/>
          </p:cNvSpPr>
          <p:nvPr>
            <p:ph type="ftr" sz="quarter" idx="11"/>
          </p:nvPr>
        </p:nvSpPr>
        <p:spPr/>
        <p:txBody>
          <a:bodyPr/>
          <a:lstStyle/>
          <a:p>
            <a:r>
              <a:rPr lang="en-US"/>
              <a:t>Your Footer Here</a:t>
            </a:r>
          </a:p>
        </p:txBody>
      </p:sp>
      <p:sp>
        <p:nvSpPr>
          <p:cNvPr id="8" name="Slide Number Placeholder 7">
            <a:extLst>
              <a:ext uri="{FF2B5EF4-FFF2-40B4-BE49-F238E27FC236}">
                <a16:creationId xmlns:a16="http://schemas.microsoft.com/office/drawing/2014/main" id="{82ABB03D-568D-4321-8FC9-B6B10C349997}"/>
              </a:ext>
            </a:extLst>
          </p:cNvPr>
          <p:cNvSpPr>
            <a:spLocks noGrp="1"/>
          </p:cNvSpPr>
          <p:nvPr>
            <p:ph type="sldNum" sz="quarter" idx="12"/>
          </p:nvPr>
        </p:nvSpPr>
        <p:spPr/>
        <p:txBody>
          <a:bodyPr/>
          <a:lstStyle/>
          <a:p>
            <a:fld id="{672B7600-67E3-4D97-B453-880E2742B982}" type="slidenum">
              <a:rPr lang="en-US" smtClean="0"/>
              <a:t>4</a:t>
            </a:fld>
            <a:endParaRPr lang="en-US"/>
          </a:p>
        </p:txBody>
      </p:sp>
    </p:spTree>
    <p:extLst>
      <p:ext uri="{BB962C8B-B14F-4D97-AF65-F5344CB8AC3E}">
        <p14:creationId xmlns:p14="http://schemas.microsoft.com/office/powerpoint/2010/main" val="1121226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84E382-9EF1-4EBC-8F04-8C4130B8A40A}"/>
              </a:ext>
            </a:extLst>
          </p:cNvPr>
          <p:cNvSpPr>
            <a:spLocks noGrp="1"/>
          </p:cNvSpPr>
          <p:nvPr>
            <p:ph type="title"/>
          </p:nvPr>
        </p:nvSpPr>
        <p:spPr/>
        <p:txBody>
          <a:bodyPr/>
          <a:lstStyle/>
          <a:p>
            <a:r>
              <a:rPr lang="en-US" dirty="0"/>
              <a:t>Title of your Section</a:t>
            </a:r>
          </a:p>
        </p:txBody>
      </p:sp>
      <p:sp>
        <p:nvSpPr>
          <p:cNvPr id="5" name="Text Placeholder 4">
            <a:extLst>
              <a:ext uri="{FF2B5EF4-FFF2-40B4-BE49-F238E27FC236}">
                <a16:creationId xmlns:a16="http://schemas.microsoft.com/office/drawing/2014/main" id="{11BD888B-972E-42BE-8FD6-806C5A5A3530}"/>
              </a:ext>
            </a:extLst>
          </p:cNvPr>
          <p:cNvSpPr>
            <a:spLocks noGrp="1"/>
          </p:cNvSpPr>
          <p:nvPr>
            <p:ph type="body" idx="1"/>
          </p:nvPr>
        </p:nvSpPr>
        <p:spPr/>
        <p:txBody>
          <a:bodyPr/>
          <a:lstStyle/>
          <a:p>
            <a:r>
              <a:rPr lang="en-US" dirty="0"/>
              <a:t>Here goes the subtitle of your section</a:t>
            </a:r>
          </a:p>
        </p:txBody>
      </p:sp>
      <p:sp>
        <p:nvSpPr>
          <p:cNvPr id="2" name="Date Placeholder 1">
            <a:extLst>
              <a:ext uri="{FF2B5EF4-FFF2-40B4-BE49-F238E27FC236}">
                <a16:creationId xmlns:a16="http://schemas.microsoft.com/office/drawing/2014/main" id="{B2290AD6-CF4F-40D6-93FA-5F998F8EE638}"/>
              </a:ext>
            </a:extLst>
          </p:cNvPr>
          <p:cNvSpPr>
            <a:spLocks noGrp="1"/>
          </p:cNvSpPr>
          <p:nvPr>
            <p:ph type="dt" sz="half" idx="10"/>
          </p:nvPr>
        </p:nvSpPr>
        <p:spPr/>
        <p:txBody>
          <a:bodyPr/>
          <a:lstStyle/>
          <a:p>
            <a:r>
              <a:rPr lang="en-US"/>
              <a:t>Date</a:t>
            </a:r>
          </a:p>
        </p:txBody>
      </p:sp>
      <p:sp>
        <p:nvSpPr>
          <p:cNvPr id="3" name="Footer Placeholder 2">
            <a:extLst>
              <a:ext uri="{FF2B5EF4-FFF2-40B4-BE49-F238E27FC236}">
                <a16:creationId xmlns:a16="http://schemas.microsoft.com/office/drawing/2014/main" id="{EF2D6725-98B3-4236-A20D-B359CC0DFAE5}"/>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id="{27CE8A21-3691-4C04-B978-15B30DA2E932}"/>
              </a:ext>
            </a:extLst>
          </p:cNvPr>
          <p:cNvSpPr>
            <a:spLocks noGrp="1"/>
          </p:cNvSpPr>
          <p:nvPr>
            <p:ph type="sldNum" sz="quarter" idx="12"/>
          </p:nvPr>
        </p:nvSpPr>
        <p:spPr/>
        <p:txBody>
          <a:bodyPr/>
          <a:lstStyle/>
          <a:p>
            <a:fld id="{672B7600-67E3-4D97-B453-880E2742B982}" type="slidenum">
              <a:rPr lang="en-US" smtClean="0"/>
              <a:t>5</a:t>
            </a:fld>
            <a:endParaRPr lang="en-US"/>
          </a:p>
        </p:txBody>
      </p:sp>
    </p:spTree>
    <p:extLst>
      <p:ext uri="{BB962C8B-B14F-4D97-AF65-F5344CB8AC3E}">
        <p14:creationId xmlns:p14="http://schemas.microsoft.com/office/powerpoint/2010/main" val="2507502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CB435-CC94-4A79-91D6-FFCD67E9C8AC}"/>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143CB89D-0D9C-4549-AD4E-9811C01F9384}"/>
              </a:ext>
            </a:extLst>
          </p:cNvPr>
          <p:cNvSpPr>
            <a:spLocks noGrp="1"/>
          </p:cNvSpPr>
          <p:nvPr>
            <p:ph type="body" idx="1"/>
          </p:nvPr>
        </p:nvSpPr>
        <p:spPr/>
        <p:txBody>
          <a:bodyPr>
            <a:normAutofit fontScale="85000" lnSpcReduction="20000"/>
          </a:bodyPr>
          <a:lstStyle/>
          <a:p>
            <a:r>
              <a:rPr lang="en-US" noProof="1"/>
              <a:t>Lorem ipsum dolor sit amet, tollit epicuri est ex, exerci accumsan singulis ei mel.</a:t>
            </a:r>
          </a:p>
        </p:txBody>
      </p:sp>
      <p:sp>
        <p:nvSpPr>
          <p:cNvPr id="4" name="Date Placeholder 3">
            <a:extLst>
              <a:ext uri="{FF2B5EF4-FFF2-40B4-BE49-F238E27FC236}">
                <a16:creationId xmlns:a16="http://schemas.microsoft.com/office/drawing/2014/main" id="{2E7E543D-C5A6-4D43-B39E-5403AE6384FD}"/>
              </a:ext>
            </a:extLst>
          </p:cNvPr>
          <p:cNvSpPr>
            <a:spLocks noGrp="1"/>
          </p:cNvSpPr>
          <p:nvPr>
            <p:ph type="dt" sz="half" idx="10"/>
          </p:nvPr>
        </p:nvSpPr>
        <p:spPr/>
        <p:txBody>
          <a:bodyPr/>
          <a:lstStyle/>
          <a:p>
            <a:r>
              <a:rPr lang="en-US"/>
              <a:t>Date</a:t>
            </a:r>
          </a:p>
        </p:txBody>
      </p:sp>
      <p:sp>
        <p:nvSpPr>
          <p:cNvPr id="5" name="Footer Placeholder 4">
            <a:extLst>
              <a:ext uri="{FF2B5EF4-FFF2-40B4-BE49-F238E27FC236}">
                <a16:creationId xmlns:a16="http://schemas.microsoft.com/office/drawing/2014/main" id="{EEAECD98-5237-4EFB-ACE2-3AF54D228737}"/>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id="{22978E58-1DFD-4153-BE18-AC20F7B49FCE}"/>
              </a:ext>
            </a:extLst>
          </p:cNvPr>
          <p:cNvSpPr>
            <a:spLocks noGrp="1"/>
          </p:cNvSpPr>
          <p:nvPr>
            <p:ph type="sldNum" sz="quarter" idx="12"/>
          </p:nvPr>
        </p:nvSpPr>
        <p:spPr/>
        <p:txBody>
          <a:bodyPr/>
          <a:lstStyle/>
          <a:p>
            <a:fld id="{672B7600-67E3-4D97-B453-880E2742B982}" type="slidenum">
              <a:rPr lang="en-US" smtClean="0"/>
              <a:t>6</a:t>
            </a:fld>
            <a:endParaRPr lang="en-US"/>
          </a:p>
        </p:txBody>
      </p:sp>
      <p:sp>
        <p:nvSpPr>
          <p:cNvPr id="10" name="Picture Placeholder 9">
            <a:extLst>
              <a:ext uri="{FF2B5EF4-FFF2-40B4-BE49-F238E27FC236}">
                <a16:creationId xmlns:a16="http://schemas.microsoft.com/office/drawing/2014/main" id="{6360B73D-DEC8-46DE-B49A-2222E5C18006}"/>
              </a:ext>
            </a:extLst>
          </p:cNvPr>
          <p:cNvSpPr>
            <a:spLocks noGrp="1"/>
          </p:cNvSpPr>
          <p:nvPr>
            <p:ph type="pic" sz="quarter" idx="13"/>
          </p:nvPr>
        </p:nvSpPr>
        <p:spPr/>
      </p:sp>
      <p:sp>
        <p:nvSpPr>
          <p:cNvPr id="8" name="Text Placeholder 7">
            <a:extLst>
              <a:ext uri="{FF2B5EF4-FFF2-40B4-BE49-F238E27FC236}">
                <a16:creationId xmlns:a16="http://schemas.microsoft.com/office/drawing/2014/main" id="{E706E319-CFF6-47B5-A20A-6B1263E9CFFA}"/>
              </a:ext>
            </a:extLst>
          </p:cNvPr>
          <p:cNvSpPr>
            <a:spLocks noGrp="1"/>
          </p:cNvSpPr>
          <p:nvPr>
            <p:ph type="body" sz="quarter" idx="14"/>
          </p:nvPr>
        </p:nvSpPr>
        <p:spPr/>
        <p:txBody>
          <a:bodyPr/>
          <a:lstStyle/>
          <a:p>
            <a:r>
              <a:rPr lang="en-US" dirty="0"/>
              <a:t>First / Last Name</a:t>
            </a:r>
          </a:p>
        </p:txBody>
      </p:sp>
      <p:sp>
        <p:nvSpPr>
          <p:cNvPr id="9" name="Text Placeholder 8">
            <a:extLst>
              <a:ext uri="{FF2B5EF4-FFF2-40B4-BE49-F238E27FC236}">
                <a16:creationId xmlns:a16="http://schemas.microsoft.com/office/drawing/2014/main" id="{498D2B60-6EBF-438D-ACDF-B187F7759195}"/>
              </a:ext>
            </a:extLst>
          </p:cNvPr>
          <p:cNvSpPr>
            <a:spLocks noGrp="1"/>
          </p:cNvSpPr>
          <p:nvPr>
            <p:ph type="body" sz="quarter" idx="15"/>
          </p:nvPr>
        </p:nvSpPr>
        <p:spPr/>
        <p:txBody>
          <a:bodyPr/>
          <a:lstStyle/>
          <a:p>
            <a:r>
              <a:rPr lang="en-US" dirty="0"/>
              <a:t>(123) 456-7890</a:t>
            </a:r>
          </a:p>
        </p:txBody>
      </p:sp>
      <p:sp>
        <p:nvSpPr>
          <p:cNvPr id="11" name="Text Placeholder 10">
            <a:extLst>
              <a:ext uri="{FF2B5EF4-FFF2-40B4-BE49-F238E27FC236}">
                <a16:creationId xmlns:a16="http://schemas.microsoft.com/office/drawing/2014/main" id="{CEAF7DC0-4335-4DB8-9A10-5BE769E70780}"/>
              </a:ext>
            </a:extLst>
          </p:cNvPr>
          <p:cNvSpPr>
            <a:spLocks noGrp="1"/>
          </p:cNvSpPr>
          <p:nvPr>
            <p:ph type="body" sz="quarter" idx="16"/>
          </p:nvPr>
        </p:nvSpPr>
        <p:spPr/>
        <p:txBody>
          <a:bodyPr/>
          <a:lstStyle/>
          <a:p>
            <a:r>
              <a:rPr lang="en-US" dirty="0"/>
              <a:t>Your Company</a:t>
            </a:r>
          </a:p>
        </p:txBody>
      </p:sp>
    </p:spTree>
    <p:extLst>
      <p:ext uri="{BB962C8B-B14F-4D97-AF65-F5344CB8AC3E}">
        <p14:creationId xmlns:p14="http://schemas.microsoft.com/office/powerpoint/2010/main" val="480356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30BCEAC-9D2A-4F2E-911E-7147EC8657C0}"/>
              </a:ext>
            </a:extLst>
          </p:cNvPr>
          <p:cNvSpPr>
            <a:spLocks noGrp="1"/>
          </p:cNvSpPr>
          <p:nvPr>
            <p:ph type="title"/>
          </p:nvPr>
        </p:nvSpPr>
        <p:spPr/>
        <p:txBody>
          <a:bodyPr/>
          <a:lstStyle/>
          <a:p>
            <a:r>
              <a:rPr lang="en-US" dirty="0"/>
              <a:t>Color Theme</a:t>
            </a:r>
          </a:p>
        </p:txBody>
      </p:sp>
      <p:sp>
        <p:nvSpPr>
          <p:cNvPr id="10" name="Text Placeholder 9">
            <a:extLst>
              <a:ext uri="{FF2B5EF4-FFF2-40B4-BE49-F238E27FC236}">
                <a16:creationId xmlns:a16="http://schemas.microsoft.com/office/drawing/2014/main" id="{B0AC6566-81E8-42BE-A88A-2D036A429A35}"/>
              </a:ext>
            </a:extLst>
          </p:cNvPr>
          <p:cNvSpPr>
            <a:spLocks noGrp="1"/>
          </p:cNvSpPr>
          <p:nvPr>
            <p:ph type="body" sz="quarter" idx="10"/>
          </p:nvPr>
        </p:nvSpPr>
        <p:spPr/>
        <p:txBody>
          <a:bodyPr/>
          <a:lstStyle/>
          <a:p>
            <a:r>
              <a:rPr lang="en-US" dirty="0"/>
              <a:t>Typography</a:t>
            </a:r>
          </a:p>
        </p:txBody>
      </p:sp>
      <p:sp>
        <p:nvSpPr>
          <p:cNvPr id="11" name="Text Placeholder 10">
            <a:extLst>
              <a:ext uri="{FF2B5EF4-FFF2-40B4-BE49-F238E27FC236}">
                <a16:creationId xmlns:a16="http://schemas.microsoft.com/office/drawing/2014/main" id="{D38A80D6-0B80-42D9-A22D-0E8D2FA47308}"/>
              </a:ext>
            </a:extLst>
          </p:cNvPr>
          <p:cNvSpPr>
            <a:spLocks noGrp="1"/>
          </p:cNvSpPr>
          <p:nvPr>
            <p:ph type="body" sz="quarter" idx="11"/>
          </p:nvPr>
        </p:nvSpPr>
        <p:spPr/>
        <p:txBody>
          <a:bodyPr>
            <a:noAutofit/>
          </a:bodyPr>
          <a:lstStyle/>
          <a:p>
            <a:r>
              <a:rPr lang="en-US" dirty="0"/>
              <a:t>Calibri</a:t>
            </a:r>
          </a:p>
        </p:txBody>
      </p:sp>
      <p:sp>
        <p:nvSpPr>
          <p:cNvPr id="12" name="Text Placeholder 11">
            <a:extLst>
              <a:ext uri="{FF2B5EF4-FFF2-40B4-BE49-F238E27FC236}">
                <a16:creationId xmlns:a16="http://schemas.microsoft.com/office/drawing/2014/main" id="{E7B7AE20-4734-48F6-9B03-936A83AA8E0C}"/>
              </a:ext>
            </a:extLst>
          </p:cNvPr>
          <p:cNvSpPr>
            <a:spLocks noGrp="1"/>
          </p:cNvSpPr>
          <p:nvPr>
            <p:ph type="body" sz="quarter" idx="12"/>
          </p:nvPr>
        </p:nvSpPr>
        <p:spPr/>
        <p:txBody>
          <a:bodyPr>
            <a:noAutofit/>
          </a:bodyPr>
          <a:lstStyle/>
          <a:p>
            <a:r>
              <a:rPr lang="en-US" dirty="0"/>
              <a:t>Calibri Light</a:t>
            </a:r>
          </a:p>
        </p:txBody>
      </p:sp>
    </p:spTree>
    <p:extLst>
      <p:ext uri="{BB962C8B-B14F-4D97-AF65-F5344CB8AC3E}">
        <p14:creationId xmlns:p14="http://schemas.microsoft.com/office/powerpoint/2010/main" val="3328212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999800"/>
      </p:ext>
    </p:extLst>
  </p:cSld>
  <p:clrMapOvr>
    <a:masterClrMapping/>
  </p:clrMapOvr>
</p:sld>
</file>

<file path=ppt/theme/theme1.xml><?xml version="1.0" encoding="utf-8"?>
<a:theme xmlns:a="http://schemas.openxmlformats.org/drawingml/2006/main" name="PresentationGO">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signed by Presentation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332</TotalTime>
  <Words>363</Words>
  <PresentationFormat>Widescreen</PresentationFormat>
  <Paragraphs>52</Paragraphs>
  <Slides>8</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Calibri</vt:lpstr>
      <vt:lpstr>Calibri Light</vt:lpstr>
      <vt:lpstr>Open Sans</vt:lpstr>
      <vt:lpstr>PresentationGO</vt:lpstr>
      <vt:lpstr>Designed by PresentationGO</vt:lpstr>
      <vt:lpstr>Title of your Presentation</vt:lpstr>
      <vt:lpstr>Title of your Slide</vt:lpstr>
      <vt:lpstr>Title of your Slide</vt:lpstr>
      <vt:lpstr>Title of your Section</vt:lpstr>
      <vt:lpstr>Title of your Section</vt:lpstr>
      <vt:lpstr>Thank You!</vt:lpstr>
      <vt:lpstr>Color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BEACH</dc:title>
  <dc:creator>PresentationGO.com</dc:creator>
  <dc:description>© Copyright PresentationGo.com</dc:description>
  <dcterms:created xsi:type="dcterms:W3CDTF">2019-11-21T05:02:10Z</dcterms:created>
  <dcterms:modified xsi:type="dcterms:W3CDTF">2020-05-29T16:52:46Z</dcterms:modified>
  <cp:category>Templates</cp:category>
</cp:coreProperties>
</file>