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3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40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Beach Umbrella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DF43012-65A4-4D9E-AFAF-A289FF7B0306}"/>
              </a:ext>
            </a:extLst>
          </p:cNvPr>
          <p:cNvGrpSpPr/>
          <p:nvPr/>
        </p:nvGrpSpPr>
        <p:grpSpPr>
          <a:xfrm>
            <a:off x="3773906" y="830265"/>
            <a:ext cx="7330606" cy="5864254"/>
            <a:chOff x="1955799" y="1282700"/>
            <a:chExt cx="8107681" cy="64858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ACA3BA8-3734-4468-93CF-0E307F8CB8E0}"/>
                </a:ext>
              </a:extLst>
            </p:cNvPr>
            <p:cNvSpPr/>
            <p:nvPr/>
          </p:nvSpPr>
          <p:spPr>
            <a:xfrm>
              <a:off x="1981199" y="2730500"/>
              <a:ext cx="8082281" cy="503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3624" y="0"/>
                  </a:lnTo>
                  <a:lnTo>
                    <a:pt x="0" y="12551"/>
                  </a:lnTo>
                  <a:lnTo>
                    <a:pt x="3421" y="21600"/>
                  </a:lnTo>
                  <a:close/>
                </a:path>
              </a:pathLst>
            </a:custGeom>
            <a:gradFill>
              <a:gsLst>
                <a:gs pos="84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chemeClr val="bg2">
                    <a:lumMod val="90000"/>
                  </a:schemeClr>
                </a:gs>
              </a:gsLst>
              <a:lin ang="3600000" scaled="0"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0D8AC5C-C4BB-4F1C-9B24-F472A35AE343}"/>
                </a:ext>
              </a:extLst>
            </p:cNvPr>
            <p:cNvSpPr/>
            <p:nvPr/>
          </p:nvSpPr>
          <p:spPr>
            <a:xfrm>
              <a:off x="2044699" y="2794000"/>
              <a:ext cx="2482852" cy="285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99" y="3183"/>
                    <a:pt x="3304" y="6867"/>
                    <a:pt x="3304" y="10800"/>
                  </a:cubicBezTo>
                  <a:cubicBezTo>
                    <a:pt x="3304" y="14724"/>
                    <a:pt x="2099" y="18417"/>
                    <a:pt x="0" y="21600"/>
                  </a:cubicBezTo>
                  <a:lnTo>
                    <a:pt x="2160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227D966-AE28-47EF-9970-CC00108C1B2E}"/>
                </a:ext>
              </a:extLst>
            </p:cNvPr>
            <p:cNvSpPr/>
            <p:nvPr/>
          </p:nvSpPr>
          <p:spPr>
            <a:xfrm>
              <a:off x="2031999" y="1384300"/>
              <a:ext cx="2489202" cy="284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0"/>
                  </a:moveTo>
                  <a:cubicBezTo>
                    <a:pt x="19462" y="3126"/>
                    <a:pt x="16398" y="5827"/>
                    <a:pt x="12530" y="7766"/>
                  </a:cubicBezTo>
                  <a:cubicBezTo>
                    <a:pt x="8574" y="9744"/>
                    <a:pt x="4254" y="10689"/>
                    <a:pt x="0" y="10679"/>
                  </a:cubicBezTo>
                  <a:cubicBezTo>
                    <a:pt x="22" y="10708"/>
                    <a:pt x="33" y="10737"/>
                    <a:pt x="55" y="10766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110DFC0-B4BA-471B-846C-F00E2CE06245}"/>
                </a:ext>
              </a:extLst>
            </p:cNvPr>
            <p:cNvSpPr/>
            <p:nvPr/>
          </p:nvSpPr>
          <p:spPr>
            <a:xfrm>
              <a:off x="4521199" y="1371600"/>
              <a:ext cx="2506981" cy="285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09"/>
                  </a:moveTo>
                  <a:cubicBezTo>
                    <a:pt x="17365" y="10718"/>
                    <a:pt x="13076" y="9787"/>
                    <a:pt x="9137" y="7818"/>
                  </a:cubicBezTo>
                  <a:cubicBezTo>
                    <a:pt x="5252" y="5868"/>
                    <a:pt x="2188" y="3141"/>
                    <a:pt x="66" y="0"/>
                  </a:cubicBezTo>
                  <a:cubicBezTo>
                    <a:pt x="44" y="29"/>
                    <a:pt x="22" y="58"/>
                    <a:pt x="0" y="96"/>
                  </a:cubicBezTo>
                  <a:lnTo>
                    <a:pt x="0" y="21600"/>
                  </a:lnTo>
                  <a:lnTo>
                    <a:pt x="21600" y="1070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8D587EC-FC6F-4A96-8325-713A698C0F3B}"/>
                </a:ext>
              </a:extLst>
            </p:cNvPr>
            <p:cNvSpPr/>
            <p:nvPr/>
          </p:nvSpPr>
          <p:spPr>
            <a:xfrm>
              <a:off x="2031999" y="4229100"/>
              <a:ext cx="2490471" cy="283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" y="10848"/>
                  </a:moveTo>
                  <a:cubicBezTo>
                    <a:pt x="44" y="10887"/>
                    <a:pt x="22" y="10916"/>
                    <a:pt x="0" y="10955"/>
                  </a:cubicBezTo>
                  <a:cubicBezTo>
                    <a:pt x="4263" y="10945"/>
                    <a:pt x="8592" y="11882"/>
                    <a:pt x="12557" y="13862"/>
                  </a:cubicBezTo>
                  <a:cubicBezTo>
                    <a:pt x="16423" y="15794"/>
                    <a:pt x="19463" y="18489"/>
                    <a:pt x="21600" y="21600"/>
                  </a:cubicBezTo>
                  <a:lnTo>
                    <a:pt x="21600" y="0"/>
                  </a:lnTo>
                  <a:lnTo>
                    <a:pt x="66" y="1084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6BA9139-FE1D-4DC5-9D1E-AE9C79039481}"/>
                </a:ext>
              </a:extLst>
            </p:cNvPr>
            <p:cNvSpPr/>
            <p:nvPr/>
          </p:nvSpPr>
          <p:spPr>
            <a:xfrm>
              <a:off x="4521199" y="2781300"/>
              <a:ext cx="2508252" cy="287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64" y="10805"/>
                  </a:moveTo>
                  <a:cubicBezTo>
                    <a:pt x="18264" y="6866"/>
                    <a:pt x="19478" y="3176"/>
                    <a:pt x="21600" y="0"/>
                  </a:cubicBezTo>
                  <a:cubicBezTo>
                    <a:pt x="21600" y="0"/>
                    <a:pt x="21589" y="0"/>
                    <a:pt x="21589" y="0"/>
                  </a:cubicBezTo>
                  <a:lnTo>
                    <a:pt x="0" y="10805"/>
                  </a:lnTo>
                  <a:lnTo>
                    <a:pt x="21545" y="21600"/>
                  </a:lnTo>
                  <a:cubicBezTo>
                    <a:pt x="21556" y="21600"/>
                    <a:pt x="21567" y="21600"/>
                    <a:pt x="21578" y="21600"/>
                  </a:cubicBezTo>
                  <a:cubicBezTo>
                    <a:pt x="19467" y="18415"/>
                    <a:pt x="18264" y="14734"/>
                    <a:pt x="18264" y="1080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861EA0C-2D02-4700-AF4E-C5E2BE382C2A}"/>
                </a:ext>
              </a:extLst>
            </p:cNvPr>
            <p:cNvSpPr/>
            <p:nvPr/>
          </p:nvSpPr>
          <p:spPr>
            <a:xfrm>
              <a:off x="4521199" y="4229100"/>
              <a:ext cx="2501902" cy="285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475"/>
                  </a:moveTo>
                  <a:cubicBezTo>
                    <a:pt x="33" y="21514"/>
                    <a:pt x="55" y="21562"/>
                    <a:pt x="88" y="21600"/>
                  </a:cubicBezTo>
                  <a:cubicBezTo>
                    <a:pt x="2215" y="18450"/>
                    <a:pt x="5274" y="15722"/>
                    <a:pt x="9166" y="13773"/>
                  </a:cubicBezTo>
                  <a:cubicBezTo>
                    <a:pt x="13092" y="11804"/>
                    <a:pt x="17379" y="10872"/>
                    <a:pt x="21600" y="10872"/>
                  </a:cubicBezTo>
                  <a:lnTo>
                    <a:pt x="0" y="0"/>
                  </a:lnTo>
                  <a:lnTo>
                    <a:pt x="0" y="2147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81F7B6E-B6A4-4330-A1E6-B75833AFDB12}"/>
                </a:ext>
              </a:extLst>
            </p:cNvPr>
            <p:cNvSpPr/>
            <p:nvPr/>
          </p:nvSpPr>
          <p:spPr>
            <a:xfrm>
              <a:off x="1955799" y="1282700"/>
              <a:ext cx="5137816" cy="588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extrusionOk="0">
                  <a:moveTo>
                    <a:pt x="21436" y="15955"/>
                  </a:moveTo>
                  <a:lnTo>
                    <a:pt x="11687" y="11056"/>
                  </a:lnTo>
                  <a:cubicBezTo>
                    <a:pt x="11719" y="10977"/>
                    <a:pt x="11735" y="10889"/>
                    <a:pt x="11735" y="10800"/>
                  </a:cubicBezTo>
                  <a:cubicBezTo>
                    <a:pt x="11735" y="10711"/>
                    <a:pt x="11719" y="10623"/>
                    <a:pt x="11687" y="10544"/>
                  </a:cubicBezTo>
                  <a:lnTo>
                    <a:pt x="21436" y="5645"/>
                  </a:lnTo>
                  <a:cubicBezTo>
                    <a:pt x="21532" y="5593"/>
                    <a:pt x="21569" y="5486"/>
                    <a:pt x="21510" y="5402"/>
                  </a:cubicBezTo>
                  <a:cubicBezTo>
                    <a:pt x="21452" y="5318"/>
                    <a:pt x="21329" y="5290"/>
                    <a:pt x="21234" y="5337"/>
                  </a:cubicBezTo>
                  <a:lnTo>
                    <a:pt x="11485" y="10236"/>
                  </a:lnTo>
                  <a:cubicBezTo>
                    <a:pt x="11352" y="10110"/>
                    <a:pt x="11176" y="10017"/>
                    <a:pt x="10974" y="9980"/>
                  </a:cubicBezTo>
                  <a:lnTo>
                    <a:pt x="10974" y="177"/>
                  </a:lnTo>
                  <a:cubicBezTo>
                    <a:pt x="10974" y="79"/>
                    <a:pt x="10883" y="0"/>
                    <a:pt x="10772" y="0"/>
                  </a:cubicBezTo>
                  <a:cubicBezTo>
                    <a:pt x="10660" y="0"/>
                    <a:pt x="10569" y="79"/>
                    <a:pt x="10569" y="177"/>
                  </a:cubicBezTo>
                  <a:lnTo>
                    <a:pt x="10569" y="9980"/>
                  </a:lnTo>
                  <a:cubicBezTo>
                    <a:pt x="10367" y="10017"/>
                    <a:pt x="10191" y="10110"/>
                    <a:pt x="10058" y="10236"/>
                  </a:cubicBezTo>
                  <a:lnTo>
                    <a:pt x="310" y="5337"/>
                  </a:lnTo>
                  <a:cubicBezTo>
                    <a:pt x="214" y="5286"/>
                    <a:pt x="86" y="5318"/>
                    <a:pt x="33" y="5402"/>
                  </a:cubicBezTo>
                  <a:cubicBezTo>
                    <a:pt x="-26" y="5486"/>
                    <a:pt x="12" y="5598"/>
                    <a:pt x="107" y="5645"/>
                  </a:cubicBezTo>
                  <a:lnTo>
                    <a:pt x="9856" y="10544"/>
                  </a:lnTo>
                  <a:cubicBezTo>
                    <a:pt x="9824" y="10623"/>
                    <a:pt x="9808" y="10711"/>
                    <a:pt x="9808" y="10800"/>
                  </a:cubicBezTo>
                  <a:cubicBezTo>
                    <a:pt x="9808" y="10889"/>
                    <a:pt x="9824" y="10977"/>
                    <a:pt x="9856" y="11056"/>
                  </a:cubicBezTo>
                  <a:lnTo>
                    <a:pt x="102" y="15955"/>
                  </a:lnTo>
                  <a:cubicBezTo>
                    <a:pt x="6" y="16007"/>
                    <a:pt x="-31" y="16114"/>
                    <a:pt x="28" y="16198"/>
                  </a:cubicBezTo>
                  <a:cubicBezTo>
                    <a:pt x="65" y="16254"/>
                    <a:pt x="134" y="16286"/>
                    <a:pt x="203" y="16286"/>
                  </a:cubicBezTo>
                  <a:cubicBezTo>
                    <a:pt x="235" y="16286"/>
                    <a:pt x="272" y="16277"/>
                    <a:pt x="304" y="16263"/>
                  </a:cubicBezTo>
                  <a:lnTo>
                    <a:pt x="10053" y="11364"/>
                  </a:lnTo>
                  <a:cubicBezTo>
                    <a:pt x="10186" y="11490"/>
                    <a:pt x="10362" y="11583"/>
                    <a:pt x="10564" y="11620"/>
                  </a:cubicBezTo>
                  <a:lnTo>
                    <a:pt x="10564" y="21423"/>
                  </a:lnTo>
                  <a:cubicBezTo>
                    <a:pt x="10564" y="21521"/>
                    <a:pt x="10655" y="21600"/>
                    <a:pt x="10766" y="21600"/>
                  </a:cubicBezTo>
                  <a:cubicBezTo>
                    <a:pt x="10878" y="21600"/>
                    <a:pt x="10969" y="21521"/>
                    <a:pt x="10969" y="21423"/>
                  </a:cubicBezTo>
                  <a:lnTo>
                    <a:pt x="10969" y="11620"/>
                  </a:lnTo>
                  <a:cubicBezTo>
                    <a:pt x="11171" y="11583"/>
                    <a:pt x="11347" y="11490"/>
                    <a:pt x="11480" y="11364"/>
                  </a:cubicBezTo>
                  <a:lnTo>
                    <a:pt x="21228" y="16263"/>
                  </a:lnTo>
                  <a:cubicBezTo>
                    <a:pt x="21260" y="16277"/>
                    <a:pt x="21297" y="16286"/>
                    <a:pt x="21329" y="16286"/>
                  </a:cubicBezTo>
                  <a:cubicBezTo>
                    <a:pt x="21399" y="16286"/>
                    <a:pt x="21468" y="16254"/>
                    <a:pt x="21505" y="16198"/>
                  </a:cubicBezTo>
                  <a:cubicBezTo>
                    <a:pt x="21564" y="16114"/>
                    <a:pt x="21532" y="16007"/>
                    <a:pt x="21436" y="15955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C795F4B1-A6F8-4EDD-B47C-45BB6C62A828}"/>
                </a:ext>
              </a:extLst>
            </p:cNvPr>
            <p:cNvSpPr/>
            <p:nvPr/>
          </p:nvSpPr>
          <p:spPr>
            <a:xfrm>
              <a:off x="4394200" y="4089400"/>
              <a:ext cx="261621" cy="26162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DE574C0-0784-41A8-A9C4-08232478D407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E80EEE-E91F-4610-8FD1-DDD53B07BE2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3DE8A1F-F6E1-494D-B98A-F6EA67980C3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BFDC2FA-3F30-4964-AEBE-4D4E001B0C01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D85B45B-9FBF-4C8C-A14D-61EE28B0157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14342F-E8F1-48CF-8DAE-D187CB82E3E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145A173-29D7-4DD8-AE84-8C51C0391F5E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8194D4-6C04-45DE-ADEB-0810CFFF1B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28BBD4A-6EA0-4BBC-B1D5-E4625473248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BD99EA9-0FCA-4436-A228-92AF4D6F47E3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2FE2C8-958E-460C-B339-CBB84BF900E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66DD2B5-C3F8-46D6-8A78-777EC33BD43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4B9C529-7ABB-41DD-A6B0-BD2F9518947F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AC9377-06A9-4E3D-A84B-45D7B12CDFE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3543817-9047-49BD-A545-C16BBA3598F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0CB28FF-77BA-48C6-A540-1BBDE1ADF587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F88740B-486C-4C7A-A90C-348CE4C8241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AEF507A-032B-4CD6-804E-173828B641F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aphic 31" descr="Stopwatch">
            <a:extLst>
              <a:ext uri="{FF2B5EF4-FFF2-40B4-BE49-F238E27FC236}">
                <a16:creationId xmlns:a16="http://schemas.microsoft.com/office/drawing/2014/main" id="{D51CBF43-E26E-4FE1-A66E-A638468AB942}"/>
              </a:ext>
            </a:extLst>
          </p:cNvPr>
          <p:cNvGrpSpPr/>
          <p:nvPr/>
        </p:nvGrpSpPr>
        <p:grpSpPr>
          <a:xfrm>
            <a:off x="6986971" y="3008971"/>
            <a:ext cx="914400" cy="914400"/>
            <a:chOff x="6986971" y="3008971"/>
            <a:chExt cx="914400" cy="914400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74707B2-3E34-4849-BFDF-6EFD7FC1917A}"/>
                </a:ext>
              </a:extLst>
            </p:cNvPr>
            <p:cNvSpPr/>
            <p:nvPr/>
          </p:nvSpPr>
          <p:spPr>
            <a:xfrm>
              <a:off x="7425121" y="330424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A839A4B-DB4A-4F3D-BF43-505D8BA97594}"/>
                </a:ext>
              </a:extLst>
            </p:cNvPr>
            <p:cNvSpPr/>
            <p:nvPr/>
          </p:nvSpPr>
          <p:spPr>
            <a:xfrm>
              <a:off x="7425121" y="368524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1DCE084-0463-453D-A834-9AC974A4C1F8}"/>
                </a:ext>
              </a:extLst>
            </p:cNvPr>
            <p:cNvSpPr/>
            <p:nvPr/>
          </p:nvSpPr>
          <p:spPr>
            <a:xfrm>
              <a:off x="7615621" y="34852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B66ABC-EC35-47A1-A303-30626F897CFC}"/>
                </a:ext>
              </a:extLst>
            </p:cNvPr>
            <p:cNvSpPr/>
            <p:nvPr/>
          </p:nvSpPr>
          <p:spPr>
            <a:xfrm>
              <a:off x="7234621" y="34852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833693C-8359-48EE-A300-C513BF839D08}"/>
                </a:ext>
              </a:extLst>
            </p:cNvPr>
            <p:cNvSpPr/>
            <p:nvPr/>
          </p:nvSpPr>
          <p:spPr>
            <a:xfrm>
              <a:off x="7425121" y="3370921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E1206D1-6299-4ECC-ADE1-B0B919A599AC}"/>
                </a:ext>
              </a:extLst>
            </p:cNvPr>
            <p:cNvSpPr/>
            <p:nvPr/>
          </p:nvSpPr>
          <p:spPr>
            <a:xfrm>
              <a:off x="7120612" y="3094696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35" descr="Gears">
            <a:extLst>
              <a:ext uri="{FF2B5EF4-FFF2-40B4-BE49-F238E27FC236}">
                <a16:creationId xmlns:a16="http://schemas.microsoft.com/office/drawing/2014/main" id="{6F97C70D-4193-484B-9AFE-6BD82C7A19E3}"/>
              </a:ext>
            </a:extLst>
          </p:cNvPr>
          <p:cNvGrpSpPr/>
          <p:nvPr/>
        </p:nvGrpSpPr>
        <p:grpSpPr>
          <a:xfrm>
            <a:off x="4437313" y="3089933"/>
            <a:ext cx="621029" cy="751522"/>
            <a:chOff x="4437313" y="3089933"/>
            <a:chExt cx="621029" cy="751522"/>
          </a:xfrm>
          <a:solidFill>
            <a:srgbClr val="262626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D8A7C9D-B4C1-4BDA-8E66-271B54C80527}"/>
                </a:ext>
              </a:extLst>
            </p:cNvPr>
            <p:cNvSpPr/>
            <p:nvPr/>
          </p:nvSpPr>
          <p:spPr>
            <a:xfrm>
              <a:off x="4652579" y="30899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017DA46-E71F-4AA3-8CCE-561B191D5B1F}"/>
                </a:ext>
              </a:extLst>
            </p:cNvPr>
            <p:cNvSpPr/>
            <p:nvPr/>
          </p:nvSpPr>
          <p:spPr>
            <a:xfrm>
              <a:off x="4437313" y="34366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34" descr="Head with gears">
            <a:extLst>
              <a:ext uri="{FF2B5EF4-FFF2-40B4-BE49-F238E27FC236}">
                <a16:creationId xmlns:a16="http://schemas.microsoft.com/office/drawing/2014/main" id="{FE9650FC-C763-4785-802E-81B31F72C341}"/>
              </a:ext>
            </a:extLst>
          </p:cNvPr>
          <p:cNvGrpSpPr/>
          <p:nvPr/>
        </p:nvGrpSpPr>
        <p:grpSpPr>
          <a:xfrm>
            <a:off x="5012678" y="4125307"/>
            <a:ext cx="914400" cy="914400"/>
            <a:chOff x="5012678" y="4125307"/>
            <a:chExt cx="914400" cy="914400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27C1CBE-DF89-44F1-8F10-89EA10062264}"/>
                </a:ext>
              </a:extLst>
            </p:cNvPr>
            <p:cNvSpPr/>
            <p:nvPr/>
          </p:nvSpPr>
          <p:spPr>
            <a:xfrm>
              <a:off x="5421300" y="4312949"/>
              <a:ext cx="80009" cy="80009"/>
            </a:xfrm>
            <a:custGeom>
              <a:avLst/>
              <a:gdLst>
                <a:gd name="connsiteX0" fmla="*/ 40005 w 80009"/>
                <a:gd name="connsiteY0" fmla="*/ 0 h 80009"/>
                <a:gd name="connsiteX1" fmla="*/ 0 w 80009"/>
                <a:gd name="connsiteY1" fmla="*/ 40005 h 80009"/>
                <a:gd name="connsiteX2" fmla="*/ 40005 w 80009"/>
                <a:gd name="connsiteY2" fmla="*/ 80010 h 80009"/>
                <a:gd name="connsiteX3" fmla="*/ 80010 w 80009"/>
                <a:gd name="connsiteY3" fmla="*/ 40005 h 80009"/>
                <a:gd name="connsiteX4" fmla="*/ 40005 w 80009"/>
                <a:gd name="connsiteY4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9" h="80009">
                  <a:moveTo>
                    <a:pt x="40005" y="0"/>
                  </a:moveTo>
                  <a:cubicBezTo>
                    <a:pt x="18097" y="0"/>
                    <a:pt x="0" y="18097"/>
                    <a:pt x="0" y="40005"/>
                  </a:cubicBezTo>
                  <a:cubicBezTo>
                    <a:pt x="0" y="61913"/>
                    <a:pt x="18097" y="80010"/>
                    <a:pt x="40005" y="80010"/>
                  </a:cubicBezTo>
                  <a:cubicBezTo>
                    <a:pt x="61913" y="80010"/>
                    <a:pt x="80010" y="61913"/>
                    <a:pt x="80010" y="40005"/>
                  </a:cubicBezTo>
                  <a:cubicBezTo>
                    <a:pt x="80010" y="18097"/>
                    <a:pt x="61913" y="0"/>
                    <a:pt x="4000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2101144-061D-4C76-9A98-A92AE61464D7}"/>
                </a:ext>
              </a:extLst>
            </p:cNvPr>
            <p:cNvSpPr/>
            <p:nvPr/>
          </p:nvSpPr>
          <p:spPr>
            <a:xfrm>
              <a:off x="5301285" y="4506307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695D08D-3872-47B2-A031-49B4BCAD532A}"/>
                </a:ext>
              </a:extLst>
            </p:cNvPr>
            <p:cNvSpPr/>
            <p:nvPr/>
          </p:nvSpPr>
          <p:spPr>
            <a:xfrm>
              <a:off x="5145836" y="4178646"/>
              <a:ext cx="647985" cy="768667"/>
            </a:xfrm>
            <a:custGeom>
              <a:avLst/>
              <a:gdLst>
                <a:gd name="connsiteX0" fmla="*/ 428816 w 647985"/>
                <a:gd name="connsiteY0" fmla="*/ 187643 h 768667"/>
                <a:gd name="connsiteX1" fmla="*/ 405004 w 647985"/>
                <a:gd name="connsiteY1" fmla="*/ 199073 h 768667"/>
                <a:gd name="connsiteX2" fmla="*/ 395479 w 647985"/>
                <a:gd name="connsiteY2" fmla="*/ 220028 h 768667"/>
                <a:gd name="connsiteX3" fmla="*/ 404051 w 647985"/>
                <a:gd name="connsiteY3" fmla="*/ 244793 h 768667"/>
                <a:gd name="connsiteX4" fmla="*/ 385001 w 647985"/>
                <a:gd name="connsiteY4" fmla="*/ 263843 h 768667"/>
                <a:gd name="connsiteX5" fmla="*/ 360236 w 647985"/>
                <a:gd name="connsiteY5" fmla="*/ 255270 h 768667"/>
                <a:gd name="connsiteX6" fmla="*/ 339281 w 647985"/>
                <a:gd name="connsiteY6" fmla="*/ 263843 h 768667"/>
                <a:gd name="connsiteX7" fmla="*/ 327851 w 647985"/>
                <a:gd name="connsiteY7" fmla="*/ 286703 h 768667"/>
                <a:gd name="connsiteX8" fmla="*/ 301181 w 647985"/>
                <a:gd name="connsiteY8" fmla="*/ 286703 h 768667"/>
                <a:gd name="connsiteX9" fmla="*/ 289751 w 647985"/>
                <a:gd name="connsiteY9" fmla="*/ 262890 h 768667"/>
                <a:gd name="connsiteX10" fmla="*/ 268796 w 647985"/>
                <a:gd name="connsiteY10" fmla="*/ 254318 h 768667"/>
                <a:gd name="connsiteX11" fmla="*/ 244031 w 647985"/>
                <a:gd name="connsiteY11" fmla="*/ 262890 h 768667"/>
                <a:gd name="connsiteX12" fmla="*/ 224981 w 647985"/>
                <a:gd name="connsiteY12" fmla="*/ 243840 h 768667"/>
                <a:gd name="connsiteX13" fmla="*/ 233554 w 647985"/>
                <a:gd name="connsiteY13" fmla="*/ 219075 h 768667"/>
                <a:gd name="connsiteX14" fmla="*/ 224981 w 647985"/>
                <a:gd name="connsiteY14" fmla="*/ 198120 h 768667"/>
                <a:gd name="connsiteX15" fmla="*/ 201169 w 647985"/>
                <a:gd name="connsiteY15" fmla="*/ 186690 h 768667"/>
                <a:gd name="connsiteX16" fmla="*/ 201169 w 647985"/>
                <a:gd name="connsiteY16" fmla="*/ 160020 h 768667"/>
                <a:gd name="connsiteX17" fmla="*/ 224981 w 647985"/>
                <a:gd name="connsiteY17" fmla="*/ 148590 h 768667"/>
                <a:gd name="connsiteX18" fmla="*/ 233554 w 647985"/>
                <a:gd name="connsiteY18" fmla="*/ 127635 h 768667"/>
                <a:gd name="connsiteX19" fmla="*/ 225934 w 647985"/>
                <a:gd name="connsiteY19" fmla="*/ 102870 h 768667"/>
                <a:gd name="connsiteX20" fmla="*/ 244984 w 647985"/>
                <a:gd name="connsiteY20" fmla="*/ 83820 h 768667"/>
                <a:gd name="connsiteX21" fmla="*/ 269749 w 647985"/>
                <a:gd name="connsiteY21" fmla="*/ 92393 h 768667"/>
                <a:gd name="connsiteX22" fmla="*/ 290704 w 647985"/>
                <a:gd name="connsiteY22" fmla="*/ 83820 h 768667"/>
                <a:gd name="connsiteX23" fmla="*/ 302134 w 647985"/>
                <a:gd name="connsiteY23" fmla="*/ 60007 h 768667"/>
                <a:gd name="connsiteX24" fmla="*/ 328804 w 647985"/>
                <a:gd name="connsiteY24" fmla="*/ 60007 h 768667"/>
                <a:gd name="connsiteX25" fmla="*/ 340234 w 647985"/>
                <a:gd name="connsiteY25" fmla="*/ 82868 h 768667"/>
                <a:gd name="connsiteX26" fmla="*/ 361189 w 647985"/>
                <a:gd name="connsiteY26" fmla="*/ 91440 h 768667"/>
                <a:gd name="connsiteX27" fmla="*/ 385954 w 647985"/>
                <a:gd name="connsiteY27" fmla="*/ 82868 h 768667"/>
                <a:gd name="connsiteX28" fmla="*/ 405004 w 647985"/>
                <a:gd name="connsiteY28" fmla="*/ 101917 h 768667"/>
                <a:gd name="connsiteX29" fmla="*/ 396431 w 647985"/>
                <a:gd name="connsiteY29" fmla="*/ 126683 h 768667"/>
                <a:gd name="connsiteX30" fmla="*/ 405004 w 647985"/>
                <a:gd name="connsiteY30" fmla="*/ 147638 h 768667"/>
                <a:gd name="connsiteX31" fmla="*/ 428816 w 647985"/>
                <a:gd name="connsiteY31" fmla="*/ 159068 h 768667"/>
                <a:gd name="connsiteX32" fmla="*/ 428816 w 647985"/>
                <a:gd name="connsiteY32" fmla="*/ 187643 h 768667"/>
                <a:gd name="connsiteX33" fmla="*/ 308801 w 647985"/>
                <a:gd name="connsiteY33" fmla="*/ 381000 h 768667"/>
                <a:gd name="connsiteX34" fmla="*/ 284989 w 647985"/>
                <a:gd name="connsiteY34" fmla="*/ 392430 h 768667"/>
                <a:gd name="connsiteX35" fmla="*/ 276416 w 647985"/>
                <a:gd name="connsiteY35" fmla="*/ 413385 h 768667"/>
                <a:gd name="connsiteX36" fmla="*/ 284036 w 647985"/>
                <a:gd name="connsiteY36" fmla="*/ 438150 h 768667"/>
                <a:gd name="connsiteX37" fmla="*/ 264986 w 647985"/>
                <a:gd name="connsiteY37" fmla="*/ 457200 h 768667"/>
                <a:gd name="connsiteX38" fmla="*/ 240221 w 647985"/>
                <a:gd name="connsiteY38" fmla="*/ 448628 h 768667"/>
                <a:gd name="connsiteX39" fmla="*/ 219266 w 647985"/>
                <a:gd name="connsiteY39" fmla="*/ 457200 h 768667"/>
                <a:gd name="connsiteX40" fmla="*/ 208789 w 647985"/>
                <a:gd name="connsiteY40" fmla="*/ 480060 h 768667"/>
                <a:gd name="connsiteX41" fmla="*/ 182119 w 647985"/>
                <a:gd name="connsiteY41" fmla="*/ 480060 h 768667"/>
                <a:gd name="connsiteX42" fmla="*/ 170689 w 647985"/>
                <a:gd name="connsiteY42" fmla="*/ 456248 h 768667"/>
                <a:gd name="connsiteX43" fmla="*/ 149734 w 647985"/>
                <a:gd name="connsiteY43" fmla="*/ 447675 h 768667"/>
                <a:gd name="connsiteX44" fmla="*/ 124969 w 647985"/>
                <a:gd name="connsiteY44" fmla="*/ 455295 h 768667"/>
                <a:gd name="connsiteX45" fmla="*/ 105919 w 647985"/>
                <a:gd name="connsiteY45" fmla="*/ 436245 h 768667"/>
                <a:gd name="connsiteX46" fmla="*/ 114491 w 647985"/>
                <a:gd name="connsiteY46" fmla="*/ 411480 h 768667"/>
                <a:gd name="connsiteX47" fmla="*/ 105919 w 647985"/>
                <a:gd name="connsiteY47" fmla="*/ 390525 h 768667"/>
                <a:gd name="connsiteX48" fmla="*/ 82106 w 647985"/>
                <a:gd name="connsiteY48" fmla="*/ 379095 h 768667"/>
                <a:gd name="connsiteX49" fmla="*/ 82106 w 647985"/>
                <a:gd name="connsiteY49" fmla="*/ 352425 h 768667"/>
                <a:gd name="connsiteX50" fmla="*/ 105919 w 647985"/>
                <a:gd name="connsiteY50" fmla="*/ 340995 h 768667"/>
                <a:gd name="connsiteX51" fmla="*/ 114491 w 647985"/>
                <a:gd name="connsiteY51" fmla="*/ 320040 h 768667"/>
                <a:gd name="connsiteX52" fmla="*/ 105919 w 647985"/>
                <a:gd name="connsiteY52" fmla="*/ 295275 h 768667"/>
                <a:gd name="connsiteX53" fmla="*/ 124969 w 647985"/>
                <a:gd name="connsiteY53" fmla="*/ 276225 h 768667"/>
                <a:gd name="connsiteX54" fmla="*/ 149734 w 647985"/>
                <a:gd name="connsiteY54" fmla="*/ 284798 h 768667"/>
                <a:gd name="connsiteX55" fmla="*/ 170689 w 647985"/>
                <a:gd name="connsiteY55" fmla="*/ 276225 h 768667"/>
                <a:gd name="connsiteX56" fmla="*/ 182119 w 647985"/>
                <a:gd name="connsiteY56" fmla="*/ 252412 h 768667"/>
                <a:gd name="connsiteX57" fmla="*/ 209741 w 647985"/>
                <a:gd name="connsiteY57" fmla="*/ 252412 h 768667"/>
                <a:gd name="connsiteX58" fmla="*/ 221171 w 647985"/>
                <a:gd name="connsiteY58" fmla="*/ 276225 h 768667"/>
                <a:gd name="connsiteX59" fmla="*/ 242126 w 647985"/>
                <a:gd name="connsiteY59" fmla="*/ 284798 h 768667"/>
                <a:gd name="connsiteX60" fmla="*/ 266891 w 647985"/>
                <a:gd name="connsiteY60" fmla="*/ 276225 h 768667"/>
                <a:gd name="connsiteX61" fmla="*/ 285941 w 647985"/>
                <a:gd name="connsiteY61" fmla="*/ 295275 h 768667"/>
                <a:gd name="connsiteX62" fmla="*/ 277369 w 647985"/>
                <a:gd name="connsiteY62" fmla="*/ 320040 h 768667"/>
                <a:gd name="connsiteX63" fmla="*/ 285941 w 647985"/>
                <a:gd name="connsiteY63" fmla="*/ 340995 h 768667"/>
                <a:gd name="connsiteX64" fmla="*/ 309754 w 647985"/>
                <a:gd name="connsiteY64" fmla="*/ 352425 h 768667"/>
                <a:gd name="connsiteX65" fmla="*/ 308801 w 647985"/>
                <a:gd name="connsiteY65" fmla="*/ 381000 h 768667"/>
                <a:gd name="connsiteX66" fmla="*/ 308801 w 647985"/>
                <a:gd name="connsiteY66" fmla="*/ 381000 h 768667"/>
                <a:gd name="connsiteX67" fmla="*/ 638366 w 647985"/>
                <a:gd name="connsiteY67" fmla="*/ 416243 h 768667"/>
                <a:gd name="connsiteX68" fmla="*/ 572644 w 647985"/>
                <a:gd name="connsiteY68" fmla="*/ 301943 h 768667"/>
                <a:gd name="connsiteX69" fmla="*/ 572644 w 647985"/>
                <a:gd name="connsiteY69" fmla="*/ 297180 h 768667"/>
                <a:gd name="connsiteX70" fmla="*/ 432626 w 647985"/>
                <a:gd name="connsiteY70" fmla="*/ 40005 h 768667"/>
                <a:gd name="connsiteX71" fmla="*/ 140209 w 647985"/>
                <a:gd name="connsiteY71" fmla="*/ 40005 h 768667"/>
                <a:gd name="connsiteX72" fmla="*/ 191 w 647985"/>
                <a:gd name="connsiteY72" fmla="*/ 297180 h 768667"/>
                <a:gd name="connsiteX73" fmla="*/ 112586 w 647985"/>
                <a:gd name="connsiteY73" fmla="*/ 527685 h 768667"/>
                <a:gd name="connsiteX74" fmla="*/ 112586 w 647985"/>
                <a:gd name="connsiteY74" fmla="*/ 768668 h 768667"/>
                <a:gd name="connsiteX75" fmla="*/ 413576 w 647985"/>
                <a:gd name="connsiteY75" fmla="*/ 768668 h 768667"/>
                <a:gd name="connsiteX76" fmla="*/ 413576 w 647985"/>
                <a:gd name="connsiteY76" fmla="*/ 654368 h 768667"/>
                <a:gd name="connsiteX77" fmla="*/ 460249 w 647985"/>
                <a:gd name="connsiteY77" fmla="*/ 654368 h 768667"/>
                <a:gd name="connsiteX78" fmla="*/ 540259 w 647985"/>
                <a:gd name="connsiteY78" fmla="*/ 621030 h 768667"/>
                <a:gd name="connsiteX79" fmla="*/ 572644 w 647985"/>
                <a:gd name="connsiteY79" fmla="*/ 540068 h 768667"/>
                <a:gd name="connsiteX80" fmla="*/ 572644 w 647985"/>
                <a:gd name="connsiteY80" fmla="*/ 482918 h 768667"/>
                <a:gd name="connsiteX81" fmla="*/ 614554 w 647985"/>
                <a:gd name="connsiteY81" fmla="*/ 482918 h 768667"/>
                <a:gd name="connsiteX82" fmla="*/ 638366 w 647985"/>
                <a:gd name="connsiteY82" fmla="*/ 416243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47985" h="768667">
                  <a:moveTo>
                    <a:pt x="428816" y="187643"/>
                  </a:moveTo>
                  <a:lnTo>
                    <a:pt x="405004" y="199073"/>
                  </a:lnTo>
                  <a:cubicBezTo>
                    <a:pt x="403099" y="206693"/>
                    <a:pt x="399289" y="213360"/>
                    <a:pt x="395479" y="220028"/>
                  </a:cubicBezTo>
                  <a:lnTo>
                    <a:pt x="404051" y="244793"/>
                  </a:lnTo>
                  <a:lnTo>
                    <a:pt x="385001" y="263843"/>
                  </a:lnTo>
                  <a:lnTo>
                    <a:pt x="360236" y="255270"/>
                  </a:lnTo>
                  <a:cubicBezTo>
                    <a:pt x="353569" y="259080"/>
                    <a:pt x="346901" y="261937"/>
                    <a:pt x="339281" y="263843"/>
                  </a:cubicBezTo>
                  <a:lnTo>
                    <a:pt x="327851" y="286703"/>
                  </a:lnTo>
                  <a:lnTo>
                    <a:pt x="301181" y="286703"/>
                  </a:lnTo>
                  <a:lnTo>
                    <a:pt x="289751" y="262890"/>
                  </a:lnTo>
                  <a:cubicBezTo>
                    <a:pt x="282131" y="260985"/>
                    <a:pt x="275464" y="258128"/>
                    <a:pt x="268796" y="254318"/>
                  </a:cubicBezTo>
                  <a:lnTo>
                    <a:pt x="244031" y="262890"/>
                  </a:lnTo>
                  <a:lnTo>
                    <a:pt x="224981" y="243840"/>
                  </a:lnTo>
                  <a:lnTo>
                    <a:pt x="233554" y="219075"/>
                  </a:lnTo>
                  <a:cubicBezTo>
                    <a:pt x="229744" y="212408"/>
                    <a:pt x="226886" y="205740"/>
                    <a:pt x="224981" y="198120"/>
                  </a:cubicBezTo>
                  <a:lnTo>
                    <a:pt x="201169" y="186690"/>
                  </a:lnTo>
                  <a:lnTo>
                    <a:pt x="201169" y="160020"/>
                  </a:lnTo>
                  <a:lnTo>
                    <a:pt x="224981" y="148590"/>
                  </a:lnTo>
                  <a:cubicBezTo>
                    <a:pt x="226886" y="140970"/>
                    <a:pt x="229744" y="134303"/>
                    <a:pt x="233554" y="127635"/>
                  </a:cubicBezTo>
                  <a:lnTo>
                    <a:pt x="225934" y="102870"/>
                  </a:lnTo>
                  <a:lnTo>
                    <a:pt x="244984" y="83820"/>
                  </a:lnTo>
                  <a:lnTo>
                    <a:pt x="269749" y="92393"/>
                  </a:lnTo>
                  <a:cubicBezTo>
                    <a:pt x="276416" y="88583"/>
                    <a:pt x="283084" y="85725"/>
                    <a:pt x="290704" y="83820"/>
                  </a:cubicBezTo>
                  <a:lnTo>
                    <a:pt x="302134" y="60007"/>
                  </a:lnTo>
                  <a:lnTo>
                    <a:pt x="328804" y="60007"/>
                  </a:lnTo>
                  <a:lnTo>
                    <a:pt x="340234" y="82868"/>
                  </a:lnTo>
                  <a:cubicBezTo>
                    <a:pt x="347854" y="84773"/>
                    <a:pt x="354521" y="87630"/>
                    <a:pt x="361189" y="91440"/>
                  </a:cubicBezTo>
                  <a:lnTo>
                    <a:pt x="385954" y="82868"/>
                  </a:lnTo>
                  <a:lnTo>
                    <a:pt x="405004" y="101917"/>
                  </a:lnTo>
                  <a:lnTo>
                    <a:pt x="396431" y="126683"/>
                  </a:lnTo>
                  <a:cubicBezTo>
                    <a:pt x="400241" y="133350"/>
                    <a:pt x="403099" y="140018"/>
                    <a:pt x="405004" y="147638"/>
                  </a:cubicBezTo>
                  <a:lnTo>
                    <a:pt x="428816" y="159068"/>
                  </a:lnTo>
                  <a:lnTo>
                    <a:pt x="428816" y="187643"/>
                  </a:lnTo>
                  <a:close/>
                  <a:moveTo>
                    <a:pt x="308801" y="381000"/>
                  </a:moveTo>
                  <a:lnTo>
                    <a:pt x="284989" y="392430"/>
                  </a:lnTo>
                  <a:cubicBezTo>
                    <a:pt x="283084" y="400050"/>
                    <a:pt x="280226" y="406718"/>
                    <a:pt x="276416" y="413385"/>
                  </a:cubicBezTo>
                  <a:lnTo>
                    <a:pt x="284036" y="438150"/>
                  </a:lnTo>
                  <a:lnTo>
                    <a:pt x="264986" y="457200"/>
                  </a:lnTo>
                  <a:lnTo>
                    <a:pt x="240221" y="448628"/>
                  </a:lnTo>
                  <a:cubicBezTo>
                    <a:pt x="233554" y="452438"/>
                    <a:pt x="226886" y="455295"/>
                    <a:pt x="219266" y="457200"/>
                  </a:cubicBezTo>
                  <a:lnTo>
                    <a:pt x="208789" y="480060"/>
                  </a:lnTo>
                  <a:lnTo>
                    <a:pt x="182119" y="480060"/>
                  </a:lnTo>
                  <a:lnTo>
                    <a:pt x="170689" y="456248"/>
                  </a:lnTo>
                  <a:cubicBezTo>
                    <a:pt x="163069" y="454343"/>
                    <a:pt x="156401" y="451485"/>
                    <a:pt x="149734" y="447675"/>
                  </a:cubicBezTo>
                  <a:lnTo>
                    <a:pt x="124969" y="455295"/>
                  </a:lnTo>
                  <a:lnTo>
                    <a:pt x="105919" y="436245"/>
                  </a:lnTo>
                  <a:lnTo>
                    <a:pt x="114491" y="411480"/>
                  </a:lnTo>
                  <a:cubicBezTo>
                    <a:pt x="110681" y="404813"/>
                    <a:pt x="107824" y="398145"/>
                    <a:pt x="105919" y="390525"/>
                  </a:cubicBezTo>
                  <a:lnTo>
                    <a:pt x="82106" y="379095"/>
                  </a:lnTo>
                  <a:lnTo>
                    <a:pt x="82106" y="352425"/>
                  </a:lnTo>
                  <a:lnTo>
                    <a:pt x="105919" y="340995"/>
                  </a:lnTo>
                  <a:cubicBezTo>
                    <a:pt x="107824" y="333375"/>
                    <a:pt x="110681" y="326708"/>
                    <a:pt x="114491" y="320040"/>
                  </a:cubicBezTo>
                  <a:lnTo>
                    <a:pt x="105919" y="295275"/>
                  </a:lnTo>
                  <a:lnTo>
                    <a:pt x="124969" y="276225"/>
                  </a:lnTo>
                  <a:lnTo>
                    <a:pt x="149734" y="284798"/>
                  </a:lnTo>
                  <a:cubicBezTo>
                    <a:pt x="156401" y="280988"/>
                    <a:pt x="163069" y="278130"/>
                    <a:pt x="170689" y="276225"/>
                  </a:cubicBezTo>
                  <a:lnTo>
                    <a:pt x="182119" y="252412"/>
                  </a:lnTo>
                  <a:lnTo>
                    <a:pt x="209741" y="252412"/>
                  </a:lnTo>
                  <a:lnTo>
                    <a:pt x="221171" y="276225"/>
                  </a:lnTo>
                  <a:cubicBezTo>
                    <a:pt x="228791" y="278130"/>
                    <a:pt x="235459" y="280988"/>
                    <a:pt x="242126" y="284798"/>
                  </a:cubicBezTo>
                  <a:lnTo>
                    <a:pt x="266891" y="276225"/>
                  </a:lnTo>
                  <a:lnTo>
                    <a:pt x="285941" y="295275"/>
                  </a:lnTo>
                  <a:lnTo>
                    <a:pt x="277369" y="320040"/>
                  </a:lnTo>
                  <a:cubicBezTo>
                    <a:pt x="281179" y="326708"/>
                    <a:pt x="284036" y="333375"/>
                    <a:pt x="285941" y="340995"/>
                  </a:cubicBezTo>
                  <a:lnTo>
                    <a:pt x="309754" y="352425"/>
                  </a:lnTo>
                  <a:lnTo>
                    <a:pt x="308801" y="381000"/>
                  </a:lnTo>
                  <a:lnTo>
                    <a:pt x="308801" y="381000"/>
                  </a:lnTo>
                  <a:close/>
                  <a:moveTo>
                    <a:pt x="638366" y="416243"/>
                  </a:moveTo>
                  <a:lnTo>
                    <a:pt x="572644" y="301943"/>
                  </a:lnTo>
                  <a:lnTo>
                    <a:pt x="572644" y="297180"/>
                  </a:lnTo>
                  <a:cubicBezTo>
                    <a:pt x="576454" y="192405"/>
                    <a:pt x="523114" y="94298"/>
                    <a:pt x="432626" y="40005"/>
                  </a:cubicBezTo>
                  <a:cubicBezTo>
                    <a:pt x="342139" y="-13335"/>
                    <a:pt x="230696" y="-13335"/>
                    <a:pt x="140209" y="40005"/>
                  </a:cubicBezTo>
                  <a:cubicBezTo>
                    <a:pt x="49721" y="93345"/>
                    <a:pt x="-3619" y="192405"/>
                    <a:pt x="191" y="297180"/>
                  </a:cubicBezTo>
                  <a:cubicBezTo>
                    <a:pt x="191" y="387668"/>
                    <a:pt x="41149" y="472440"/>
                    <a:pt x="112586" y="527685"/>
                  </a:cubicBezTo>
                  <a:lnTo>
                    <a:pt x="112586" y="768668"/>
                  </a:lnTo>
                  <a:lnTo>
                    <a:pt x="413576" y="768668"/>
                  </a:lnTo>
                  <a:lnTo>
                    <a:pt x="413576" y="654368"/>
                  </a:lnTo>
                  <a:lnTo>
                    <a:pt x="460249" y="654368"/>
                  </a:lnTo>
                  <a:cubicBezTo>
                    <a:pt x="490729" y="654368"/>
                    <a:pt x="519304" y="641985"/>
                    <a:pt x="540259" y="621030"/>
                  </a:cubicBezTo>
                  <a:cubicBezTo>
                    <a:pt x="561214" y="599123"/>
                    <a:pt x="572644" y="570548"/>
                    <a:pt x="572644" y="540068"/>
                  </a:cubicBezTo>
                  <a:lnTo>
                    <a:pt x="572644" y="482918"/>
                  </a:lnTo>
                  <a:lnTo>
                    <a:pt x="614554" y="482918"/>
                  </a:lnTo>
                  <a:cubicBezTo>
                    <a:pt x="639319" y="480060"/>
                    <a:pt x="661226" y="451485"/>
                    <a:pt x="638366" y="41624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4" name="Graphic 32" descr="Bullseye">
            <a:extLst>
              <a:ext uri="{FF2B5EF4-FFF2-40B4-BE49-F238E27FC236}">
                <a16:creationId xmlns:a16="http://schemas.microsoft.com/office/drawing/2014/main" id="{C13F0537-1904-48C1-835D-3F663FECDCCE}"/>
              </a:ext>
            </a:extLst>
          </p:cNvPr>
          <p:cNvGrpSpPr/>
          <p:nvPr/>
        </p:nvGrpSpPr>
        <p:grpSpPr>
          <a:xfrm>
            <a:off x="6285893" y="4125307"/>
            <a:ext cx="914400" cy="914400"/>
            <a:chOff x="6285893" y="4125307"/>
            <a:chExt cx="914400" cy="914400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4C9C1B4-AD80-49B6-94AC-EDEB11E4631C}"/>
                </a:ext>
              </a:extLst>
            </p:cNvPr>
            <p:cNvSpPr/>
            <p:nvPr/>
          </p:nvSpPr>
          <p:spPr>
            <a:xfrm>
              <a:off x="6632603" y="4206269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386E2E4-2639-4C2D-AF0A-A0E12F9A30C2}"/>
                </a:ext>
              </a:extLst>
            </p:cNvPr>
            <p:cNvSpPr/>
            <p:nvPr/>
          </p:nvSpPr>
          <p:spPr>
            <a:xfrm>
              <a:off x="6366855" y="423484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58EB062-7C4F-4FDC-A976-EB817D7B49B4}"/>
                </a:ext>
              </a:extLst>
            </p:cNvPr>
            <p:cNvSpPr/>
            <p:nvPr/>
          </p:nvSpPr>
          <p:spPr>
            <a:xfrm>
              <a:off x="6500205" y="436819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" name="Graphic 30" descr="Lightbulb">
            <a:extLst>
              <a:ext uri="{FF2B5EF4-FFF2-40B4-BE49-F238E27FC236}">
                <a16:creationId xmlns:a16="http://schemas.microsoft.com/office/drawing/2014/main" id="{5740E9D1-ABF8-40C4-B952-27AA5591ECD5}"/>
              </a:ext>
            </a:extLst>
          </p:cNvPr>
          <p:cNvGrpSpPr/>
          <p:nvPr/>
        </p:nvGrpSpPr>
        <p:grpSpPr>
          <a:xfrm>
            <a:off x="5012678" y="1947683"/>
            <a:ext cx="914400" cy="914400"/>
            <a:chOff x="5012678" y="1947683"/>
            <a:chExt cx="914400" cy="91440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505A812-2FFC-4B85-ADB2-580035C7A7A3}"/>
                </a:ext>
              </a:extLst>
            </p:cNvPr>
            <p:cNvSpPr/>
            <p:nvPr/>
          </p:nvSpPr>
          <p:spPr>
            <a:xfrm>
              <a:off x="5346053" y="255728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CE59AD0-8191-403E-A129-629F1EB40B1F}"/>
                </a:ext>
              </a:extLst>
            </p:cNvPr>
            <p:cNvSpPr/>
            <p:nvPr/>
          </p:nvSpPr>
          <p:spPr>
            <a:xfrm>
              <a:off x="5346053" y="265253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0657222-A18C-4586-901F-F5FC32C02E77}"/>
                </a:ext>
              </a:extLst>
            </p:cNvPr>
            <p:cNvSpPr/>
            <p:nvPr/>
          </p:nvSpPr>
          <p:spPr>
            <a:xfrm>
              <a:off x="5407965" y="274778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B7C20D9-6035-4D92-A9DC-AC3CB88BA4A8}"/>
                </a:ext>
              </a:extLst>
            </p:cNvPr>
            <p:cNvSpPr/>
            <p:nvPr/>
          </p:nvSpPr>
          <p:spPr>
            <a:xfrm>
              <a:off x="5222228" y="200483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33" descr="Presentation with bar chart RTL">
            <a:extLst>
              <a:ext uri="{FF2B5EF4-FFF2-40B4-BE49-F238E27FC236}">
                <a16:creationId xmlns:a16="http://schemas.microsoft.com/office/drawing/2014/main" id="{A78D8663-78A8-4982-9B7D-77CBD2EBA671}"/>
              </a:ext>
            </a:extLst>
          </p:cNvPr>
          <p:cNvGrpSpPr/>
          <p:nvPr/>
        </p:nvGrpSpPr>
        <p:grpSpPr>
          <a:xfrm>
            <a:off x="6285893" y="1947683"/>
            <a:ext cx="914400" cy="914400"/>
            <a:chOff x="6285893" y="1947683"/>
            <a:chExt cx="914400" cy="91440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BC68209-551E-4671-A47F-D88786FB1859}"/>
                </a:ext>
              </a:extLst>
            </p:cNvPr>
            <p:cNvSpPr/>
            <p:nvPr/>
          </p:nvSpPr>
          <p:spPr>
            <a:xfrm>
              <a:off x="6381143" y="2052458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01780B7-9EFC-48ED-A14A-3D0F0229AF13}"/>
                </a:ext>
              </a:extLst>
            </p:cNvPr>
            <p:cNvSpPr/>
            <p:nvPr/>
          </p:nvSpPr>
          <p:spPr>
            <a:xfrm>
              <a:off x="6590693" y="2195333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49C4083-220D-4A9E-84CE-A90D884E185D}"/>
                </a:ext>
              </a:extLst>
            </p:cNvPr>
            <p:cNvSpPr/>
            <p:nvPr/>
          </p:nvSpPr>
          <p:spPr>
            <a:xfrm>
              <a:off x="6704993" y="2281058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01C8267-273C-4A42-A512-55FAF99F2187}"/>
                </a:ext>
              </a:extLst>
            </p:cNvPr>
            <p:cNvSpPr/>
            <p:nvPr/>
          </p:nvSpPr>
          <p:spPr>
            <a:xfrm>
              <a:off x="6819293" y="2347733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Beach Umbrella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ACA3BA8-3734-4468-93CF-0E307F8CB8E0}"/>
              </a:ext>
            </a:extLst>
          </p:cNvPr>
          <p:cNvSpPr/>
          <p:nvPr/>
        </p:nvSpPr>
        <p:spPr>
          <a:xfrm>
            <a:off x="3796872" y="2139301"/>
            <a:ext cx="7307640" cy="45552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624" y="0"/>
                </a:lnTo>
                <a:lnTo>
                  <a:pt x="0" y="12551"/>
                </a:lnTo>
                <a:lnTo>
                  <a:pt x="3421" y="21600"/>
                </a:lnTo>
                <a:close/>
              </a:path>
            </a:pathLst>
          </a:custGeom>
          <a:gradFill>
            <a:gsLst>
              <a:gs pos="71000">
                <a:schemeClr val="tx1">
                  <a:alpha val="10000"/>
                </a:schemeClr>
              </a:gs>
              <a:gs pos="0">
                <a:schemeClr val="tx1"/>
              </a:gs>
            </a:gsLst>
            <a:lin ang="36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0D8AC5C-C4BB-4F1C-9B24-F472A35AE343}"/>
              </a:ext>
            </a:extLst>
          </p:cNvPr>
          <p:cNvSpPr/>
          <p:nvPr/>
        </p:nvSpPr>
        <p:spPr>
          <a:xfrm>
            <a:off x="3854285" y="2196715"/>
            <a:ext cx="2244885" cy="2579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099" y="3183"/>
                  <a:pt x="3304" y="6867"/>
                  <a:pt x="3304" y="10800"/>
                </a:cubicBezTo>
                <a:cubicBezTo>
                  <a:pt x="3304" y="14724"/>
                  <a:pt x="2099" y="18417"/>
                  <a:pt x="0" y="21600"/>
                </a:cubicBez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27D966-AE28-47EF-9970-CC00108C1B2E}"/>
              </a:ext>
            </a:extLst>
          </p:cNvPr>
          <p:cNvSpPr/>
          <p:nvPr/>
        </p:nvSpPr>
        <p:spPr>
          <a:xfrm>
            <a:off x="3842803" y="922127"/>
            <a:ext cx="2250626" cy="2570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9" y="0"/>
                </a:moveTo>
                <a:cubicBezTo>
                  <a:pt x="19462" y="3126"/>
                  <a:pt x="16398" y="5827"/>
                  <a:pt x="12530" y="7766"/>
                </a:cubicBezTo>
                <a:cubicBezTo>
                  <a:pt x="8574" y="9744"/>
                  <a:pt x="4254" y="10689"/>
                  <a:pt x="0" y="10679"/>
                </a:cubicBezTo>
                <a:cubicBezTo>
                  <a:pt x="22" y="10708"/>
                  <a:pt x="33" y="10737"/>
                  <a:pt x="55" y="10766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110DFC0-B4BA-471B-846C-F00E2CE06245}"/>
              </a:ext>
            </a:extLst>
          </p:cNvPr>
          <p:cNvSpPr/>
          <p:nvPr/>
        </p:nvSpPr>
        <p:spPr>
          <a:xfrm>
            <a:off x="6093427" y="910644"/>
            <a:ext cx="2266701" cy="2582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09"/>
                </a:moveTo>
                <a:cubicBezTo>
                  <a:pt x="17365" y="10718"/>
                  <a:pt x="13076" y="9787"/>
                  <a:pt x="9137" y="7818"/>
                </a:cubicBezTo>
                <a:cubicBezTo>
                  <a:pt x="5252" y="5868"/>
                  <a:pt x="2188" y="3141"/>
                  <a:pt x="66" y="0"/>
                </a:cubicBezTo>
                <a:cubicBezTo>
                  <a:pt x="44" y="29"/>
                  <a:pt x="22" y="58"/>
                  <a:pt x="0" y="96"/>
                </a:cubicBezTo>
                <a:lnTo>
                  <a:pt x="0" y="21600"/>
                </a:lnTo>
                <a:lnTo>
                  <a:pt x="21600" y="107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8D587EC-FC6F-4A96-8325-713A698C0F3B}"/>
              </a:ext>
            </a:extLst>
          </p:cNvPr>
          <p:cNvSpPr/>
          <p:nvPr/>
        </p:nvSpPr>
        <p:spPr>
          <a:xfrm>
            <a:off x="3842803" y="3494268"/>
            <a:ext cx="2251774" cy="25675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6" y="10848"/>
                </a:moveTo>
                <a:cubicBezTo>
                  <a:pt x="44" y="10887"/>
                  <a:pt x="22" y="10916"/>
                  <a:pt x="0" y="10955"/>
                </a:cubicBezTo>
                <a:cubicBezTo>
                  <a:pt x="4263" y="10945"/>
                  <a:pt x="8592" y="11882"/>
                  <a:pt x="12557" y="13862"/>
                </a:cubicBezTo>
                <a:cubicBezTo>
                  <a:pt x="16423" y="15794"/>
                  <a:pt x="19463" y="18489"/>
                  <a:pt x="21600" y="21600"/>
                </a:cubicBezTo>
                <a:lnTo>
                  <a:pt x="21600" y="0"/>
                </a:lnTo>
                <a:lnTo>
                  <a:pt x="66" y="1084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6BA9139-FE1D-4DC5-9D1E-AE9C79039481}"/>
              </a:ext>
            </a:extLst>
          </p:cNvPr>
          <p:cNvSpPr/>
          <p:nvPr/>
        </p:nvSpPr>
        <p:spPr>
          <a:xfrm>
            <a:off x="6093427" y="2185232"/>
            <a:ext cx="2267850" cy="2600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4" y="10805"/>
                </a:moveTo>
                <a:cubicBezTo>
                  <a:pt x="18264" y="6866"/>
                  <a:pt x="19478" y="3176"/>
                  <a:pt x="21600" y="0"/>
                </a:cubicBezTo>
                <a:cubicBezTo>
                  <a:pt x="21600" y="0"/>
                  <a:pt x="21589" y="0"/>
                  <a:pt x="21589" y="0"/>
                </a:cubicBezTo>
                <a:lnTo>
                  <a:pt x="0" y="10805"/>
                </a:lnTo>
                <a:lnTo>
                  <a:pt x="21545" y="21600"/>
                </a:lnTo>
                <a:cubicBezTo>
                  <a:pt x="21556" y="21600"/>
                  <a:pt x="21567" y="21600"/>
                  <a:pt x="21578" y="21600"/>
                </a:cubicBezTo>
                <a:cubicBezTo>
                  <a:pt x="19467" y="18415"/>
                  <a:pt x="18264" y="14734"/>
                  <a:pt x="18264" y="108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861EA0C-2D02-4700-AF4E-C5E2BE382C2A}"/>
              </a:ext>
            </a:extLst>
          </p:cNvPr>
          <p:cNvSpPr/>
          <p:nvPr/>
        </p:nvSpPr>
        <p:spPr>
          <a:xfrm>
            <a:off x="6093427" y="3494268"/>
            <a:ext cx="2262109" cy="2582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475"/>
                </a:moveTo>
                <a:cubicBezTo>
                  <a:pt x="33" y="21514"/>
                  <a:pt x="55" y="21562"/>
                  <a:pt x="88" y="21600"/>
                </a:cubicBezTo>
                <a:cubicBezTo>
                  <a:pt x="2215" y="18450"/>
                  <a:pt x="5274" y="15722"/>
                  <a:pt x="9166" y="13773"/>
                </a:cubicBezTo>
                <a:cubicBezTo>
                  <a:pt x="13092" y="11804"/>
                  <a:pt x="17379" y="10872"/>
                  <a:pt x="21600" y="10872"/>
                </a:cubicBezTo>
                <a:lnTo>
                  <a:pt x="0" y="0"/>
                </a:lnTo>
                <a:lnTo>
                  <a:pt x="0" y="2147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81F7B6E-B6A4-4330-A1E6-B75833AFDB12}"/>
              </a:ext>
            </a:extLst>
          </p:cNvPr>
          <p:cNvSpPr/>
          <p:nvPr/>
        </p:nvSpPr>
        <p:spPr>
          <a:xfrm>
            <a:off x="3773906" y="830265"/>
            <a:ext cx="4645386" cy="532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600" extrusionOk="0">
                <a:moveTo>
                  <a:pt x="21436" y="15955"/>
                </a:moveTo>
                <a:lnTo>
                  <a:pt x="11687" y="11056"/>
                </a:lnTo>
                <a:cubicBezTo>
                  <a:pt x="11719" y="10977"/>
                  <a:pt x="11735" y="10889"/>
                  <a:pt x="11735" y="10800"/>
                </a:cubicBezTo>
                <a:cubicBezTo>
                  <a:pt x="11735" y="10711"/>
                  <a:pt x="11719" y="10623"/>
                  <a:pt x="11687" y="10544"/>
                </a:cubicBezTo>
                <a:lnTo>
                  <a:pt x="21436" y="5645"/>
                </a:lnTo>
                <a:cubicBezTo>
                  <a:pt x="21532" y="5593"/>
                  <a:pt x="21569" y="5486"/>
                  <a:pt x="21510" y="5402"/>
                </a:cubicBezTo>
                <a:cubicBezTo>
                  <a:pt x="21452" y="5318"/>
                  <a:pt x="21329" y="5290"/>
                  <a:pt x="21234" y="5337"/>
                </a:cubicBezTo>
                <a:lnTo>
                  <a:pt x="11485" y="10236"/>
                </a:lnTo>
                <a:cubicBezTo>
                  <a:pt x="11352" y="10110"/>
                  <a:pt x="11176" y="10017"/>
                  <a:pt x="10974" y="9980"/>
                </a:cubicBezTo>
                <a:lnTo>
                  <a:pt x="10974" y="177"/>
                </a:lnTo>
                <a:cubicBezTo>
                  <a:pt x="10974" y="79"/>
                  <a:pt x="10883" y="0"/>
                  <a:pt x="10772" y="0"/>
                </a:cubicBezTo>
                <a:cubicBezTo>
                  <a:pt x="10660" y="0"/>
                  <a:pt x="10569" y="79"/>
                  <a:pt x="10569" y="177"/>
                </a:cubicBezTo>
                <a:lnTo>
                  <a:pt x="10569" y="9980"/>
                </a:lnTo>
                <a:cubicBezTo>
                  <a:pt x="10367" y="10017"/>
                  <a:pt x="10191" y="10110"/>
                  <a:pt x="10058" y="10236"/>
                </a:cubicBezTo>
                <a:lnTo>
                  <a:pt x="310" y="5337"/>
                </a:lnTo>
                <a:cubicBezTo>
                  <a:pt x="214" y="5286"/>
                  <a:pt x="86" y="5318"/>
                  <a:pt x="33" y="5402"/>
                </a:cubicBezTo>
                <a:cubicBezTo>
                  <a:pt x="-26" y="5486"/>
                  <a:pt x="12" y="5598"/>
                  <a:pt x="107" y="5645"/>
                </a:cubicBezTo>
                <a:lnTo>
                  <a:pt x="9856" y="10544"/>
                </a:lnTo>
                <a:cubicBezTo>
                  <a:pt x="9824" y="10623"/>
                  <a:pt x="9808" y="10711"/>
                  <a:pt x="9808" y="10800"/>
                </a:cubicBezTo>
                <a:cubicBezTo>
                  <a:pt x="9808" y="10889"/>
                  <a:pt x="9824" y="10977"/>
                  <a:pt x="9856" y="11056"/>
                </a:cubicBezTo>
                <a:lnTo>
                  <a:pt x="102" y="15955"/>
                </a:lnTo>
                <a:cubicBezTo>
                  <a:pt x="6" y="16007"/>
                  <a:pt x="-31" y="16114"/>
                  <a:pt x="28" y="16198"/>
                </a:cubicBezTo>
                <a:cubicBezTo>
                  <a:pt x="65" y="16254"/>
                  <a:pt x="134" y="16286"/>
                  <a:pt x="203" y="16286"/>
                </a:cubicBezTo>
                <a:cubicBezTo>
                  <a:pt x="235" y="16286"/>
                  <a:pt x="272" y="16277"/>
                  <a:pt x="304" y="16263"/>
                </a:cubicBezTo>
                <a:lnTo>
                  <a:pt x="10053" y="11364"/>
                </a:lnTo>
                <a:cubicBezTo>
                  <a:pt x="10186" y="11490"/>
                  <a:pt x="10362" y="11583"/>
                  <a:pt x="10564" y="11620"/>
                </a:cubicBezTo>
                <a:lnTo>
                  <a:pt x="10564" y="21423"/>
                </a:lnTo>
                <a:cubicBezTo>
                  <a:pt x="10564" y="21521"/>
                  <a:pt x="10655" y="21600"/>
                  <a:pt x="10766" y="21600"/>
                </a:cubicBezTo>
                <a:cubicBezTo>
                  <a:pt x="10878" y="21600"/>
                  <a:pt x="10969" y="21521"/>
                  <a:pt x="10969" y="21423"/>
                </a:cubicBezTo>
                <a:lnTo>
                  <a:pt x="10969" y="11620"/>
                </a:lnTo>
                <a:cubicBezTo>
                  <a:pt x="11171" y="11583"/>
                  <a:pt x="11347" y="11490"/>
                  <a:pt x="11480" y="11364"/>
                </a:cubicBezTo>
                <a:lnTo>
                  <a:pt x="21228" y="16263"/>
                </a:lnTo>
                <a:cubicBezTo>
                  <a:pt x="21260" y="16277"/>
                  <a:pt x="21297" y="16286"/>
                  <a:pt x="21329" y="16286"/>
                </a:cubicBezTo>
                <a:cubicBezTo>
                  <a:pt x="21399" y="16286"/>
                  <a:pt x="21468" y="16254"/>
                  <a:pt x="21505" y="16198"/>
                </a:cubicBezTo>
                <a:cubicBezTo>
                  <a:pt x="21564" y="16114"/>
                  <a:pt x="21532" y="16007"/>
                  <a:pt x="21436" y="159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C795F4B1-A6F8-4EDD-B47C-45BB6C62A828}"/>
              </a:ext>
            </a:extLst>
          </p:cNvPr>
          <p:cNvSpPr/>
          <p:nvPr/>
        </p:nvSpPr>
        <p:spPr>
          <a:xfrm>
            <a:off x="5978600" y="3367958"/>
            <a:ext cx="236546" cy="23654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DE574C0-0784-41A8-A9C4-08232478D407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E80EEE-E91F-4610-8FD1-DDD53B07BE2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3DE8A1F-F6E1-494D-B98A-F6EA67980C3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BFDC2FA-3F30-4964-AEBE-4D4E001B0C01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D85B45B-9FBF-4C8C-A14D-61EE28B0157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14342F-E8F1-48CF-8DAE-D187CB82E3E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145A173-29D7-4DD8-AE84-8C51C0391F5E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8194D4-6C04-45DE-ADEB-0810CFFF1B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28BBD4A-6EA0-4BBC-B1D5-E4625473248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BD99EA9-0FCA-4436-A228-92AF4D6F47E3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2FE2C8-958E-460C-B339-CBB84BF900E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66DD2B5-C3F8-46D6-8A78-777EC33BD43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4B9C529-7ABB-41DD-A6B0-BD2F9518947F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AC9377-06A9-4E3D-A84B-45D7B12CDFE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3543817-9047-49BD-A545-C16BBA3598F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0CB28FF-77BA-48C6-A540-1BBDE1ADF587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F88740B-486C-4C7A-A90C-348CE4C8241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AEF507A-032B-4CD6-804E-173828B641F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aphic 31" descr="Stopwatch">
            <a:extLst>
              <a:ext uri="{FF2B5EF4-FFF2-40B4-BE49-F238E27FC236}">
                <a16:creationId xmlns:a16="http://schemas.microsoft.com/office/drawing/2014/main" id="{D51CBF43-E26E-4FE1-A66E-A638468AB942}"/>
              </a:ext>
            </a:extLst>
          </p:cNvPr>
          <p:cNvGrpSpPr/>
          <p:nvPr/>
        </p:nvGrpSpPr>
        <p:grpSpPr>
          <a:xfrm>
            <a:off x="6986971" y="3008971"/>
            <a:ext cx="914400" cy="914400"/>
            <a:chOff x="6986971" y="3008971"/>
            <a:chExt cx="914400" cy="914400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74707B2-3E34-4849-BFDF-6EFD7FC1917A}"/>
                </a:ext>
              </a:extLst>
            </p:cNvPr>
            <p:cNvSpPr/>
            <p:nvPr/>
          </p:nvSpPr>
          <p:spPr>
            <a:xfrm>
              <a:off x="7425121" y="330424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A839A4B-DB4A-4F3D-BF43-505D8BA97594}"/>
                </a:ext>
              </a:extLst>
            </p:cNvPr>
            <p:cNvSpPr/>
            <p:nvPr/>
          </p:nvSpPr>
          <p:spPr>
            <a:xfrm>
              <a:off x="7425121" y="368524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1DCE084-0463-453D-A834-9AC974A4C1F8}"/>
                </a:ext>
              </a:extLst>
            </p:cNvPr>
            <p:cNvSpPr/>
            <p:nvPr/>
          </p:nvSpPr>
          <p:spPr>
            <a:xfrm>
              <a:off x="7615621" y="34852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B66ABC-EC35-47A1-A303-30626F897CFC}"/>
                </a:ext>
              </a:extLst>
            </p:cNvPr>
            <p:cNvSpPr/>
            <p:nvPr/>
          </p:nvSpPr>
          <p:spPr>
            <a:xfrm>
              <a:off x="7234621" y="34852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833693C-8359-48EE-A300-C513BF839D08}"/>
                </a:ext>
              </a:extLst>
            </p:cNvPr>
            <p:cNvSpPr/>
            <p:nvPr/>
          </p:nvSpPr>
          <p:spPr>
            <a:xfrm>
              <a:off x="7425121" y="3370921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E1206D1-6299-4ECC-ADE1-B0B919A599AC}"/>
                </a:ext>
              </a:extLst>
            </p:cNvPr>
            <p:cNvSpPr/>
            <p:nvPr/>
          </p:nvSpPr>
          <p:spPr>
            <a:xfrm>
              <a:off x="7120612" y="3094696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35" descr="Gears">
            <a:extLst>
              <a:ext uri="{FF2B5EF4-FFF2-40B4-BE49-F238E27FC236}">
                <a16:creationId xmlns:a16="http://schemas.microsoft.com/office/drawing/2014/main" id="{6F97C70D-4193-484B-9AFE-6BD82C7A19E3}"/>
              </a:ext>
            </a:extLst>
          </p:cNvPr>
          <p:cNvGrpSpPr/>
          <p:nvPr/>
        </p:nvGrpSpPr>
        <p:grpSpPr>
          <a:xfrm>
            <a:off x="4437313" y="3089933"/>
            <a:ext cx="621029" cy="751522"/>
            <a:chOff x="4437313" y="3089933"/>
            <a:chExt cx="621029" cy="751522"/>
          </a:xfrm>
          <a:solidFill>
            <a:srgbClr val="262626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D8A7C9D-B4C1-4BDA-8E66-271B54C80527}"/>
                </a:ext>
              </a:extLst>
            </p:cNvPr>
            <p:cNvSpPr/>
            <p:nvPr/>
          </p:nvSpPr>
          <p:spPr>
            <a:xfrm>
              <a:off x="4652579" y="30899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017DA46-E71F-4AA3-8CCE-561B191D5B1F}"/>
                </a:ext>
              </a:extLst>
            </p:cNvPr>
            <p:cNvSpPr/>
            <p:nvPr/>
          </p:nvSpPr>
          <p:spPr>
            <a:xfrm>
              <a:off x="4437313" y="34366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34" descr="Head with gears">
            <a:extLst>
              <a:ext uri="{FF2B5EF4-FFF2-40B4-BE49-F238E27FC236}">
                <a16:creationId xmlns:a16="http://schemas.microsoft.com/office/drawing/2014/main" id="{FE9650FC-C763-4785-802E-81B31F72C341}"/>
              </a:ext>
            </a:extLst>
          </p:cNvPr>
          <p:cNvGrpSpPr/>
          <p:nvPr/>
        </p:nvGrpSpPr>
        <p:grpSpPr>
          <a:xfrm>
            <a:off x="5012678" y="4125307"/>
            <a:ext cx="914400" cy="914400"/>
            <a:chOff x="5012678" y="4125307"/>
            <a:chExt cx="914400" cy="914400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27C1CBE-DF89-44F1-8F10-89EA10062264}"/>
                </a:ext>
              </a:extLst>
            </p:cNvPr>
            <p:cNvSpPr/>
            <p:nvPr/>
          </p:nvSpPr>
          <p:spPr>
            <a:xfrm>
              <a:off x="5421300" y="4312949"/>
              <a:ext cx="80009" cy="80009"/>
            </a:xfrm>
            <a:custGeom>
              <a:avLst/>
              <a:gdLst>
                <a:gd name="connsiteX0" fmla="*/ 40005 w 80009"/>
                <a:gd name="connsiteY0" fmla="*/ 0 h 80009"/>
                <a:gd name="connsiteX1" fmla="*/ 0 w 80009"/>
                <a:gd name="connsiteY1" fmla="*/ 40005 h 80009"/>
                <a:gd name="connsiteX2" fmla="*/ 40005 w 80009"/>
                <a:gd name="connsiteY2" fmla="*/ 80010 h 80009"/>
                <a:gd name="connsiteX3" fmla="*/ 80010 w 80009"/>
                <a:gd name="connsiteY3" fmla="*/ 40005 h 80009"/>
                <a:gd name="connsiteX4" fmla="*/ 40005 w 80009"/>
                <a:gd name="connsiteY4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9" h="80009">
                  <a:moveTo>
                    <a:pt x="40005" y="0"/>
                  </a:moveTo>
                  <a:cubicBezTo>
                    <a:pt x="18097" y="0"/>
                    <a:pt x="0" y="18097"/>
                    <a:pt x="0" y="40005"/>
                  </a:cubicBezTo>
                  <a:cubicBezTo>
                    <a:pt x="0" y="61913"/>
                    <a:pt x="18097" y="80010"/>
                    <a:pt x="40005" y="80010"/>
                  </a:cubicBezTo>
                  <a:cubicBezTo>
                    <a:pt x="61913" y="80010"/>
                    <a:pt x="80010" y="61913"/>
                    <a:pt x="80010" y="40005"/>
                  </a:cubicBezTo>
                  <a:cubicBezTo>
                    <a:pt x="80010" y="18097"/>
                    <a:pt x="61913" y="0"/>
                    <a:pt x="4000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2101144-061D-4C76-9A98-A92AE61464D7}"/>
                </a:ext>
              </a:extLst>
            </p:cNvPr>
            <p:cNvSpPr/>
            <p:nvPr/>
          </p:nvSpPr>
          <p:spPr>
            <a:xfrm>
              <a:off x="5301285" y="4506307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695D08D-3872-47B2-A031-49B4BCAD532A}"/>
                </a:ext>
              </a:extLst>
            </p:cNvPr>
            <p:cNvSpPr/>
            <p:nvPr/>
          </p:nvSpPr>
          <p:spPr>
            <a:xfrm>
              <a:off x="5145836" y="4178646"/>
              <a:ext cx="647985" cy="768667"/>
            </a:xfrm>
            <a:custGeom>
              <a:avLst/>
              <a:gdLst>
                <a:gd name="connsiteX0" fmla="*/ 428816 w 647985"/>
                <a:gd name="connsiteY0" fmla="*/ 187643 h 768667"/>
                <a:gd name="connsiteX1" fmla="*/ 405004 w 647985"/>
                <a:gd name="connsiteY1" fmla="*/ 199073 h 768667"/>
                <a:gd name="connsiteX2" fmla="*/ 395479 w 647985"/>
                <a:gd name="connsiteY2" fmla="*/ 220028 h 768667"/>
                <a:gd name="connsiteX3" fmla="*/ 404051 w 647985"/>
                <a:gd name="connsiteY3" fmla="*/ 244793 h 768667"/>
                <a:gd name="connsiteX4" fmla="*/ 385001 w 647985"/>
                <a:gd name="connsiteY4" fmla="*/ 263843 h 768667"/>
                <a:gd name="connsiteX5" fmla="*/ 360236 w 647985"/>
                <a:gd name="connsiteY5" fmla="*/ 255270 h 768667"/>
                <a:gd name="connsiteX6" fmla="*/ 339281 w 647985"/>
                <a:gd name="connsiteY6" fmla="*/ 263843 h 768667"/>
                <a:gd name="connsiteX7" fmla="*/ 327851 w 647985"/>
                <a:gd name="connsiteY7" fmla="*/ 286703 h 768667"/>
                <a:gd name="connsiteX8" fmla="*/ 301181 w 647985"/>
                <a:gd name="connsiteY8" fmla="*/ 286703 h 768667"/>
                <a:gd name="connsiteX9" fmla="*/ 289751 w 647985"/>
                <a:gd name="connsiteY9" fmla="*/ 262890 h 768667"/>
                <a:gd name="connsiteX10" fmla="*/ 268796 w 647985"/>
                <a:gd name="connsiteY10" fmla="*/ 254318 h 768667"/>
                <a:gd name="connsiteX11" fmla="*/ 244031 w 647985"/>
                <a:gd name="connsiteY11" fmla="*/ 262890 h 768667"/>
                <a:gd name="connsiteX12" fmla="*/ 224981 w 647985"/>
                <a:gd name="connsiteY12" fmla="*/ 243840 h 768667"/>
                <a:gd name="connsiteX13" fmla="*/ 233554 w 647985"/>
                <a:gd name="connsiteY13" fmla="*/ 219075 h 768667"/>
                <a:gd name="connsiteX14" fmla="*/ 224981 w 647985"/>
                <a:gd name="connsiteY14" fmla="*/ 198120 h 768667"/>
                <a:gd name="connsiteX15" fmla="*/ 201169 w 647985"/>
                <a:gd name="connsiteY15" fmla="*/ 186690 h 768667"/>
                <a:gd name="connsiteX16" fmla="*/ 201169 w 647985"/>
                <a:gd name="connsiteY16" fmla="*/ 160020 h 768667"/>
                <a:gd name="connsiteX17" fmla="*/ 224981 w 647985"/>
                <a:gd name="connsiteY17" fmla="*/ 148590 h 768667"/>
                <a:gd name="connsiteX18" fmla="*/ 233554 w 647985"/>
                <a:gd name="connsiteY18" fmla="*/ 127635 h 768667"/>
                <a:gd name="connsiteX19" fmla="*/ 225934 w 647985"/>
                <a:gd name="connsiteY19" fmla="*/ 102870 h 768667"/>
                <a:gd name="connsiteX20" fmla="*/ 244984 w 647985"/>
                <a:gd name="connsiteY20" fmla="*/ 83820 h 768667"/>
                <a:gd name="connsiteX21" fmla="*/ 269749 w 647985"/>
                <a:gd name="connsiteY21" fmla="*/ 92393 h 768667"/>
                <a:gd name="connsiteX22" fmla="*/ 290704 w 647985"/>
                <a:gd name="connsiteY22" fmla="*/ 83820 h 768667"/>
                <a:gd name="connsiteX23" fmla="*/ 302134 w 647985"/>
                <a:gd name="connsiteY23" fmla="*/ 60007 h 768667"/>
                <a:gd name="connsiteX24" fmla="*/ 328804 w 647985"/>
                <a:gd name="connsiteY24" fmla="*/ 60007 h 768667"/>
                <a:gd name="connsiteX25" fmla="*/ 340234 w 647985"/>
                <a:gd name="connsiteY25" fmla="*/ 82868 h 768667"/>
                <a:gd name="connsiteX26" fmla="*/ 361189 w 647985"/>
                <a:gd name="connsiteY26" fmla="*/ 91440 h 768667"/>
                <a:gd name="connsiteX27" fmla="*/ 385954 w 647985"/>
                <a:gd name="connsiteY27" fmla="*/ 82868 h 768667"/>
                <a:gd name="connsiteX28" fmla="*/ 405004 w 647985"/>
                <a:gd name="connsiteY28" fmla="*/ 101917 h 768667"/>
                <a:gd name="connsiteX29" fmla="*/ 396431 w 647985"/>
                <a:gd name="connsiteY29" fmla="*/ 126683 h 768667"/>
                <a:gd name="connsiteX30" fmla="*/ 405004 w 647985"/>
                <a:gd name="connsiteY30" fmla="*/ 147638 h 768667"/>
                <a:gd name="connsiteX31" fmla="*/ 428816 w 647985"/>
                <a:gd name="connsiteY31" fmla="*/ 159068 h 768667"/>
                <a:gd name="connsiteX32" fmla="*/ 428816 w 647985"/>
                <a:gd name="connsiteY32" fmla="*/ 187643 h 768667"/>
                <a:gd name="connsiteX33" fmla="*/ 308801 w 647985"/>
                <a:gd name="connsiteY33" fmla="*/ 381000 h 768667"/>
                <a:gd name="connsiteX34" fmla="*/ 284989 w 647985"/>
                <a:gd name="connsiteY34" fmla="*/ 392430 h 768667"/>
                <a:gd name="connsiteX35" fmla="*/ 276416 w 647985"/>
                <a:gd name="connsiteY35" fmla="*/ 413385 h 768667"/>
                <a:gd name="connsiteX36" fmla="*/ 284036 w 647985"/>
                <a:gd name="connsiteY36" fmla="*/ 438150 h 768667"/>
                <a:gd name="connsiteX37" fmla="*/ 264986 w 647985"/>
                <a:gd name="connsiteY37" fmla="*/ 457200 h 768667"/>
                <a:gd name="connsiteX38" fmla="*/ 240221 w 647985"/>
                <a:gd name="connsiteY38" fmla="*/ 448628 h 768667"/>
                <a:gd name="connsiteX39" fmla="*/ 219266 w 647985"/>
                <a:gd name="connsiteY39" fmla="*/ 457200 h 768667"/>
                <a:gd name="connsiteX40" fmla="*/ 208789 w 647985"/>
                <a:gd name="connsiteY40" fmla="*/ 480060 h 768667"/>
                <a:gd name="connsiteX41" fmla="*/ 182119 w 647985"/>
                <a:gd name="connsiteY41" fmla="*/ 480060 h 768667"/>
                <a:gd name="connsiteX42" fmla="*/ 170689 w 647985"/>
                <a:gd name="connsiteY42" fmla="*/ 456248 h 768667"/>
                <a:gd name="connsiteX43" fmla="*/ 149734 w 647985"/>
                <a:gd name="connsiteY43" fmla="*/ 447675 h 768667"/>
                <a:gd name="connsiteX44" fmla="*/ 124969 w 647985"/>
                <a:gd name="connsiteY44" fmla="*/ 455295 h 768667"/>
                <a:gd name="connsiteX45" fmla="*/ 105919 w 647985"/>
                <a:gd name="connsiteY45" fmla="*/ 436245 h 768667"/>
                <a:gd name="connsiteX46" fmla="*/ 114491 w 647985"/>
                <a:gd name="connsiteY46" fmla="*/ 411480 h 768667"/>
                <a:gd name="connsiteX47" fmla="*/ 105919 w 647985"/>
                <a:gd name="connsiteY47" fmla="*/ 390525 h 768667"/>
                <a:gd name="connsiteX48" fmla="*/ 82106 w 647985"/>
                <a:gd name="connsiteY48" fmla="*/ 379095 h 768667"/>
                <a:gd name="connsiteX49" fmla="*/ 82106 w 647985"/>
                <a:gd name="connsiteY49" fmla="*/ 352425 h 768667"/>
                <a:gd name="connsiteX50" fmla="*/ 105919 w 647985"/>
                <a:gd name="connsiteY50" fmla="*/ 340995 h 768667"/>
                <a:gd name="connsiteX51" fmla="*/ 114491 w 647985"/>
                <a:gd name="connsiteY51" fmla="*/ 320040 h 768667"/>
                <a:gd name="connsiteX52" fmla="*/ 105919 w 647985"/>
                <a:gd name="connsiteY52" fmla="*/ 295275 h 768667"/>
                <a:gd name="connsiteX53" fmla="*/ 124969 w 647985"/>
                <a:gd name="connsiteY53" fmla="*/ 276225 h 768667"/>
                <a:gd name="connsiteX54" fmla="*/ 149734 w 647985"/>
                <a:gd name="connsiteY54" fmla="*/ 284798 h 768667"/>
                <a:gd name="connsiteX55" fmla="*/ 170689 w 647985"/>
                <a:gd name="connsiteY55" fmla="*/ 276225 h 768667"/>
                <a:gd name="connsiteX56" fmla="*/ 182119 w 647985"/>
                <a:gd name="connsiteY56" fmla="*/ 252412 h 768667"/>
                <a:gd name="connsiteX57" fmla="*/ 209741 w 647985"/>
                <a:gd name="connsiteY57" fmla="*/ 252412 h 768667"/>
                <a:gd name="connsiteX58" fmla="*/ 221171 w 647985"/>
                <a:gd name="connsiteY58" fmla="*/ 276225 h 768667"/>
                <a:gd name="connsiteX59" fmla="*/ 242126 w 647985"/>
                <a:gd name="connsiteY59" fmla="*/ 284798 h 768667"/>
                <a:gd name="connsiteX60" fmla="*/ 266891 w 647985"/>
                <a:gd name="connsiteY60" fmla="*/ 276225 h 768667"/>
                <a:gd name="connsiteX61" fmla="*/ 285941 w 647985"/>
                <a:gd name="connsiteY61" fmla="*/ 295275 h 768667"/>
                <a:gd name="connsiteX62" fmla="*/ 277369 w 647985"/>
                <a:gd name="connsiteY62" fmla="*/ 320040 h 768667"/>
                <a:gd name="connsiteX63" fmla="*/ 285941 w 647985"/>
                <a:gd name="connsiteY63" fmla="*/ 340995 h 768667"/>
                <a:gd name="connsiteX64" fmla="*/ 309754 w 647985"/>
                <a:gd name="connsiteY64" fmla="*/ 352425 h 768667"/>
                <a:gd name="connsiteX65" fmla="*/ 308801 w 647985"/>
                <a:gd name="connsiteY65" fmla="*/ 381000 h 768667"/>
                <a:gd name="connsiteX66" fmla="*/ 308801 w 647985"/>
                <a:gd name="connsiteY66" fmla="*/ 381000 h 768667"/>
                <a:gd name="connsiteX67" fmla="*/ 638366 w 647985"/>
                <a:gd name="connsiteY67" fmla="*/ 416243 h 768667"/>
                <a:gd name="connsiteX68" fmla="*/ 572644 w 647985"/>
                <a:gd name="connsiteY68" fmla="*/ 301943 h 768667"/>
                <a:gd name="connsiteX69" fmla="*/ 572644 w 647985"/>
                <a:gd name="connsiteY69" fmla="*/ 297180 h 768667"/>
                <a:gd name="connsiteX70" fmla="*/ 432626 w 647985"/>
                <a:gd name="connsiteY70" fmla="*/ 40005 h 768667"/>
                <a:gd name="connsiteX71" fmla="*/ 140209 w 647985"/>
                <a:gd name="connsiteY71" fmla="*/ 40005 h 768667"/>
                <a:gd name="connsiteX72" fmla="*/ 191 w 647985"/>
                <a:gd name="connsiteY72" fmla="*/ 297180 h 768667"/>
                <a:gd name="connsiteX73" fmla="*/ 112586 w 647985"/>
                <a:gd name="connsiteY73" fmla="*/ 527685 h 768667"/>
                <a:gd name="connsiteX74" fmla="*/ 112586 w 647985"/>
                <a:gd name="connsiteY74" fmla="*/ 768668 h 768667"/>
                <a:gd name="connsiteX75" fmla="*/ 413576 w 647985"/>
                <a:gd name="connsiteY75" fmla="*/ 768668 h 768667"/>
                <a:gd name="connsiteX76" fmla="*/ 413576 w 647985"/>
                <a:gd name="connsiteY76" fmla="*/ 654368 h 768667"/>
                <a:gd name="connsiteX77" fmla="*/ 460249 w 647985"/>
                <a:gd name="connsiteY77" fmla="*/ 654368 h 768667"/>
                <a:gd name="connsiteX78" fmla="*/ 540259 w 647985"/>
                <a:gd name="connsiteY78" fmla="*/ 621030 h 768667"/>
                <a:gd name="connsiteX79" fmla="*/ 572644 w 647985"/>
                <a:gd name="connsiteY79" fmla="*/ 540068 h 768667"/>
                <a:gd name="connsiteX80" fmla="*/ 572644 w 647985"/>
                <a:gd name="connsiteY80" fmla="*/ 482918 h 768667"/>
                <a:gd name="connsiteX81" fmla="*/ 614554 w 647985"/>
                <a:gd name="connsiteY81" fmla="*/ 482918 h 768667"/>
                <a:gd name="connsiteX82" fmla="*/ 638366 w 647985"/>
                <a:gd name="connsiteY82" fmla="*/ 416243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47985" h="768667">
                  <a:moveTo>
                    <a:pt x="428816" y="187643"/>
                  </a:moveTo>
                  <a:lnTo>
                    <a:pt x="405004" y="199073"/>
                  </a:lnTo>
                  <a:cubicBezTo>
                    <a:pt x="403099" y="206693"/>
                    <a:pt x="399289" y="213360"/>
                    <a:pt x="395479" y="220028"/>
                  </a:cubicBezTo>
                  <a:lnTo>
                    <a:pt x="404051" y="244793"/>
                  </a:lnTo>
                  <a:lnTo>
                    <a:pt x="385001" y="263843"/>
                  </a:lnTo>
                  <a:lnTo>
                    <a:pt x="360236" y="255270"/>
                  </a:lnTo>
                  <a:cubicBezTo>
                    <a:pt x="353569" y="259080"/>
                    <a:pt x="346901" y="261937"/>
                    <a:pt x="339281" y="263843"/>
                  </a:cubicBezTo>
                  <a:lnTo>
                    <a:pt x="327851" y="286703"/>
                  </a:lnTo>
                  <a:lnTo>
                    <a:pt x="301181" y="286703"/>
                  </a:lnTo>
                  <a:lnTo>
                    <a:pt x="289751" y="262890"/>
                  </a:lnTo>
                  <a:cubicBezTo>
                    <a:pt x="282131" y="260985"/>
                    <a:pt x="275464" y="258128"/>
                    <a:pt x="268796" y="254318"/>
                  </a:cubicBezTo>
                  <a:lnTo>
                    <a:pt x="244031" y="262890"/>
                  </a:lnTo>
                  <a:lnTo>
                    <a:pt x="224981" y="243840"/>
                  </a:lnTo>
                  <a:lnTo>
                    <a:pt x="233554" y="219075"/>
                  </a:lnTo>
                  <a:cubicBezTo>
                    <a:pt x="229744" y="212408"/>
                    <a:pt x="226886" y="205740"/>
                    <a:pt x="224981" y="198120"/>
                  </a:cubicBezTo>
                  <a:lnTo>
                    <a:pt x="201169" y="186690"/>
                  </a:lnTo>
                  <a:lnTo>
                    <a:pt x="201169" y="160020"/>
                  </a:lnTo>
                  <a:lnTo>
                    <a:pt x="224981" y="148590"/>
                  </a:lnTo>
                  <a:cubicBezTo>
                    <a:pt x="226886" y="140970"/>
                    <a:pt x="229744" y="134303"/>
                    <a:pt x="233554" y="127635"/>
                  </a:cubicBezTo>
                  <a:lnTo>
                    <a:pt x="225934" y="102870"/>
                  </a:lnTo>
                  <a:lnTo>
                    <a:pt x="244984" y="83820"/>
                  </a:lnTo>
                  <a:lnTo>
                    <a:pt x="269749" y="92393"/>
                  </a:lnTo>
                  <a:cubicBezTo>
                    <a:pt x="276416" y="88583"/>
                    <a:pt x="283084" y="85725"/>
                    <a:pt x="290704" y="83820"/>
                  </a:cubicBezTo>
                  <a:lnTo>
                    <a:pt x="302134" y="60007"/>
                  </a:lnTo>
                  <a:lnTo>
                    <a:pt x="328804" y="60007"/>
                  </a:lnTo>
                  <a:lnTo>
                    <a:pt x="340234" y="82868"/>
                  </a:lnTo>
                  <a:cubicBezTo>
                    <a:pt x="347854" y="84773"/>
                    <a:pt x="354521" y="87630"/>
                    <a:pt x="361189" y="91440"/>
                  </a:cubicBezTo>
                  <a:lnTo>
                    <a:pt x="385954" y="82868"/>
                  </a:lnTo>
                  <a:lnTo>
                    <a:pt x="405004" y="101917"/>
                  </a:lnTo>
                  <a:lnTo>
                    <a:pt x="396431" y="126683"/>
                  </a:lnTo>
                  <a:cubicBezTo>
                    <a:pt x="400241" y="133350"/>
                    <a:pt x="403099" y="140018"/>
                    <a:pt x="405004" y="147638"/>
                  </a:cubicBezTo>
                  <a:lnTo>
                    <a:pt x="428816" y="159068"/>
                  </a:lnTo>
                  <a:lnTo>
                    <a:pt x="428816" y="187643"/>
                  </a:lnTo>
                  <a:close/>
                  <a:moveTo>
                    <a:pt x="308801" y="381000"/>
                  </a:moveTo>
                  <a:lnTo>
                    <a:pt x="284989" y="392430"/>
                  </a:lnTo>
                  <a:cubicBezTo>
                    <a:pt x="283084" y="400050"/>
                    <a:pt x="280226" y="406718"/>
                    <a:pt x="276416" y="413385"/>
                  </a:cubicBezTo>
                  <a:lnTo>
                    <a:pt x="284036" y="438150"/>
                  </a:lnTo>
                  <a:lnTo>
                    <a:pt x="264986" y="457200"/>
                  </a:lnTo>
                  <a:lnTo>
                    <a:pt x="240221" y="448628"/>
                  </a:lnTo>
                  <a:cubicBezTo>
                    <a:pt x="233554" y="452438"/>
                    <a:pt x="226886" y="455295"/>
                    <a:pt x="219266" y="457200"/>
                  </a:cubicBezTo>
                  <a:lnTo>
                    <a:pt x="208789" y="480060"/>
                  </a:lnTo>
                  <a:lnTo>
                    <a:pt x="182119" y="480060"/>
                  </a:lnTo>
                  <a:lnTo>
                    <a:pt x="170689" y="456248"/>
                  </a:lnTo>
                  <a:cubicBezTo>
                    <a:pt x="163069" y="454343"/>
                    <a:pt x="156401" y="451485"/>
                    <a:pt x="149734" y="447675"/>
                  </a:cubicBezTo>
                  <a:lnTo>
                    <a:pt x="124969" y="455295"/>
                  </a:lnTo>
                  <a:lnTo>
                    <a:pt x="105919" y="436245"/>
                  </a:lnTo>
                  <a:lnTo>
                    <a:pt x="114491" y="411480"/>
                  </a:lnTo>
                  <a:cubicBezTo>
                    <a:pt x="110681" y="404813"/>
                    <a:pt x="107824" y="398145"/>
                    <a:pt x="105919" y="390525"/>
                  </a:cubicBezTo>
                  <a:lnTo>
                    <a:pt x="82106" y="379095"/>
                  </a:lnTo>
                  <a:lnTo>
                    <a:pt x="82106" y="352425"/>
                  </a:lnTo>
                  <a:lnTo>
                    <a:pt x="105919" y="340995"/>
                  </a:lnTo>
                  <a:cubicBezTo>
                    <a:pt x="107824" y="333375"/>
                    <a:pt x="110681" y="326708"/>
                    <a:pt x="114491" y="320040"/>
                  </a:cubicBezTo>
                  <a:lnTo>
                    <a:pt x="105919" y="295275"/>
                  </a:lnTo>
                  <a:lnTo>
                    <a:pt x="124969" y="276225"/>
                  </a:lnTo>
                  <a:lnTo>
                    <a:pt x="149734" y="284798"/>
                  </a:lnTo>
                  <a:cubicBezTo>
                    <a:pt x="156401" y="280988"/>
                    <a:pt x="163069" y="278130"/>
                    <a:pt x="170689" y="276225"/>
                  </a:cubicBezTo>
                  <a:lnTo>
                    <a:pt x="182119" y="252412"/>
                  </a:lnTo>
                  <a:lnTo>
                    <a:pt x="209741" y="252412"/>
                  </a:lnTo>
                  <a:lnTo>
                    <a:pt x="221171" y="276225"/>
                  </a:lnTo>
                  <a:cubicBezTo>
                    <a:pt x="228791" y="278130"/>
                    <a:pt x="235459" y="280988"/>
                    <a:pt x="242126" y="284798"/>
                  </a:cubicBezTo>
                  <a:lnTo>
                    <a:pt x="266891" y="276225"/>
                  </a:lnTo>
                  <a:lnTo>
                    <a:pt x="285941" y="295275"/>
                  </a:lnTo>
                  <a:lnTo>
                    <a:pt x="277369" y="320040"/>
                  </a:lnTo>
                  <a:cubicBezTo>
                    <a:pt x="281179" y="326708"/>
                    <a:pt x="284036" y="333375"/>
                    <a:pt x="285941" y="340995"/>
                  </a:cubicBezTo>
                  <a:lnTo>
                    <a:pt x="309754" y="352425"/>
                  </a:lnTo>
                  <a:lnTo>
                    <a:pt x="308801" y="381000"/>
                  </a:lnTo>
                  <a:lnTo>
                    <a:pt x="308801" y="381000"/>
                  </a:lnTo>
                  <a:close/>
                  <a:moveTo>
                    <a:pt x="638366" y="416243"/>
                  </a:moveTo>
                  <a:lnTo>
                    <a:pt x="572644" y="301943"/>
                  </a:lnTo>
                  <a:lnTo>
                    <a:pt x="572644" y="297180"/>
                  </a:lnTo>
                  <a:cubicBezTo>
                    <a:pt x="576454" y="192405"/>
                    <a:pt x="523114" y="94298"/>
                    <a:pt x="432626" y="40005"/>
                  </a:cubicBezTo>
                  <a:cubicBezTo>
                    <a:pt x="342139" y="-13335"/>
                    <a:pt x="230696" y="-13335"/>
                    <a:pt x="140209" y="40005"/>
                  </a:cubicBezTo>
                  <a:cubicBezTo>
                    <a:pt x="49721" y="93345"/>
                    <a:pt x="-3619" y="192405"/>
                    <a:pt x="191" y="297180"/>
                  </a:cubicBezTo>
                  <a:cubicBezTo>
                    <a:pt x="191" y="387668"/>
                    <a:pt x="41149" y="472440"/>
                    <a:pt x="112586" y="527685"/>
                  </a:cubicBezTo>
                  <a:lnTo>
                    <a:pt x="112586" y="768668"/>
                  </a:lnTo>
                  <a:lnTo>
                    <a:pt x="413576" y="768668"/>
                  </a:lnTo>
                  <a:lnTo>
                    <a:pt x="413576" y="654368"/>
                  </a:lnTo>
                  <a:lnTo>
                    <a:pt x="460249" y="654368"/>
                  </a:lnTo>
                  <a:cubicBezTo>
                    <a:pt x="490729" y="654368"/>
                    <a:pt x="519304" y="641985"/>
                    <a:pt x="540259" y="621030"/>
                  </a:cubicBezTo>
                  <a:cubicBezTo>
                    <a:pt x="561214" y="599123"/>
                    <a:pt x="572644" y="570548"/>
                    <a:pt x="572644" y="540068"/>
                  </a:cubicBezTo>
                  <a:lnTo>
                    <a:pt x="572644" y="482918"/>
                  </a:lnTo>
                  <a:lnTo>
                    <a:pt x="614554" y="482918"/>
                  </a:lnTo>
                  <a:cubicBezTo>
                    <a:pt x="639319" y="480060"/>
                    <a:pt x="661226" y="451485"/>
                    <a:pt x="638366" y="41624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4" name="Graphic 32" descr="Bullseye">
            <a:extLst>
              <a:ext uri="{FF2B5EF4-FFF2-40B4-BE49-F238E27FC236}">
                <a16:creationId xmlns:a16="http://schemas.microsoft.com/office/drawing/2014/main" id="{C13F0537-1904-48C1-835D-3F663FECDCCE}"/>
              </a:ext>
            </a:extLst>
          </p:cNvPr>
          <p:cNvGrpSpPr/>
          <p:nvPr/>
        </p:nvGrpSpPr>
        <p:grpSpPr>
          <a:xfrm>
            <a:off x="6285893" y="4125307"/>
            <a:ext cx="914400" cy="914400"/>
            <a:chOff x="6285893" y="4125307"/>
            <a:chExt cx="914400" cy="914400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4C9C1B4-AD80-49B6-94AC-EDEB11E4631C}"/>
                </a:ext>
              </a:extLst>
            </p:cNvPr>
            <p:cNvSpPr/>
            <p:nvPr/>
          </p:nvSpPr>
          <p:spPr>
            <a:xfrm>
              <a:off x="6632603" y="4206269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386E2E4-2639-4C2D-AF0A-A0E12F9A30C2}"/>
                </a:ext>
              </a:extLst>
            </p:cNvPr>
            <p:cNvSpPr/>
            <p:nvPr/>
          </p:nvSpPr>
          <p:spPr>
            <a:xfrm>
              <a:off x="6366855" y="423484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58EB062-7C4F-4FDC-A976-EB817D7B49B4}"/>
                </a:ext>
              </a:extLst>
            </p:cNvPr>
            <p:cNvSpPr/>
            <p:nvPr/>
          </p:nvSpPr>
          <p:spPr>
            <a:xfrm>
              <a:off x="6500205" y="436819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" name="Graphic 30" descr="Lightbulb">
            <a:extLst>
              <a:ext uri="{FF2B5EF4-FFF2-40B4-BE49-F238E27FC236}">
                <a16:creationId xmlns:a16="http://schemas.microsoft.com/office/drawing/2014/main" id="{5740E9D1-ABF8-40C4-B952-27AA5591ECD5}"/>
              </a:ext>
            </a:extLst>
          </p:cNvPr>
          <p:cNvGrpSpPr/>
          <p:nvPr/>
        </p:nvGrpSpPr>
        <p:grpSpPr>
          <a:xfrm>
            <a:off x="5012678" y="1947683"/>
            <a:ext cx="914400" cy="914400"/>
            <a:chOff x="5012678" y="1947683"/>
            <a:chExt cx="914400" cy="91440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505A812-2FFC-4B85-ADB2-580035C7A7A3}"/>
                </a:ext>
              </a:extLst>
            </p:cNvPr>
            <p:cNvSpPr/>
            <p:nvPr/>
          </p:nvSpPr>
          <p:spPr>
            <a:xfrm>
              <a:off x="5346053" y="255728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CE59AD0-8191-403E-A129-629F1EB40B1F}"/>
                </a:ext>
              </a:extLst>
            </p:cNvPr>
            <p:cNvSpPr/>
            <p:nvPr/>
          </p:nvSpPr>
          <p:spPr>
            <a:xfrm>
              <a:off x="5346053" y="265253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0657222-A18C-4586-901F-F5FC32C02E77}"/>
                </a:ext>
              </a:extLst>
            </p:cNvPr>
            <p:cNvSpPr/>
            <p:nvPr/>
          </p:nvSpPr>
          <p:spPr>
            <a:xfrm>
              <a:off x="5407965" y="274778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B7C20D9-6035-4D92-A9DC-AC3CB88BA4A8}"/>
                </a:ext>
              </a:extLst>
            </p:cNvPr>
            <p:cNvSpPr/>
            <p:nvPr/>
          </p:nvSpPr>
          <p:spPr>
            <a:xfrm>
              <a:off x="5222228" y="200483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33" descr="Presentation with bar chart RTL">
            <a:extLst>
              <a:ext uri="{FF2B5EF4-FFF2-40B4-BE49-F238E27FC236}">
                <a16:creationId xmlns:a16="http://schemas.microsoft.com/office/drawing/2014/main" id="{A78D8663-78A8-4982-9B7D-77CBD2EBA671}"/>
              </a:ext>
            </a:extLst>
          </p:cNvPr>
          <p:cNvGrpSpPr/>
          <p:nvPr/>
        </p:nvGrpSpPr>
        <p:grpSpPr>
          <a:xfrm>
            <a:off x="6285893" y="1947683"/>
            <a:ext cx="914400" cy="914400"/>
            <a:chOff x="6285893" y="1947683"/>
            <a:chExt cx="914400" cy="91440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BC68209-551E-4671-A47F-D88786FB1859}"/>
                </a:ext>
              </a:extLst>
            </p:cNvPr>
            <p:cNvSpPr/>
            <p:nvPr/>
          </p:nvSpPr>
          <p:spPr>
            <a:xfrm>
              <a:off x="6381143" y="2052458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01780B7-9EFC-48ED-A14A-3D0F0229AF13}"/>
                </a:ext>
              </a:extLst>
            </p:cNvPr>
            <p:cNvSpPr/>
            <p:nvPr/>
          </p:nvSpPr>
          <p:spPr>
            <a:xfrm>
              <a:off x="6590693" y="2195333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49C4083-220D-4A9E-84CE-A90D884E185D}"/>
                </a:ext>
              </a:extLst>
            </p:cNvPr>
            <p:cNvSpPr/>
            <p:nvPr/>
          </p:nvSpPr>
          <p:spPr>
            <a:xfrm>
              <a:off x="6704993" y="2281058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01C8267-273C-4A42-A512-55FAF99F2187}"/>
                </a:ext>
              </a:extLst>
            </p:cNvPr>
            <p:cNvSpPr/>
            <p:nvPr/>
          </p:nvSpPr>
          <p:spPr>
            <a:xfrm>
              <a:off x="6819293" y="2347733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620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Beach Umbrella Cycle – Slide Template</vt:lpstr>
      <vt:lpstr>Beach Umbrella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Beach Umbrella Cycle</dc:title>
  <dc:creator>PresentationGO.com</dc:creator>
  <dc:description>© Copyright PresentationGO.com</dc:description>
  <dcterms:created xsi:type="dcterms:W3CDTF">2014-11-26T05:14:11Z</dcterms:created>
  <dcterms:modified xsi:type="dcterms:W3CDTF">2020-06-04T16:15:14Z</dcterms:modified>
  <cp:category>Charts &amp; Diagrams</cp:category>
</cp:coreProperties>
</file>