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296" y="1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41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Beads Chart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14845CD-68E7-4EF1-BFEE-78BABAC0923B}"/>
              </a:ext>
            </a:extLst>
          </p:cNvPr>
          <p:cNvSpPr/>
          <p:nvPr/>
        </p:nvSpPr>
        <p:spPr>
          <a:xfrm>
            <a:off x="3444502" y="1874876"/>
            <a:ext cx="190499" cy="725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855967E-2EA6-4407-B11A-F0051B119454}"/>
              </a:ext>
            </a:extLst>
          </p:cNvPr>
          <p:cNvSpPr/>
          <p:nvPr/>
        </p:nvSpPr>
        <p:spPr>
          <a:xfrm>
            <a:off x="3683628" y="197488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514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F61C2DC-2961-4CAD-99A0-4787896FCA31}"/>
              </a:ext>
            </a:extLst>
          </p:cNvPr>
          <p:cNvSpPr/>
          <p:nvPr/>
        </p:nvSpPr>
        <p:spPr>
          <a:xfrm>
            <a:off x="3325387" y="197488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599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457131C-C483-41CB-8872-80BD15EF38F7}"/>
              </a:ext>
            </a:extLst>
          </p:cNvPr>
          <p:cNvSpPr/>
          <p:nvPr/>
        </p:nvSpPr>
        <p:spPr>
          <a:xfrm>
            <a:off x="3802742" y="1874876"/>
            <a:ext cx="190499" cy="725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492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1C3F180-9DEF-44CD-BC7F-53EF5DAA24D3}"/>
              </a:ext>
            </a:extLst>
          </p:cNvPr>
          <p:cNvSpPr/>
          <p:nvPr/>
        </p:nvSpPr>
        <p:spPr>
          <a:xfrm>
            <a:off x="4041868" y="197488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C163B8F-BCC7-4671-A1B1-21473C64FD61}"/>
              </a:ext>
            </a:extLst>
          </p:cNvPr>
          <p:cNvSpPr/>
          <p:nvPr/>
        </p:nvSpPr>
        <p:spPr>
          <a:xfrm>
            <a:off x="4160983" y="1874876"/>
            <a:ext cx="190499" cy="725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D23350BD-3864-4C87-9BFA-B4E829FBB810}"/>
              </a:ext>
            </a:extLst>
          </p:cNvPr>
          <p:cNvSpPr/>
          <p:nvPr/>
        </p:nvSpPr>
        <p:spPr>
          <a:xfrm>
            <a:off x="4400109" y="197488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5DD2CBC-21FD-40A2-A8F3-DCD8E258A1AD}"/>
              </a:ext>
            </a:extLst>
          </p:cNvPr>
          <p:cNvSpPr/>
          <p:nvPr/>
        </p:nvSpPr>
        <p:spPr>
          <a:xfrm>
            <a:off x="4519223" y="1874876"/>
            <a:ext cx="190499" cy="725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6436E5A-8432-4F8E-B636-2A117DBE4C73}"/>
              </a:ext>
            </a:extLst>
          </p:cNvPr>
          <p:cNvSpPr/>
          <p:nvPr/>
        </p:nvSpPr>
        <p:spPr>
          <a:xfrm>
            <a:off x="4758349" y="197488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D639256E-64B5-4D57-B184-23962DDFFC2A}"/>
              </a:ext>
            </a:extLst>
          </p:cNvPr>
          <p:cNvSpPr/>
          <p:nvPr/>
        </p:nvSpPr>
        <p:spPr>
          <a:xfrm>
            <a:off x="4877464" y="1874876"/>
            <a:ext cx="190499" cy="725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492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531E3EE0-BB96-4C78-B4B2-606C7EA570B1}"/>
              </a:ext>
            </a:extLst>
          </p:cNvPr>
          <p:cNvSpPr/>
          <p:nvPr/>
        </p:nvSpPr>
        <p:spPr>
          <a:xfrm>
            <a:off x="5116590" y="197488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6EAFFBA3-3264-4A7E-AC97-DE5C3BB0023E}"/>
              </a:ext>
            </a:extLst>
          </p:cNvPr>
          <p:cNvSpPr/>
          <p:nvPr/>
        </p:nvSpPr>
        <p:spPr>
          <a:xfrm>
            <a:off x="5235704" y="1874876"/>
            <a:ext cx="190499" cy="725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EFDB0BB6-DF89-4B13-9177-6F6068CDE838}"/>
              </a:ext>
            </a:extLst>
          </p:cNvPr>
          <p:cNvSpPr/>
          <p:nvPr/>
        </p:nvSpPr>
        <p:spPr>
          <a:xfrm>
            <a:off x="5474830" y="197488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3E67D732-6E86-464D-8BD5-92ABC0558A3C}"/>
              </a:ext>
            </a:extLst>
          </p:cNvPr>
          <p:cNvSpPr/>
          <p:nvPr/>
        </p:nvSpPr>
        <p:spPr>
          <a:xfrm>
            <a:off x="5593945" y="1874876"/>
            <a:ext cx="190499" cy="725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46FA0D77-08E4-4EC6-B59C-A17647541DC0}"/>
              </a:ext>
            </a:extLst>
          </p:cNvPr>
          <p:cNvSpPr/>
          <p:nvPr/>
        </p:nvSpPr>
        <p:spPr>
          <a:xfrm>
            <a:off x="5833071" y="197488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C7F0E2CE-DB26-4445-9146-A536961D6CC9}"/>
              </a:ext>
            </a:extLst>
          </p:cNvPr>
          <p:cNvSpPr/>
          <p:nvPr/>
        </p:nvSpPr>
        <p:spPr>
          <a:xfrm>
            <a:off x="5952185" y="1874876"/>
            <a:ext cx="190499" cy="725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492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A7E959B3-75C0-43D3-9D28-C9BC43C8DE7B}"/>
              </a:ext>
            </a:extLst>
          </p:cNvPr>
          <p:cNvSpPr/>
          <p:nvPr/>
        </p:nvSpPr>
        <p:spPr>
          <a:xfrm>
            <a:off x="6191311" y="197488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B6B32AF2-1F43-4ADE-A05A-38F91F0FA10F}"/>
              </a:ext>
            </a:extLst>
          </p:cNvPr>
          <p:cNvSpPr/>
          <p:nvPr/>
        </p:nvSpPr>
        <p:spPr>
          <a:xfrm>
            <a:off x="6310426" y="1874876"/>
            <a:ext cx="190499" cy="725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28C32CCE-8B48-425E-A98C-38D4F9CF6B82}"/>
              </a:ext>
            </a:extLst>
          </p:cNvPr>
          <p:cNvSpPr/>
          <p:nvPr/>
        </p:nvSpPr>
        <p:spPr>
          <a:xfrm>
            <a:off x="6668662" y="1874876"/>
            <a:ext cx="190499" cy="725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171E5E14-14C6-4895-AC3F-ED969E1C6CF7}"/>
              </a:ext>
            </a:extLst>
          </p:cNvPr>
          <p:cNvSpPr/>
          <p:nvPr/>
        </p:nvSpPr>
        <p:spPr>
          <a:xfrm>
            <a:off x="6549552" y="197488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57E0AB97-ACD2-4987-A182-75399901B3E5}"/>
              </a:ext>
            </a:extLst>
          </p:cNvPr>
          <p:cNvSpPr/>
          <p:nvPr/>
        </p:nvSpPr>
        <p:spPr>
          <a:xfrm>
            <a:off x="2382413" y="2172901"/>
            <a:ext cx="5069639" cy="1297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169" extrusionOk="0">
                <a:moveTo>
                  <a:pt x="21569" y="10567"/>
                </a:moveTo>
                <a:lnTo>
                  <a:pt x="21569" y="10567"/>
                </a:lnTo>
                <a:cubicBezTo>
                  <a:pt x="21569" y="12276"/>
                  <a:pt x="21533" y="13675"/>
                  <a:pt x="21488" y="13675"/>
                </a:cubicBezTo>
                <a:lnTo>
                  <a:pt x="19417" y="13675"/>
                </a:lnTo>
                <a:lnTo>
                  <a:pt x="19417" y="7459"/>
                </a:lnTo>
                <a:lnTo>
                  <a:pt x="21488" y="7459"/>
                </a:lnTo>
                <a:cubicBezTo>
                  <a:pt x="21533" y="7459"/>
                  <a:pt x="21569" y="8857"/>
                  <a:pt x="21569" y="10567"/>
                </a:cubicBezTo>
                <a:close/>
                <a:moveTo>
                  <a:pt x="277" y="0"/>
                </a:moveTo>
                <a:cubicBezTo>
                  <a:pt x="107" y="0"/>
                  <a:pt x="-31" y="5905"/>
                  <a:pt x="5" y="12742"/>
                </a:cubicBezTo>
                <a:cubicBezTo>
                  <a:pt x="26" y="16938"/>
                  <a:pt x="115" y="20201"/>
                  <a:pt x="224" y="20978"/>
                </a:cubicBezTo>
                <a:cubicBezTo>
                  <a:pt x="313" y="21600"/>
                  <a:pt x="395" y="20668"/>
                  <a:pt x="455" y="18647"/>
                </a:cubicBezTo>
                <a:cubicBezTo>
                  <a:pt x="561" y="15229"/>
                  <a:pt x="703" y="13675"/>
                  <a:pt x="844" y="13675"/>
                </a:cubicBezTo>
                <a:lnTo>
                  <a:pt x="3726" y="13675"/>
                </a:lnTo>
                <a:lnTo>
                  <a:pt x="3726" y="7459"/>
                </a:lnTo>
                <a:lnTo>
                  <a:pt x="840" y="7459"/>
                </a:lnTo>
                <a:cubicBezTo>
                  <a:pt x="698" y="7459"/>
                  <a:pt x="565" y="5283"/>
                  <a:pt x="447" y="2020"/>
                </a:cubicBezTo>
                <a:cubicBezTo>
                  <a:pt x="395" y="777"/>
                  <a:pt x="338" y="0"/>
                  <a:pt x="27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DC9CF5E-A9B0-42D1-8754-9E6851E5FD7D}"/>
              </a:ext>
            </a:extLst>
          </p:cNvPr>
          <p:cNvSpPr txBox="1"/>
          <p:nvPr/>
        </p:nvSpPr>
        <p:spPr>
          <a:xfrm>
            <a:off x="7486068" y="1845364"/>
            <a:ext cx="1188146" cy="7848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500" b="1" dirty="0">
                <a:solidFill>
                  <a:schemeClr val="accent3">
                    <a:lumMod val="75000"/>
                  </a:schemeClr>
                </a:solidFill>
              </a:rPr>
              <a:t>65%</a:t>
            </a:r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A42805BB-CC2B-4124-9009-AB11E2A8897A}"/>
              </a:ext>
            </a:extLst>
          </p:cNvPr>
          <p:cNvSpPr/>
          <p:nvPr/>
        </p:nvSpPr>
        <p:spPr>
          <a:xfrm>
            <a:off x="3444502" y="3079611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B885A957-D7A9-43B3-B58C-142FD089A708}"/>
              </a:ext>
            </a:extLst>
          </p:cNvPr>
          <p:cNvSpPr/>
          <p:nvPr/>
        </p:nvSpPr>
        <p:spPr>
          <a:xfrm>
            <a:off x="3683628" y="318009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52"/>
                  <a:pt x="17514" y="21600"/>
                  <a:pt x="11968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06405ABB-8109-4BB8-B9AC-5D57ACF09127}"/>
              </a:ext>
            </a:extLst>
          </p:cNvPr>
          <p:cNvSpPr/>
          <p:nvPr/>
        </p:nvSpPr>
        <p:spPr>
          <a:xfrm>
            <a:off x="3325387" y="318009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599" y="21052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9DAAE81D-388E-416B-A57D-4607F5E2C3D7}"/>
              </a:ext>
            </a:extLst>
          </p:cNvPr>
          <p:cNvSpPr/>
          <p:nvPr/>
        </p:nvSpPr>
        <p:spPr>
          <a:xfrm>
            <a:off x="3802742" y="3079611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A66C8315-7FBA-4864-8891-5F6C335A1532}"/>
              </a:ext>
            </a:extLst>
          </p:cNvPr>
          <p:cNvSpPr/>
          <p:nvPr/>
        </p:nvSpPr>
        <p:spPr>
          <a:xfrm>
            <a:off x="4041868" y="318009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C7E95A9B-9869-4CC0-9A53-9B62EF6F98FC}"/>
              </a:ext>
            </a:extLst>
          </p:cNvPr>
          <p:cNvSpPr/>
          <p:nvPr/>
        </p:nvSpPr>
        <p:spPr>
          <a:xfrm>
            <a:off x="4160983" y="3079611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8515AC4E-5A2E-4B74-8F1E-4F9C0A603E76}"/>
              </a:ext>
            </a:extLst>
          </p:cNvPr>
          <p:cNvSpPr/>
          <p:nvPr/>
        </p:nvSpPr>
        <p:spPr>
          <a:xfrm>
            <a:off x="4400109" y="318009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B0DF4F4B-24D1-48C7-AA33-34387F8834B8}"/>
              </a:ext>
            </a:extLst>
          </p:cNvPr>
          <p:cNvSpPr/>
          <p:nvPr/>
        </p:nvSpPr>
        <p:spPr>
          <a:xfrm>
            <a:off x="4519223" y="3079611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F6893BBB-D844-416D-8B93-8E0EAEE75AC3}"/>
              </a:ext>
            </a:extLst>
          </p:cNvPr>
          <p:cNvSpPr/>
          <p:nvPr/>
        </p:nvSpPr>
        <p:spPr>
          <a:xfrm>
            <a:off x="4758349" y="318009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9AB2FA7E-3E94-4722-A3E8-4621BAD1EC79}"/>
              </a:ext>
            </a:extLst>
          </p:cNvPr>
          <p:cNvSpPr/>
          <p:nvPr/>
        </p:nvSpPr>
        <p:spPr>
          <a:xfrm>
            <a:off x="4877464" y="3079611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1C59F49C-7865-46FD-A9B2-4B52B5EA79C0}"/>
              </a:ext>
            </a:extLst>
          </p:cNvPr>
          <p:cNvSpPr/>
          <p:nvPr/>
        </p:nvSpPr>
        <p:spPr>
          <a:xfrm>
            <a:off x="5116590" y="318009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A98CAFF0-F434-48EA-B616-EEDBF012CB6B}"/>
              </a:ext>
            </a:extLst>
          </p:cNvPr>
          <p:cNvSpPr/>
          <p:nvPr/>
        </p:nvSpPr>
        <p:spPr>
          <a:xfrm>
            <a:off x="5235704" y="3079611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57B50B6-BB36-4675-B82F-C68CEB97CED4}"/>
              </a:ext>
            </a:extLst>
          </p:cNvPr>
          <p:cNvSpPr/>
          <p:nvPr/>
        </p:nvSpPr>
        <p:spPr>
          <a:xfrm>
            <a:off x="5474830" y="318009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F251C8F0-B2E9-471A-AD34-6FB39F14EEC9}"/>
              </a:ext>
            </a:extLst>
          </p:cNvPr>
          <p:cNvSpPr/>
          <p:nvPr/>
        </p:nvSpPr>
        <p:spPr>
          <a:xfrm>
            <a:off x="5593945" y="3079611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4286138A-3764-4B12-9B9A-313082B91168}"/>
              </a:ext>
            </a:extLst>
          </p:cNvPr>
          <p:cNvSpPr/>
          <p:nvPr/>
        </p:nvSpPr>
        <p:spPr>
          <a:xfrm>
            <a:off x="5833071" y="318009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52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5E1F158A-15BB-40F0-A802-8C96F33281FF}"/>
              </a:ext>
            </a:extLst>
          </p:cNvPr>
          <p:cNvSpPr/>
          <p:nvPr/>
        </p:nvSpPr>
        <p:spPr>
          <a:xfrm>
            <a:off x="5952185" y="3079611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B063177F-53F2-4B54-A5BD-743BCC89FC02}"/>
              </a:ext>
            </a:extLst>
          </p:cNvPr>
          <p:cNvSpPr/>
          <p:nvPr/>
        </p:nvSpPr>
        <p:spPr>
          <a:xfrm>
            <a:off x="6191311" y="318009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52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B9EBDC45-8E40-408F-BB6C-35A99373490E}"/>
              </a:ext>
            </a:extLst>
          </p:cNvPr>
          <p:cNvSpPr/>
          <p:nvPr/>
        </p:nvSpPr>
        <p:spPr>
          <a:xfrm>
            <a:off x="6310426" y="3079611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410AE554-D492-4820-9E66-6637BE56A41D}"/>
              </a:ext>
            </a:extLst>
          </p:cNvPr>
          <p:cNvSpPr/>
          <p:nvPr/>
        </p:nvSpPr>
        <p:spPr>
          <a:xfrm>
            <a:off x="6668662" y="3079611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B68B19F9-3D60-4579-BE1C-0E3DD3F264EB}"/>
              </a:ext>
            </a:extLst>
          </p:cNvPr>
          <p:cNvSpPr/>
          <p:nvPr/>
        </p:nvSpPr>
        <p:spPr>
          <a:xfrm>
            <a:off x="6549552" y="318009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C92CB29A-4282-4134-AC78-2967195C2620}"/>
              </a:ext>
            </a:extLst>
          </p:cNvPr>
          <p:cNvSpPr/>
          <p:nvPr/>
        </p:nvSpPr>
        <p:spPr>
          <a:xfrm>
            <a:off x="2382413" y="3378111"/>
            <a:ext cx="5069639" cy="1297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169" extrusionOk="0">
                <a:moveTo>
                  <a:pt x="21569" y="10722"/>
                </a:moveTo>
                <a:lnTo>
                  <a:pt x="21569" y="10722"/>
                </a:lnTo>
                <a:cubicBezTo>
                  <a:pt x="21569" y="12431"/>
                  <a:pt x="21533" y="13830"/>
                  <a:pt x="21488" y="13830"/>
                </a:cubicBezTo>
                <a:lnTo>
                  <a:pt x="19417" y="13830"/>
                </a:lnTo>
                <a:lnTo>
                  <a:pt x="19417" y="7614"/>
                </a:lnTo>
                <a:lnTo>
                  <a:pt x="21488" y="7614"/>
                </a:lnTo>
                <a:cubicBezTo>
                  <a:pt x="21533" y="7614"/>
                  <a:pt x="21569" y="9013"/>
                  <a:pt x="21569" y="10722"/>
                </a:cubicBezTo>
                <a:close/>
                <a:moveTo>
                  <a:pt x="277" y="0"/>
                </a:moveTo>
                <a:cubicBezTo>
                  <a:pt x="107" y="0"/>
                  <a:pt x="-31" y="5905"/>
                  <a:pt x="5" y="12742"/>
                </a:cubicBezTo>
                <a:cubicBezTo>
                  <a:pt x="26" y="16938"/>
                  <a:pt x="115" y="20201"/>
                  <a:pt x="224" y="20978"/>
                </a:cubicBezTo>
                <a:cubicBezTo>
                  <a:pt x="313" y="21600"/>
                  <a:pt x="395" y="20668"/>
                  <a:pt x="455" y="18647"/>
                </a:cubicBezTo>
                <a:cubicBezTo>
                  <a:pt x="561" y="15229"/>
                  <a:pt x="703" y="13675"/>
                  <a:pt x="844" y="13675"/>
                </a:cubicBezTo>
                <a:lnTo>
                  <a:pt x="3726" y="13675"/>
                </a:lnTo>
                <a:lnTo>
                  <a:pt x="3726" y="7459"/>
                </a:lnTo>
                <a:lnTo>
                  <a:pt x="840" y="7459"/>
                </a:lnTo>
                <a:cubicBezTo>
                  <a:pt x="698" y="7459"/>
                  <a:pt x="565" y="5283"/>
                  <a:pt x="447" y="2020"/>
                </a:cubicBezTo>
                <a:cubicBezTo>
                  <a:pt x="395" y="777"/>
                  <a:pt x="338" y="0"/>
                  <a:pt x="27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F6891DE-C0A6-46F6-A711-7E93277D1CA9}"/>
              </a:ext>
            </a:extLst>
          </p:cNvPr>
          <p:cNvSpPr txBox="1"/>
          <p:nvPr/>
        </p:nvSpPr>
        <p:spPr>
          <a:xfrm>
            <a:off x="7486068" y="3050575"/>
            <a:ext cx="1188146" cy="7848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500" b="1" dirty="0">
                <a:solidFill>
                  <a:schemeClr val="accent2">
                    <a:lumMod val="75000"/>
                  </a:schemeClr>
                </a:solidFill>
              </a:rPr>
              <a:t>25%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8F87F894-C394-4B43-B9A0-17927B6BE3DC}"/>
              </a:ext>
            </a:extLst>
          </p:cNvPr>
          <p:cNvSpPr/>
          <p:nvPr/>
        </p:nvSpPr>
        <p:spPr>
          <a:xfrm>
            <a:off x="3444502" y="4289719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CAA76AC7-A684-4E32-92D7-279B88135711}"/>
              </a:ext>
            </a:extLst>
          </p:cNvPr>
          <p:cNvSpPr/>
          <p:nvPr/>
        </p:nvSpPr>
        <p:spPr>
          <a:xfrm>
            <a:off x="3683628" y="4390207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514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0F35272C-7382-471F-887B-A8CF02242B77}"/>
              </a:ext>
            </a:extLst>
          </p:cNvPr>
          <p:cNvSpPr/>
          <p:nvPr/>
        </p:nvSpPr>
        <p:spPr>
          <a:xfrm>
            <a:off x="3325387" y="4390207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599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B239FD63-38C7-4B31-B75A-AB8DA00CC354}"/>
              </a:ext>
            </a:extLst>
          </p:cNvPr>
          <p:cNvSpPr/>
          <p:nvPr/>
        </p:nvSpPr>
        <p:spPr>
          <a:xfrm>
            <a:off x="3802742" y="4289719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FEC9CD19-B470-4FAD-BFE2-18354D7B461C}"/>
              </a:ext>
            </a:extLst>
          </p:cNvPr>
          <p:cNvSpPr/>
          <p:nvPr/>
        </p:nvSpPr>
        <p:spPr>
          <a:xfrm>
            <a:off x="4041868" y="4390207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1E002BA4-363A-41BB-AE73-4E9C6B922040}"/>
              </a:ext>
            </a:extLst>
          </p:cNvPr>
          <p:cNvSpPr/>
          <p:nvPr/>
        </p:nvSpPr>
        <p:spPr>
          <a:xfrm>
            <a:off x="4160983" y="4289719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14CBF48D-8B73-4582-B270-26266FCC6B94}"/>
              </a:ext>
            </a:extLst>
          </p:cNvPr>
          <p:cNvSpPr/>
          <p:nvPr/>
        </p:nvSpPr>
        <p:spPr>
          <a:xfrm>
            <a:off x="4400109" y="4390207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A08CB010-6AC2-4C53-98BD-BFE1580AD4C4}"/>
              </a:ext>
            </a:extLst>
          </p:cNvPr>
          <p:cNvSpPr/>
          <p:nvPr/>
        </p:nvSpPr>
        <p:spPr>
          <a:xfrm>
            <a:off x="4519223" y="4289719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7765936A-5ABD-4AE6-BE13-B98E67D2EA94}"/>
              </a:ext>
            </a:extLst>
          </p:cNvPr>
          <p:cNvSpPr/>
          <p:nvPr/>
        </p:nvSpPr>
        <p:spPr>
          <a:xfrm>
            <a:off x="4758349" y="4390207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31A648D6-0721-4A4C-A17D-B7D5451EDA5A}"/>
              </a:ext>
            </a:extLst>
          </p:cNvPr>
          <p:cNvSpPr/>
          <p:nvPr/>
        </p:nvSpPr>
        <p:spPr>
          <a:xfrm>
            <a:off x="4877464" y="4289719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CFC84ABA-53A4-4CE9-914C-A0D856A33564}"/>
              </a:ext>
            </a:extLst>
          </p:cNvPr>
          <p:cNvSpPr/>
          <p:nvPr/>
        </p:nvSpPr>
        <p:spPr>
          <a:xfrm>
            <a:off x="5116590" y="4390207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4829525B-511D-4DA1-A427-3FFE757E4AF3}"/>
              </a:ext>
            </a:extLst>
          </p:cNvPr>
          <p:cNvSpPr/>
          <p:nvPr/>
        </p:nvSpPr>
        <p:spPr>
          <a:xfrm>
            <a:off x="5235704" y="4289719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89E1F451-7C65-413D-81C5-B441899BD35E}"/>
              </a:ext>
            </a:extLst>
          </p:cNvPr>
          <p:cNvSpPr/>
          <p:nvPr/>
        </p:nvSpPr>
        <p:spPr>
          <a:xfrm>
            <a:off x="5474830" y="4390207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3DF6FD5F-0B52-453E-8B09-53302BDB8CCC}"/>
              </a:ext>
            </a:extLst>
          </p:cNvPr>
          <p:cNvSpPr/>
          <p:nvPr/>
        </p:nvSpPr>
        <p:spPr>
          <a:xfrm>
            <a:off x="5593945" y="4289719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7FC95716-F648-4BFB-8D3C-D8ADCF438273}"/>
              </a:ext>
            </a:extLst>
          </p:cNvPr>
          <p:cNvSpPr/>
          <p:nvPr/>
        </p:nvSpPr>
        <p:spPr>
          <a:xfrm>
            <a:off x="5833071" y="4390207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C5D501F7-E184-4302-9D75-1AFDECD59993}"/>
              </a:ext>
            </a:extLst>
          </p:cNvPr>
          <p:cNvSpPr/>
          <p:nvPr/>
        </p:nvSpPr>
        <p:spPr>
          <a:xfrm>
            <a:off x="5952185" y="4289719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22C749DA-5823-4FB9-AA34-2E83E7FBD9CD}"/>
              </a:ext>
            </a:extLst>
          </p:cNvPr>
          <p:cNvSpPr/>
          <p:nvPr/>
        </p:nvSpPr>
        <p:spPr>
          <a:xfrm>
            <a:off x="6191311" y="4390207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423534FD-49BF-4FFD-82D3-AB7211A4496D}"/>
              </a:ext>
            </a:extLst>
          </p:cNvPr>
          <p:cNvSpPr/>
          <p:nvPr/>
        </p:nvSpPr>
        <p:spPr>
          <a:xfrm>
            <a:off x="6310426" y="4289719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BA7D4F9C-D49E-44B0-95F0-4BEF6076E9F1}"/>
              </a:ext>
            </a:extLst>
          </p:cNvPr>
          <p:cNvSpPr/>
          <p:nvPr/>
        </p:nvSpPr>
        <p:spPr>
          <a:xfrm>
            <a:off x="6668662" y="4289719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116FD840-8333-4E5B-83DE-AD9C81E87E97}"/>
              </a:ext>
            </a:extLst>
          </p:cNvPr>
          <p:cNvSpPr/>
          <p:nvPr/>
        </p:nvSpPr>
        <p:spPr>
          <a:xfrm>
            <a:off x="6549552" y="4390207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75086D20-1A3A-4D80-8A56-BEA9087FCA7F}"/>
              </a:ext>
            </a:extLst>
          </p:cNvPr>
          <p:cNvSpPr/>
          <p:nvPr/>
        </p:nvSpPr>
        <p:spPr>
          <a:xfrm>
            <a:off x="2382413" y="4588220"/>
            <a:ext cx="5069639" cy="1297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169" extrusionOk="0">
                <a:moveTo>
                  <a:pt x="21569" y="10567"/>
                </a:moveTo>
                <a:lnTo>
                  <a:pt x="21569" y="10567"/>
                </a:lnTo>
                <a:cubicBezTo>
                  <a:pt x="21569" y="12276"/>
                  <a:pt x="21533" y="13675"/>
                  <a:pt x="21488" y="13675"/>
                </a:cubicBezTo>
                <a:lnTo>
                  <a:pt x="19417" y="13675"/>
                </a:lnTo>
                <a:lnTo>
                  <a:pt x="19417" y="7459"/>
                </a:lnTo>
                <a:lnTo>
                  <a:pt x="21488" y="7459"/>
                </a:lnTo>
                <a:cubicBezTo>
                  <a:pt x="21533" y="7459"/>
                  <a:pt x="21569" y="8858"/>
                  <a:pt x="21569" y="10567"/>
                </a:cubicBezTo>
                <a:close/>
                <a:moveTo>
                  <a:pt x="277" y="0"/>
                </a:moveTo>
                <a:cubicBezTo>
                  <a:pt x="107" y="0"/>
                  <a:pt x="-31" y="5905"/>
                  <a:pt x="5" y="12742"/>
                </a:cubicBezTo>
                <a:cubicBezTo>
                  <a:pt x="26" y="16938"/>
                  <a:pt x="115" y="20201"/>
                  <a:pt x="224" y="20978"/>
                </a:cubicBezTo>
                <a:cubicBezTo>
                  <a:pt x="313" y="21600"/>
                  <a:pt x="395" y="20668"/>
                  <a:pt x="455" y="18647"/>
                </a:cubicBezTo>
                <a:cubicBezTo>
                  <a:pt x="561" y="15229"/>
                  <a:pt x="703" y="13675"/>
                  <a:pt x="844" y="13675"/>
                </a:cubicBezTo>
                <a:lnTo>
                  <a:pt x="3726" y="13675"/>
                </a:lnTo>
                <a:lnTo>
                  <a:pt x="3726" y="7459"/>
                </a:lnTo>
                <a:lnTo>
                  <a:pt x="840" y="7459"/>
                </a:lnTo>
                <a:cubicBezTo>
                  <a:pt x="698" y="7459"/>
                  <a:pt x="565" y="5283"/>
                  <a:pt x="447" y="2020"/>
                </a:cubicBezTo>
                <a:cubicBezTo>
                  <a:pt x="395" y="777"/>
                  <a:pt x="338" y="0"/>
                  <a:pt x="27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E3987DC-5CBA-4745-84C1-92C2B80C7BC7}"/>
              </a:ext>
            </a:extLst>
          </p:cNvPr>
          <p:cNvSpPr txBox="1"/>
          <p:nvPr/>
        </p:nvSpPr>
        <p:spPr>
          <a:xfrm>
            <a:off x="7486068" y="4260683"/>
            <a:ext cx="1188146" cy="7848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500" b="1" dirty="0">
                <a:solidFill>
                  <a:schemeClr val="accent6">
                    <a:lumMod val="75000"/>
                  </a:schemeClr>
                </a:solidFill>
              </a:rPr>
              <a:t>90%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A11996F-A467-43DF-A736-911D1958918F}"/>
              </a:ext>
            </a:extLst>
          </p:cNvPr>
          <p:cNvGrpSpPr/>
          <p:nvPr/>
        </p:nvGrpSpPr>
        <p:grpSpPr>
          <a:xfrm>
            <a:off x="314325" y="1772733"/>
            <a:ext cx="1786045" cy="930091"/>
            <a:chOff x="255548" y="1465256"/>
            <a:chExt cx="2194560" cy="930091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DDE8FEC-26AC-4961-B0A2-5D4AE8818551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46E9F5C-3AC0-4311-AE14-54B96D0A8495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BEC9BBA-670F-4901-A2A3-5A5348425F5F}"/>
              </a:ext>
            </a:extLst>
          </p:cNvPr>
          <p:cNvGrpSpPr/>
          <p:nvPr/>
        </p:nvGrpSpPr>
        <p:grpSpPr>
          <a:xfrm>
            <a:off x="314324" y="2977943"/>
            <a:ext cx="1786045" cy="930091"/>
            <a:chOff x="255548" y="1465256"/>
            <a:chExt cx="2194560" cy="930091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F3E1904-E8B4-4DCC-B9FD-5E4BD46B76BD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168A4B1-53F5-48ED-9CD5-DEBA7E8C0388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D58E833-5ACC-4BF0-BE79-8207473645FD}"/>
              </a:ext>
            </a:extLst>
          </p:cNvPr>
          <p:cNvGrpSpPr/>
          <p:nvPr/>
        </p:nvGrpSpPr>
        <p:grpSpPr>
          <a:xfrm>
            <a:off x="314323" y="4188052"/>
            <a:ext cx="1786045" cy="930091"/>
            <a:chOff x="255548" y="1465256"/>
            <a:chExt cx="2194560" cy="930091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E301BE5-8AF8-49FA-92D5-A5E521C79921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829B16A-2DE4-4EF7-8884-A960150C7FA8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Beads Chart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14845CD-68E7-4EF1-BFEE-78BABAC0923B}"/>
              </a:ext>
            </a:extLst>
          </p:cNvPr>
          <p:cNvSpPr/>
          <p:nvPr/>
        </p:nvSpPr>
        <p:spPr>
          <a:xfrm>
            <a:off x="3444502" y="1874876"/>
            <a:ext cx="190499" cy="725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855967E-2EA6-4407-B11A-F0051B119454}"/>
              </a:ext>
            </a:extLst>
          </p:cNvPr>
          <p:cNvSpPr/>
          <p:nvPr/>
        </p:nvSpPr>
        <p:spPr>
          <a:xfrm>
            <a:off x="3683628" y="197488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514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F61C2DC-2961-4CAD-99A0-4787896FCA31}"/>
              </a:ext>
            </a:extLst>
          </p:cNvPr>
          <p:cNvSpPr/>
          <p:nvPr/>
        </p:nvSpPr>
        <p:spPr>
          <a:xfrm>
            <a:off x="3325387" y="197488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599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457131C-C483-41CB-8872-80BD15EF38F7}"/>
              </a:ext>
            </a:extLst>
          </p:cNvPr>
          <p:cNvSpPr/>
          <p:nvPr/>
        </p:nvSpPr>
        <p:spPr>
          <a:xfrm>
            <a:off x="3802742" y="1874876"/>
            <a:ext cx="190499" cy="725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492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1C3F180-9DEF-44CD-BC7F-53EF5DAA24D3}"/>
              </a:ext>
            </a:extLst>
          </p:cNvPr>
          <p:cNvSpPr/>
          <p:nvPr/>
        </p:nvSpPr>
        <p:spPr>
          <a:xfrm>
            <a:off x="4041868" y="197488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C163B8F-BCC7-4671-A1B1-21473C64FD61}"/>
              </a:ext>
            </a:extLst>
          </p:cNvPr>
          <p:cNvSpPr/>
          <p:nvPr/>
        </p:nvSpPr>
        <p:spPr>
          <a:xfrm>
            <a:off x="4160983" y="1874876"/>
            <a:ext cx="190499" cy="725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D23350BD-3864-4C87-9BFA-B4E829FBB810}"/>
              </a:ext>
            </a:extLst>
          </p:cNvPr>
          <p:cNvSpPr/>
          <p:nvPr/>
        </p:nvSpPr>
        <p:spPr>
          <a:xfrm>
            <a:off x="4400109" y="197488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5DD2CBC-21FD-40A2-A8F3-DCD8E258A1AD}"/>
              </a:ext>
            </a:extLst>
          </p:cNvPr>
          <p:cNvSpPr/>
          <p:nvPr/>
        </p:nvSpPr>
        <p:spPr>
          <a:xfrm>
            <a:off x="4519223" y="1874876"/>
            <a:ext cx="190499" cy="725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6436E5A-8432-4F8E-B636-2A117DBE4C73}"/>
              </a:ext>
            </a:extLst>
          </p:cNvPr>
          <p:cNvSpPr/>
          <p:nvPr/>
        </p:nvSpPr>
        <p:spPr>
          <a:xfrm>
            <a:off x="4758349" y="197488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D639256E-64B5-4D57-B184-23962DDFFC2A}"/>
              </a:ext>
            </a:extLst>
          </p:cNvPr>
          <p:cNvSpPr/>
          <p:nvPr/>
        </p:nvSpPr>
        <p:spPr>
          <a:xfrm>
            <a:off x="4877464" y="1874876"/>
            <a:ext cx="190499" cy="725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492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531E3EE0-BB96-4C78-B4B2-606C7EA570B1}"/>
              </a:ext>
            </a:extLst>
          </p:cNvPr>
          <p:cNvSpPr/>
          <p:nvPr/>
        </p:nvSpPr>
        <p:spPr>
          <a:xfrm>
            <a:off x="5116590" y="197488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6EAFFBA3-3264-4A7E-AC97-DE5C3BB0023E}"/>
              </a:ext>
            </a:extLst>
          </p:cNvPr>
          <p:cNvSpPr/>
          <p:nvPr/>
        </p:nvSpPr>
        <p:spPr>
          <a:xfrm>
            <a:off x="5235704" y="1874876"/>
            <a:ext cx="190499" cy="725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EFDB0BB6-DF89-4B13-9177-6F6068CDE838}"/>
              </a:ext>
            </a:extLst>
          </p:cNvPr>
          <p:cNvSpPr/>
          <p:nvPr/>
        </p:nvSpPr>
        <p:spPr>
          <a:xfrm>
            <a:off x="5474830" y="197488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3E67D732-6E86-464D-8BD5-92ABC0558A3C}"/>
              </a:ext>
            </a:extLst>
          </p:cNvPr>
          <p:cNvSpPr/>
          <p:nvPr/>
        </p:nvSpPr>
        <p:spPr>
          <a:xfrm>
            <a:off x="5593945" y="1874876"/>
            <a:ext cx="190499" cy="725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46FA0D77-08E4-4EC6-B59C-A17647541DC0}"/>
              </a:ext>
            </a:extLst>
          </p:cNvPr>
          <p:cNvSpPr/>
          <p:nvPr/>
        </p:nvSpPr>
        <p:spPr>
          <a:xfrm>
            <a:off x="5833071" y="197488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C7F0E2CE-DB26-4445-9146-A536961D6CC9}"/>
              </a:ext>
            </a:extLst>
          </p:cNvPr>
          <p:cNvSpPr/>
          <p:nvPr/>
        </p:nvSpPr>
        <p:spPr>
          <a:xfrm>
            <a:off x="5952185" y="1874876"/>
            <a:ext cx="190499" cy="725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492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A7E959B3-75C0-43D3-9D28-C9BC43C8DE7B}"/>
              </a:ext>
            </a:extLst>
          </p:cNvPr>
          <p:cNvSpPr/>
          <p:nvPr/>
        </p:nvSpPr>
        <p:spPr>
          <a:xfrm>
            <a:off x="6191311" y="197488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B6B32AF2-1F43-4ADE-A05A-38F91F0FA10F}"/>
              </a:ext>
            </a:extLst>
          </p:cNvPr>
          <p:cNvSpPr/>
          <p:nvPr/>
        </p:nvSpPr>
        <p:spPr>
          <a:xfrm>
            <a:off x="6310426" y="1874876"/>
            <a:ext cx="190499" cy="725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28C32CCE-8B48-425E-A98C-38D4F9CF6B82}"/>
              </a:ext>
            </a:extLst>
          </p:cNvPr>
          <p:cNvSpPr/>
          <p:nvPr/>
        </p:nvSpPr>
        <p:spPr>
          <a:xfrm>
            <a:off x="6668662" y="1874876"/>
            <a:ext cx="190499" cy="725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6"/>
                  <a:pt x="0" y="19077"/>
                </a:cubicBezTo>
                <a:lnTo>
                  <a:pt x="0" y="2523"/>
                </a:lnTo>
                <a:cubicBezTo>
                  <a:pt x="0" y="1134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4"/>
                  <a:pt x="21600" y="2523"/>
                </a:cubicBezTo>
                <a:lnTo>
                  <a:pt x="21600" y="19106"/>
                </a:lnTo>
                <a:cubicBezTo>
                  <a:pt x="21600" y="20494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171E5E14-14C6-4895-AC3F-ED969E1C6CF7}"/>
              </a:ext>
            </a:extLst>
          </p:cNvPr>
          <p:cNvSpPr/>
          <p:nvPr/>
        </p:nvSpPr>
        <p:spPr>
          <a:xfrm>
            <a:off x="6549552" y="197488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57E0AB97-ACD2-4987-A182-75399901B3E5}"/>
              </a:ext>
            </a:extLst>
          </p:cNvPr>
          <p:cNvSpPr/>
          <p:nvPr/>
        </p:nvSpPr>
        <p:spPr>
          <a:xfrm>
            <a:off x="2382413" y="2172901"/>
            <a:ext cx="5069639" cy="1297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169" extrusionOk="0">
                <a:moveTo>
                  <a:pt x="21569" y="10567"/>
                </a:moveTo>
                <a:lnTo>
                  <a:pt x="21569" y="10567"/>
                </a:lnTo>
                <a:cubicBezTo>
                  <a:pt x="21569" y="12276"/>
                  <a:pt x="21533" y="13675"/>
                  <a:pt x="21488" y="13675"/>
                </a:cubicBezTo>
                <a:lnTo>
                  <a:pt x="19417" y="13675"/>
                </a:lnTo>
                <a:lnTo>
                  <a:pt x="19417" y="7459"/>
                </a:lnTo>
                <a:lnTo>
                  <a:pt x="21488" y="7459"/>
                </a:lnTo>
                <a:cubicBezTo>
                  <a:pt x="21533" y="7459"/>
                  <a:pt x="21569" y="8857"/>
                  <a:pt x="21569" y="10567"/>
                </a:cubicBezTo>
                <a:close/>
                <a:moveTo>
                  <a:pt x="277" y="0"/>
                </a:moveTo>
                <a:cubicBezTo>
                  <a:pt x="107" y="0"/>
                  <a:pt x="-31" y="5905"/>
                  <a:pt x="5" y="12742"/>
                </a:cubicBezTo>
                <a:cubicBezTo>
                  <a:pt x="26" y="16938"/>
                  <a:pt x="115" y="20201"/>
                  <a:pt x="224" y="20978"/>
                </a:cubicBezTo>
                <a:cubicBezTo>
                  <a:pt x="313" y="21600"/>
                  <a:pt x="395" y="20668"/>
                  <a:pt x="455" y="18647"/>
                </a:cubicBezTo>
                <a:cubicBezTo>
                  <a:pt x="561" y="15229"/>
                  <a:pt x="703" y="13675"/>
                  <a:pt x="844" y="13675"/>
                </a:cubicBezTo>
                <a:lnTo>
                  <a:pt x="3726" y="13675"/>
                </a:lnTo>
                <a:lnTo>
                  <a:pt x="3726" y="7459"/>
                </a:lnTo>
                <a:lnTo>
                  <a:pt x="840" y="7459"/>
                </a:lnTo>
                <a:cubicBezTo>
                  <a:pt x="698" y="7459"/>
                  <a:pt x="565" y="5283"/>
                  <a:pt x="447" y="2020"/>
                </a:cubicBezTo>
                <a:cubicBezTo>
                  <a:pt x="395" y="777"/>
                  <a:pt x="338" y="0"/>
                  <a:pt x="27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DC9CF5E-A9B0-42D1-8754-9E6851E5FD7D}"/>
              </a:ext>
            </a:extLst>
          </p:cNvPr>
          <p:cNvSpPr txBox="1"/>
          <p:nvPr/>
        </p:nvSpPr>
        <p:spPr>
          <a:xfrm>
            <a:off x="7486068" y="1845364"/>
            <a:ext cx="1188146" cy="7848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500" b="1" dirty="0">
                <a:solidFill>
                  <a:schemeClr val="accent3"/>
                </a:solidFill>
              </a:rPr>
              <a:t>65%</a:t>
            </a:r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A42805BB-CC2B-4124-9009-AB11E2A8897A}"/>
              </a:ext>
            </a:extLst>
          </p:cNvPr>
          <p:cNvSpPr/>
          <p:nvPr/>
        </p:nvSpPr>
        <p:spPr>
          <a:xfrm>
            <a:off x="3444502" y="3079611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B885A957-D7A9-43B3-B58C-142FD089A708}"/>
              </a:ext>
            </a:extLst>
          </p:cNvPr>
          <p:cNvSpPr/>
          <p:nvPr/>
        </p:nvSpPr>
        <p:spPr>
          <a:xfrm>
            <a:off x="3683628" y="318009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52"/>
                  <a:pt x="17514" y="21600"/>
                  <a:pt x="11968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06405ABB-8109-4BB8-B9AC-5D57ACF09127}"/>
              </a:ext>
            </a:extLst>
          </p:cNvPr>
          <p:cNvSpPr/>
          <p:nvPr/>
        </p:nvSpPr>
        <p:spPr>
          <a:xfrm>
            <a:off x="3325387" y="318009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599" y="21052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9DAAE81D-388E-416B-A57D-4607F5E2C3D7}"/>
              </a:ext>
            </a:extLst>
          </p:cNvPr>
          <p:cNvSpPr/>
          <p:nvPr/>
        </p:nvSpPr>
        <p:spPr>
          <a:xfrm>
            <a:off x="3802742" y="3079611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A66C8315-7FBA-4864-8891-5F6C335A1532}"/>
              </a:ext>
            </a:extLst>
          </p:cNvPr>
          <p:cNvSpPr/>
          <p:nvPr/>
        </p:nvSpPr>
        <p:spPr>
          <a:xfrm>
            <a:off x="4041868" y="318009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C7E95A9B-9869-4CC0-9A53-9B62EF6F98FC}"/>
              </a:ext>
            </a:extLst>
          </p:cNvPr>
          <p:cNvSpPr/>
          <p:nvPr/>
        </p:nvSpPr>
        <p:spPr>
          <a:xfrm>
            <a:off x="4160983" y="3079611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8515AC4E-5A2E-4B74-8F1E-4F9C0A603E76}"/>
              </a:ext>
            </a:extLst>
          </p:cNvPr>
          <p:cNvSpPr/>
          <p:nvPr/>
        </p:nvSpPr>
        <p:spPr>
          <a:xfrm>
            <a:off x="4400109" y="318009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B0DF4F4B-24D1-48C7-AA33-34387F8834B8}"/>
              </a:ext>
            </a:extLst>
          </p:cNvPr>
          <p:cNvSpPr/>
          <p:nvPr/>
        </p:nvSpPr>
        <p:spPr>
          <a:xfrm>
            <a:off x="4519223" y="3079611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F6893BBB-D844-416D-8B93-8E0EAEE75AC3}"/>
              </a:ext>
            </a:extLst>
          </p:cNvPr>
          <p:cNvSpPr/>
          <p:nvPr/>
        </p:nvSpPr>
        <p:spPr>
          <a:xfrm>
            <a:off x="4758349" y="318009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9AB2FA7E-3E94-4722-A3E8-4621BAD1EC79}"/>
              </a:ext>
            </a:extLst>
          </p:cNvPr>
          <p:cNvSpPr/>
          <p:nvPr/>
        </p:nvSpPr>
        <p:spPr>
          <a:xfrm>
            <a:off x="4877464" y="3079611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1C59F49C-7865-46FD-A9B2-4B52B5EA79C0}"/>
              </a:ext>
            </a:extLst>
          </p:cNvPr>
          <p:cNvSpPr/>
          <p:nvPr/>
        </p:nvSpPr>
        <p:spPr>
          <a:xfrm>
            <a:off x="5116590" y="318009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A98CAFF0-F434-48EA-B616-EEDBF012CB6B}"/>
              </a:ext>
            </a:extLst>
          </p:cNvPr>
          <p:cNvSpPr/>
          <p:nvPr/>
        </p:nvSpPr>
        <p:spPr>
          <a:xfrm>
            <a:off x="5235704" y="3079611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57B50B6-BB36-4675-B82F-C68CEB97CED4}"/>
              </a:ext>
            </a:extLst>
          </p:cNvPr>
          <p:cNvSpPr/>
          <p:nvPr/>
        </p:nvSpPr>
        <p:spPr>
          <a:xfrm>
            <a:off x="5474830" y="318009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F251C8F0-B2E9-471A-AD34-6FB39F14EEC9}"/>
              </a:ext>
            </a:extLst>
          </p:cNvPr>
          <p:cNvSpPr/>
          <p:nvPr/>
        </p:nvSpPr>
        <p:spPr>
          <a:xfrm>
            <a:off x="5593945" y="3079611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4286138A-3764-4B12-9B9A-313082B91168}"/>
              </a:ext>
            </a:extLst>
          </p:cNvPr>
          <p:cNvSpPr/>
          <p:nvPr/>
        </p:nvSpPr>
        <p:spPr>
          <a:xfrm>
            <a:off x="5833071" y="318009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52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5E1F158A-15BB-40F0-A802-8C96F33281FF}"/>
              </a:ext>
            </a:extLst>
          </p:cNvPr>
          <p:cNvSpPr/>
          <p:nvPr/>
        </p:nvSpPr>
        <p:spPr>
          <a:xfrm>
            <a:off x="5952185" y="3079611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B063177F-53F2-4B54-A5BD-743BCC89FC02}"/>
              </a:ext>
            </a:extLst>
          </p:cNvPr>
          <p:cNvSpPr/>
          <p:nvPr/>
        </p:nvSpPr>
        <p:spPr>
          <a:xfrm>
            <a:off x="6191311" y="318009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52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B9EBDC45-8E40-408F-BB6C-35A99373490E}"/>
              </a:ext>
            </a:extLst>
          </p:cNvPr>
          <p:cNvSpPr/>
          <p:nvPr/>
        </p:nvSpPr>
        <p:spPr>
          <a:xfrm>
            <a:off x="6310426" y="3079611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410AE554-D492-4820-9E66-6637BE56A41D}"/>
              </a:ext>
            </a:extLst>
          </p:cNvPr>
          <p:cNvSpPr/>
          <p:nvPr/>
        </p:nvSpPr>
        <p:spPr>
          <a:xfrm>
            <a:off x="6668662" y="3079611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B68B19F9-3D60-4579-BE1C-0E3DD3F264EB}"/>
              </a:ext>
            </a:extLst>
          </p:cNvPr>
          <p:cNvSpPr/>
          <p:nvPr/>
        </p:nvSpPr>
        <p:spPr>
          <a:xfrm>
            <a:off x="6549552" y="3180098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52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C92CB29A-4282-4134-AC78-2967195C2620}"/>
              </a:ext>
            </a:extLst>
          </p:cNvPr>
          <p:cNvSpPr/>
          <p:nvPr/>
        </p:nvSpPr>
        <p:spPr>
          <a:xfrm>
            <a:off x="2382413" y="3378111"/>
            <a:ext cx="5069639" cy="1297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169" extrusionOk="0">
                <a:moveTo>
                  <a:pt x="21569" y="10722"/>
                </a:moveTo>
                <a:lnTo>
                  <a:pt x="21569" y="10722"/>
                </a:lnTo>
                <a:cubicBezTo>
                  <a:pt x="21569" y="12431"/>
                  <a:pt x="21533" y="13830"/>
                  <a:pt x="21488" y="13830"/>
                </a:cubicBezTo>
                <a:lnTo>
                  <a:pt x="19417" y="13830"/>
                </a:lnTo>
                <a:lnTo>
                  <a:pt x="19417" y="7614"/>
                </a:lnTo>
                <a:lnTo>
                  <a:pt x="21488" y="7614"/>
                </a:lnTo>
                <a:cubicBezTo>
                  <a:pt x="21533" y="7614"/>
                  <a:pt x="21569" y="9013"/>
                  <a:pt x="21569" y="10722"/>
                </a:cubicBezTo>
                <a:close/>
                <a:moveTo>
                  <a:pt x="277" y="0"/>
                </a:moveTo>
                <a:cubicBezTo>
                  <a:pt x="107" y="0"/>
                  <a:pt x="-31" y="5905"/>
                  <a:pt x="5" y="12742"/>
                </a:cubicBezTo>
                <a:cubicBezTo>
                  <a:pt x="26" y="16938"/>
                  <a:pt x="115" y="20201"/>
                  <a:pt x="224" y="20978"/>
                </a:cubicBezTo>
                <a:cubicBezTo>
                  <a:pt x="313" y="21600"/>
                  <a:pt x="395" y="20668"/>
                  <a:pt x="455" y="18647"/>
                </a:cubicBezTo>
                <a:cubicBezTo>
                  <a:pt x="561" y="15229"/>
                  <a:pt x="703" y="13675"/>
                  <a:pt x="844" y="13675"/>
                </a:cubicBezTo>
                <a:lnTo>
                  <a:pt x="3726" y="13675"/>
                </a:lnTo>
                <a:lnTo>
                  <a:pt x="3726" y="7459"/>
                </a:lnTo>
                <a:lnTo>
                  <a:pt x="840" y="7459"/>
                </a:lnTo>
                <a:cubicBezTo>
                  <a:pt x="698" y="7459"/>
                  <a:pt x="565" y="5283"/>
                  <a:pt x="447" y="2020"/>
                </a:cubicBezTo>
                <a:cubicBezTo>
                  <a:pt x="395" y="777"/>
                  <a:pt x="338" y="0"/>
                  <a:pt x="27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F6891DE-C0A6-46F6-A711-7E93277D1CA9}"/>
              </a:ext>
            </a:extLst>
          </p:cNvPr>
          <p:cNvSpPr txBox="1"/>
          <p:nvPr/>
        </p:nvSpPr>
        <p:spPr>
          <a:xfrm>
            <a:off x="7486068" y="3050575"/>
            <a:ext cx="1188146" cy="7848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500" b="1" dirty="0">
                <a:solidFill>
                  <a:schemeClr val="accent2"/>
                </a:solidFill>
              </a:rPr>
              <a:t>25%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8F87F894-C394-4B43-B9A0-17927B6BE3DC}"/>
              </a:ext>
            </a:extLst>
          </p:cNvPr>
          <p:cNvSpPr/>
          <p:nvPr/>
        </p:nvSpPr>
        <p:spPr>
          <a:xfrm>
            <a:off x="3444502" y="4289719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CAA76AC7-A684-4E32-92D7-279B88135711}"/>
              </a:ext>
            </a:extLst>
          </p:cNvPr>
          <p:cNvSpPr/>
          <p:nvPr/>
        </p:nvSpPr>
        <p:spPr>
          <a:xfrm>
            <a:off x="3683628" y="4390207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514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0F35272C-7382-471F-887B-A8CF02242B77}"/>
              </a:ext>
            </a:extLst>
          </p:cNvPr>
          <p:cNvSpPr/>
          <p:nvPr/>
        </p:nvSpPr>
        <p:spPr>
          <a:xfrm>
            <a:off x="3325387" y="4390207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599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B239FD63-38C7-4B31-B75A-AB8DA00CC354}"/>
              </a:ext>
            </a:extLst>
          </p:cNvPr>
          <p:cNvSpPr/>
          <p:nvPr/>
        </p:nvSpPr>
        <p:spPr>
          <a:xfrm>
            <a:off x="3802742" y="4289719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FEC9CD19-B470-4FAD-BFE2-18354D7B461C}"/>
              </a:ext>
            </a:extLst>
          </p:cNvPr>
          <p:cNvSpPr/>
          <p:nvPr/>
        </p:nvSpPr>
        <p:spPr>
          <a:xfrm>
            <a:off x="4041868" y="4390207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1E002BA4-363A-41BB-AE73-4E9C6B922040}"/>
              </a:ext>
            </a:extLst>
          </p:cNvPr>
          <p:cNvSpPr/>
          <p:nvPr/>
        </p:nvSpPr>
        <p:spPr>
          <a:xfrm>
            <a:off x="4160983" y="4289719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14CBF48D-8B73-4582-B270-26266FCC6B94}"/>
              </a:ext>
            </a:extLst>
          </p:cNvPr>
          <p:cNvSpPr/>
          <p:nvPr/>
        </p:nvSpPr>
        <p:spPr>
          <a:xfrm>
            <a:off x="4400109" y="4390207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A08CB010-6AC2-4C53-98BD-BFE1580AD4C4}"/>
              </a:ext>
            </a:extLst>
          </p:cNvPr>
          <p:cNvSpPr/>
          <p:nvPr/>
        </p:nvSpPr>
        <p:spPr>
          <a:xfrm>
            <a:off x="4519223" y="4289719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7765936A-5ABD-4AE6-BE13-B98E67D2EA94}"/>
              </a:ext>
            </a:extLst>
          </p:cNvPr>
          <p:cNvSpPr/>
          <p:nvPr/>
        </p:nvSpPr>
        <p:spPr>
          <a:xfrm>
            <a:off x="4758349" y="4390207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31A648D6-0721-4A4C-A17D-B7D5451EDA5A}"/>
              </a:ext>
            </a:extLst>
          </p:cNvPr>
          <p:cNvSpPr/>
          <p:nvPr/>
        </p:nvSpPr>
        <p:spPr>
          <a:xfrm>
            <a:off x="4877464" y="4289719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CFC84ABA-53A4-4CE9-914C-A0D856A33564}"/>
              </a:ext>
            </a:extLst>
          </p:cNvPr>
          <p:cNvSpPr/>
          <p:nvPr/>
        </p:nvSpPr>
        <p:spPr>
          <a:xfrm>
            <a:off x="5116590" y="4390207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4829525B-511D-4DA1-A427-3FFE757E4AF3}"/>
              </a:ext>
            </a:extLst>
          </p:cNvPr>
          <p:cNvSpPr/>
          <p:nvPr/>
        </p:nvSpPr>
        <p:spPr>
          <a:xfrm>
            <a:off x="5235704" y="4289719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89E1F451-7C65-413D-81C5-B441899BD35E}"/>
              </a:ext>
            </a:extLst>
          </p:cNvPr>
          <p:cNvSpPr/>
          <p:nvPr/>
        </p:nvSpPr>
        <p:spPr>
          <a:xfrm>
            <a:off x="5474830" y="4390207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3DF6FD5F-0B52-453E-8B09-53302BDB8CCC}"/>
              </a:ext>
            </a:extLst>
          </p:cNvPr>
          <p:cNvSpPr/>
          <p:nvPr/>
        </p:nvSpPr>
        <p:spPr>
          <a:xfrm>
            <a:off x="5593945" y="4289719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7FC95716-F648-4BFB-8D3C-D8ADCF438273}"/>
              </a:ext>
            </a:extLst>
          </p:cNvPr>
          <p:cNvSpPr/>
          <p:nvPr/>
        </p:nvSpPr>
        <p:spPr>
          <a:xfrm>
            <a:off x="5833071" y="4390207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C5D501F7-E184-4302-9D75-1AFDECD59993}"/>
              </a:ext>
            </a:extLst>
          </p:cNvPr>
          <p:cNvSpPr/>
          <p:nvPr/>
        </p:nvSpPr>
        <p:spPr>
          <a:xfrm>
            <a:off x="5952185" y="4289719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492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22C749DA-5823-4FB9-AA34-2E83E7FBD9CD}"/>
              </a:ext>
            </a:extLst>
          </p:cNvPr>
          <p:cNvSpPr/>
          <p:nvPr/>
        </p:nvSpPr>
        <p:spPr>
          <a:xfrm>
            <a:off x="6191311" y="4390207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308" y="21013"/>
                  <a:pt x="17221" y="21600"/>
                  <a:pt x="11968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423534FD-49BF-4FFD-82D3-AB7211A4496D}"/>
              </a:ext>
            </a:extLst>
          </p:cNvPr>
          <p:cNvSpPr/>
          <p:nvPr/>
        </p:nvSpPr>
        <p:spPr>
          <a:xfrm>
            <a:off x="6310426" y="4289719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BA7D4F9C-D49E-44B0-95F0-4BEF6076E9F1}"/>
              </a:ext>
            </a:extLst>
          </p:cNvPr>
          <p:cNvSpPr/>
          <p:nvPr/>
        </p:nvSpPr>
        <p:spPr>
          <a:xfrm>
            <a:off x="6668662" y="4289719"/>
            <a:ext cx="190499" cy="72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88" y="21600"/>
                </a:moveTo>
                <a:lnTo>
                  <a:pt x="9612" y="21600"/>
                </a:lnTo>
                <a:cubicBezTo>
                  <a:pt x="4320" y="21600"/>
                  <a:pt x="0" y="20468"/>
                  <a:pt x="0" y="19080"/>
                </a:cubicBezTo>
                <a:lnTo>
                  <a:pt x="0" y="2520"/>
                </a:lnTo>
                <a:cubicBezTo>
                  <a:pt x="0" y="1132"/>
                  <a:pt x="4320" y="0"/>
                  <a:pt x="9612" y="0"/>
                </a:cubicBezTo>
                <a:lnTo>
                  <a:pt x="11988" y="0"/>
                </a:lnTo>
                <a:cubicBezTo>
                  <a:pt x="17280" y="0"/>
                  <a:pt x="21600" y="1132"/>
                  <a:pt x="21600" y="2520"/>
                </a:cubicBezTo>
                <a:lnTo>
                  <a:pt x="21600" y="19080"/>
                </a:lnTo>
                <a:cubicBezTo>
                  <a:pt x="21600" y="20468"/>
                  <a:pt x="17280" y="21600"/>
                  <a:pt x="1198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116FD840-8333-4E5B-83DE-AD9C81E87E97}"/>
              </a:ext>
            </a:extLst>
          </p:cNvPr>
          <p:cNvSpPr/>
          <p:nvPr/>
        </p:nvSpPr>
        <p:spPr>
          <a:xfrm>
            <a:off x="6549552" y="4390207"/>
            <a:ext cx="70487" cy="52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68" y="21600"/>
                </a:moveTo>
                <a:lnTo>
                  <a:pt x="9632" y="21600"/>
                </a:lnTo>
                <a:cubicBezTo>
                  <a:pt x="4378" y="21600"/>
                  <a:pt x="0" y="21013"/>
                  <a:pt x="0" y="20309"/>
                </a:cubicBezTo>
                <a:lnTo>
                  <a:pt x="0" y="1291"/>
                </a:lnTo>
                <a:cubicBezTo>
                  <a:pt x="0" y="587"/>
                  <a:pt x="4378" y="0"/>
                  <a:pt x="9632" y="0"/>
                </a:cubicBezTo>
                <a:lnTo>
                  <a:pt x="11968" y="0"/>
                </a:lnTo>
                <a:cubicBezTo>
                  <a:pt x="17222" y="0"/>
                  <a:pt x="21600" y="587"/>
                  <a:pt x="21600" y="1291"/>
                </a:cubicBezTo>
                <a:lnTo>
                  <a:pt x="21600" y="20309"/>
                </a:lnTo>
                <a:cubicBezTo>
                  <a:pt x="21600" y="21013"/>
                  <a:pt x="17222" y="21600"/>
                  <a:pt x="119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75086D20-1A3A-4D80-8A56-BEA9087FCA7F}"/>
              </a:ext>
            </a:extLst>
          </p:cNvPr>
          <p:cNvSpPr/>
          <p:nvPr/>
        </p:nvSpPr>
        <p:spPr>
          <a:xfrm>
            <a:off x="2382413" y="4588220"/>
            <a:ext cx="5069639" cy="1297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169" extrusionOk="0">
                <a:moveTo>
                  <a:pt x="21569" y="10567"/>
                </a:moveTo>
                <a:lnTo>
                  <a:pt x="21569" y="10567"/>
                </a:lnTo>
                <a:cubicBezTo>
                  <a:pt x="21569" y="12276"/>
                  <a:pt x="21533" y="13675"/>
                  <a:pt x="21488" y="13675"/>
                </a:cubicBezTo>
                <a:lnTo>
                  <a:pt x="19417" y="13675"/>
                </a:lnTo>
                <a:lnTo>
                  <a:pt x="19417" y="7459"/>
                </a:lnTo>
                <a:lnTo>
                  <a:pt x="21488" y="7459"/>
                </a:lnTo>
                <a:cubicBezTo>
                  <a:pt x="21533" y="7459"/>
                  <a:pt x="21569" y="8858"/>
                  <a:pt x="21569" y="10567"/>
                </a:cubicBezTo>
                <a:close/>
                <a:moveTo>
                  <a:pt x="277" y="0"/>
                </a:moveTo>
                <a:cubicBezTo>
                  <a:pt x="107" y="0"/>
                  <a:pt x="-31" y="5905"/>
                  <a:pt x="5" y="12742"/>
                </a:cubicBezTo>
                <a:cubicBezTo>
                  <a:pt x="26" y="16938"/>
                  <a:pt x="115" y="20201"/>
                  <a:pt x="224" y="20978"/>
                </a:cubicBezTo>
                <a:cubicBezTo>
                  <a:pt x="313" y="21600"/>
                  <a:pt x="395" y="20668"/>
                  <a:pt x="455" y="18647"/>
                </a:cubicBezTo>
                <a:cubicBezTo>
                  <a:pt x="561" y="15229"/>
                  <a:pt x="703" y="13675"/>
                  <a:pt x="844" y="13675"/>
                </a:cubicBezTo>
                <a:lnTo>
                  <a:pt x="3726" y="13675"/>
                </a:lnTo>
                <a:lnTo>
                  <a:pt x="3726" y="7459"/>
                </a:lnTo>
                <a:lnTo>
                  <a:pt x="840" y="7459"/>
                </a:lnTo>
                <a:cubicBezTo>
                  <a:pt x="698" y="7459"/>
                  <a:pt x="565" y="5283"/>
                  <a:pt x="447" y="2020"/>
                </a:cubicBezTo>
                <a:cubicBezTo>
                  <a:pt x="395" y="777"/>
                  <a:pt x="338" y="0"/>
                  <a:pt x="27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E3987DC-5CBA-4745-84C1-92C2B80C7BC7}"/>
              </a:ext>
            </a:extLst>
          </p:cNvPr>
          <p:cNvSpPr txBox="1"/>
          <p:nvPr/>
        </p:nvSpPr>
        <p:spPr>
          <a:xfrm>
            <a:off x="7486068" y="4260683"/>
            <a:ext cx="1188146" cy="7848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500" b="1" dirty="0">
                <a:solidFill>
                  <a:schemeClr val="accent6"/>
                </a:solidFill>
              </a:rPr>
              <a:t>90%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A11996F-A467-43DF-A736-911D1958918F}"/>
              </a:ext>
            </a:extLst>
          </p:cNvPr>
          <p:cNvGrpSpPr/>
          <p:nvPr/>
        </p:nvGrpSpPr>
        <p:grpSpPr>
          <a:xfrm>
            <a:off x="314325" y="1772733"/>
            <a:ext cx="1786045" cy="930091"/>
            <a:chOff x="255548" y="1465256"/>
            <a:chExt cx="2194560" cy="930091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DDE8FEC-26AC-4961-B0A2-5D4AE8818551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46E9F5C-3AC0-4311-AE14-54B96D0A8495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BEC9BBA-670F-4901-A2A3-5A5348425F5F}"/>
              </a:ext>
            </a:extLst>
          </p:cNvPr>
          <p:cNvGrpSpPr/>
          <p:nvPr/>
        </p:nvGrpSpPr>
        <p:grpSpPr>
          <a:xfrm>
            <a:off x="314324" y="2977943"/>
            <a:ext cx="1786045" cy="930091"/>
            <a:chOff x="255548" y="1465256"/>
            <a:chExt cx="2194560" cy="930091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F3E1904-E8B4-4DCC-B9FD-5E4BD46B76BD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168A4B1-53F5-48ED-9CD5-DEBA7E8C0388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D58E833-5ACC-4BF0-BE79-8207473645FD}"/>
              </a:ext>
            </a:extLst>
          </p:cNvPr>
          <p:cNvGrpSpPr/>
          <p:nvPr/>
        </p:nvGrpSpPr>
        <p:grpSpPr>
          <a:xfrm>
            <a:off x="314323" y="4188052"/>
            <a:ext cx="1786045" cy="930091"/>
            <a:chOff x="255548" y="1465256"/>
            <a:chExt cx="2194560" cy="930091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E301BE5-8AF8-49FA-92D5-A5E521C79921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829B16A-2DE4-4EF7-8884-A960150C7FA8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633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10282</TotalTime>
  <Words>205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Beads Chart – Slide Template</vt:lpstr>
      <vt:lpstr>Beads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Beads Chart</dc:title>
  <dc:creator>PresentationGO.com</dc:creator>
  <dc:description>© Copyright PresentationGO.com</dc:description>
  <cp:lastModifiedBy>Christophe Barroche</cp:lastModifiedBy>
  <cp:revision>15</cp:revision>
  <dcterms:created xsi:type="dcterms:W3CDTF">2014-11-26T05:14:11Z</dcterms:created>
  <dcterms:modified xsi:type="dcterms:W3CDTF">2021-10-28T15:48:49Z</dcterms:modified>
  <cp:category>Charts &amp; Diagrams</cp:category>
</cp:coreProperties>
</file>