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936" y="15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86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Beads Chart – Slide Template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C4A72FD-B7B8-4187-B102-F947ECC6B6E0}"/>
              </a:ext>
            </a:extLst>
          </p:cNvPr>
          <p:cNvGrpSpPr/>
          <p:nvPr/>
        </p:nvGrpSpPr>
        <p:grpSpPr>
          <a:xfrm>
            <a:off x="1227465" y="1334128"/>
            <a:ext cx="1541957" cy="1013154"/>
            <a:chOff x="332936" y="2720099"/>
            <a:chExt cx="2975111" cy="1013154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5EEB858-EECD-4374-92CB-098829EDD21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E9A7C31-C562-4117-9D46-C101E7D9EF1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C6B11F3-04FB-4353-B5B0-B23893361806}"/>
              </a:ext>
            </a:extLst>
          </p:cNvPr>
          <p:cNvGrpSpPr/>
          <p:nvPr/>
        </p:nvGrpSpPr>
        <p:grpSpPr>
          <a:xfrm>
            <a:off x="1227465" y="2941075"/>
            <a:ext cx="1541957" cy="1013154"/>
            <a:chOff x="332936" y="2720099"/>
            <a:chExt cx="2975111" cy="101315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12C2AFF-A65D-4EB4-B7EB-1802183172C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13ECADE-177F-4A90-A87C-2493EAC90D0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D00FD8D-C254-4BE3-BF0F-125867E5E8B4}"/>
              </a:ext>
            </a:extLst>
          </p:cNvPr>
          <p:cNvGrpSpPr/>
          <p:nvPr/>
        </p:nvGrpSpPr>
        <p:grpSpPr>
          <a:xfrm>
            <a:off x="1227465" y="4554553"/>
            <a:ext cx="1541957" cy="1013154"/>
            <a:chOff x="332936" y="2720099"/>
            <a:chExt cx="2975111" cy="101315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E85677A-911E-4BCE-99B8-CF1F05E295A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84EC159-6ED5-4DCD-82DD-3DB9AC612C2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214845CD-68E7-4EF1-BFEE-78BABAC0923B}"/>
              </a:ext>
            </a:extLst>
          </p:cNvPr>
          <p:cNvSpPr/>
          <p:nvPr/>
        </p:nvSpPr>
        <p:spPr>
          <a:xfrm>
            <a:off x="4440269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855967E-2EA6-4407-B11A-F0051B119454}"/>
              </a:ext>
            </a:extLst>
          </p:cNvPr>
          <p:cNvSpPr/>
          <p:nvPr/>
        </p:nvSpPr>
        <p:spPr>
          <a:xfrm>
            <a:off x="4759104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514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F61C2DC-2961-4CAD-99A0-4787896FCA31}"/>
              </a:ext>
            </a:extLst>
          </p:cNvPr>
          <p:cNvSpPr/>
          <p:nvPr/>
        </p:nvSpPr>
        <p:spPr>
          <a:xfrm>
            <a:off x="4281450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599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457131C-C483-41CB-8872-80BD15EF38F7}"/>
              </a:ext>
            </a:extLst>
          </p:cNvPr>
          <p:cNvSpPr/>
          <p:nvPr/>
        </p:nvSpPr>
        <p:spPr>
          <a:xfrm>
            <a:off x="4917923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492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1C3F180-9DEF-44CD-BC7F-53EF5DAA24D3}"/>
              </a:ext>
            </a:extLst>
          </p:cNvPr>
          <p:cNvSpPr/>
          <p:nvPr/>
        </p:nvSpPr>
        <p:spPr>
          <a:xfrm>
            <a:off x="5236758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C163B8F-BCC7-4671-A1B1-21473C64FD61}"/>
              </a:ext>
            </a:extLst>
          </p:cNvPr>
          <p:cNvSpPr/>
          <p:nvPr/>
        </p:nvSpPr>
        <p:spPr>
          <a:xfrm>
            <a:off x="5395577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23350BD-3864-4C87-9BFA-B4E829FBB810}"/>
              </a:ext>
            </a:extLst>
          </p:cNvPr>
          <p:cNvSpPr/>
          <p:nvPr/>
        </p:nvSpPr>
        <p:spPr>
          <a:xfrm>
            <a:off x="5714412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5DD2CBC-21FD-40A2-A8F3-DCD8E258A1AD}"/>
              </a:ext>
            </a:extLst>
          </p:cNvPr>
          <p:cNvSpPr/>
          <p:nvPr/>
        </p:nvSpPr>
        <p:spPr>
          <a:xfrm>
            <a:off x="5873231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6436E5A-8432-4F8E-B636-2A117DBE4C73}"/>
              </a:ext>
            </a:extLst>
          </p:cNvPr>
          <p:cNvSpPr/>
          <p:nvPr/>
        </p:nvSpPr>
        <p:spPr>
          <a:xfrm>
            <a:off x="6192066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639256E-64B5-4D57-B184-23962DDFFC2A}"/>
              </a:ext>
            </a:extLst>
          </p:cNvPr>
          <p:cNvSpPr/>
          <p:nvPr/>
        </p:nvSpPr>
        <p:spPr>
          <a:xfrm>
            <a:off x="6350885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492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31E3EE0-BB96-4C78-B4B2-606C7EA570B1}"/>
              </a:ext>
            </a:extLst>
          </p:cNvPr>
          <p:cNvSpPr/>
          <p:nvPr/>
        </p:nvSpPr>
        <p:spPr>
          <a:xfrm>
            <a:off x="6669720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EAFFBA3-3264-4A7E-AC97-DE5C3BB0023E}"/>
              </a:ext>
            </a:extLst>
          </p:cNvPr>
          <p:cNvSpPr/>
          <p:nvPr/>
        </p:nvSpPr>
        <p:spPr>
          <a:xfrm>
            <a:off x="6828539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FDB0BB6-DF89-4B13-9177-6F6068CDE838}"/>
              </a:ext>
            </a:extLst>
          </p:cNvPr>
          <p:cNvSpPr/>
          <p:nvPr/>
        </p:nvSpPr>
        <p:spPr>
          <a:xfrm>
            <a:off x="7147374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3E67D732-6E86-464D-8BD5-92ABC0558A3C}"/>
              </a:ext>
            </a:extLst>
          </p:cNvPr>
          <p:cNvSpPr/>
          <p:nvPr/>
        </p:nvSpPr>
        <p:spPr>
          <a:xfrm>
            <a:off x="7306193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46FA0D77-08E4-4EC6-B59C-A17647541DC0}"/>
              </a:ext>
            </a:extLst>
          </p:cNvPr>
          <p:cNvSpPr/>
          <p:nvPr/>
        </p:nvSpPr>
        <p:spPr>
          <a:xfrm>
            <a:off x="7625028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C7F0E2CE-DB26-4445-9146-A536961D6CC9}"/>
              </a:ext>
            </a:extLst>
          </p:cNvPr>
          <p:cNvSpPr/>
          <p:nvPr/>
        </p:nvSpPr>
        <p:spPr>
          <a:xfrm>
            <a:off x="7783847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492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7E959B3-75C0-43D3-9D28-C9BC43C8DE7B}"/>
              </a:ext>
            </a:extLst>
          </p:cNvPr>
          <p:cNvSpPr/>
          <p:nvPr/>
        </p:nvSpPr>
        <p:spPr>
          <a:xfrm>
            <a:off x="8102682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B6B32AF2-1F43-4ADE-A05A-38F91F0FA10F}"/>
              </a:ext>
            </a:extLst>
          </p:cNvPr>
          <p:cNvSpPr/>
          <p:nvPr/>
        </p:nvSpPr>
        <p:spPr>
          <a:xfrm>
            <a:off x="8261501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8C32CCE-8B48-425E-A98C-38D4F9CF6B82}"/>
              </a:ext>
            </a:extLst>
          </p:cNvPr>
          <p:cNvSpPr/>
          <p:nvPr/>
        </p:nvSpPr>
        <p:spPr>
          <a:xfrm>
            <a:off x="8739150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171E5E14-14C6-4895-AC3F-ED969E1C6CF7}"/>
              </a:ext>
            </a:extLst>
          </p:cNvPr>
          <p:cNvSpPr/>
          <p:nvPr/>
        </p:nvSpPr>
        <p:spPr>
          <a:xfrm>
            <a:off x="8580336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57E0AB97-ACD2-4987-A182-75399901B3E5}"/>
              </a:ext>
            </a:extLst>
          </p:cNvPr>
          <p:cNvSpPr/>
          <p:nvPr/>
        </p:nvSpPr>
        <p:spPr>
          <a:xfrm>
            <a:off x="3024150" y="1754201"/>
            <a:ext cx="6759519" cy="173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169" extrusionOk="0">
                <a:moveTo>
                  <a:pt x="21569" y="10567"/>
                </a:moveTo>
                <a:lnTo>
                  <a:pt x="21569" y="10567"/>
                </a:lnTo>
                <a:cubicBezTo>
                  <a:pt x="21569" y="12276"/>
                  <a:pt x="21533" y="13675"/>
                  <a:pt x="21488" y="13675"/>
                </a:cubicBezTo>
                <a:lnTo>
                  <a:pt x="19417" y="13675"/>
                </a:lnTo>
                <a:lnTo>
                  <a:pt x="19417" y="7459"/>
                </a:lnTo>
                <a:lnTo>
                  <a:pt x="21488" y="7459"/>
                </a:lnTo>
                <a:cubicBezTo>
                  <a:pt x="21533" y="7459"/>
                  <a:pt x="21569" y="8857"/>
                  <a:pt x="21569" y="10567"/>
                </a:cubicBezTo>
                <a:close/>
                <a:moveTo>
                  <a:pt x="277" y="0"/>
                </a:moveTo>
                <a:cubicBezTo>
                  <a:pt x="107" y="0"/>
                  <a:pt x="-31" y="5905"/>
                  <a:pt x="5" y="12742"/>
                </a:cubicBezTo>
                <a:cubicBezTo>
                  <a:pt x="26" y="16938"/>
                  <a:pt x="115" y="20201"/>
                  <a:pt x="224" y="20978"/>
                </a:cubicBezTo>
                <a:cubicBezTo>
                  <a:pt x="313" y="21600"/>
                  <a:pt x="395" y="20668"/>
                  <a:pt x="455" y="18647"/>
                </a:cubicBezTo>
                <a:cubicBezTo>
                  <a:pt x="561" y="15229"/>
                  <a:pt x="703" y="13675"/>
                  <a:pt x="844" y="13675"/>
                </a:cubicBezTo>
                <a:lnTo>
                  <a:pt x="3726" y="13675"/>
                </a:lnTo>
                <a:lnTo>
                  <a:pt x="3726" y="7459"/>
                </a:lnTo>
                <a:lnTo>
                  <a:pt x="840" y="7459"/>
                </a:lnTo>
                <a:cubicBezTo>
                  <a:pt x="698" y="7459"/>
                  <a:pt x="565" y="5283"/>
                  <a:pt x="447" y="2020"/>
                </a:cubicBezTo>
                <a:cubicBezTo>
                  <a:pt x="395" y="777"/>
                  <a:pt x="338" y="0"/>
                  <a:pt x="2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DC9CF5E-A9B0-42D1-8754-9E6851E5FD7D}"/>
              </a:ext>
            </a:extLst>
          </p:cNvPr>
          <p:cNvSpPr txBox="1"/>
          <p:nvPr/>
        </p:nvSpPr>
        <p:spPr>
          <a:xfrm>
            <a:off x="9829024" y="1332874"/>
            <a:ext cx="152477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000" b="1" dirty="0">
                <a:solidFill>
                  <a:schemeClr val="accent3">
                    <a:lumMod val="75000"/>
                  </a:schemeClr>
                </a:solidFill>
              </a:rPr>
              <a:t>65%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42805BB-CC2B-4124-9009-AB11E2A8897A}"/>
              </a:ext>
            </a:extLst>
          </p:cNvPr>
          <p:cNvSpPr/>
          <p:nvPr/>
        </p:nvSpPr>
        <p:spPr>
          <a:xfrm>
            <a:off x="4440269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B885A957-D7A9-43B3-B58C-142FD089A708}"/>
              </a:ext>
            </a:extLst>
          </p:cNvPr>
          <p:cNvSpPr/>
          <p:nvPr/>
        </p:nvSpPr>
        <p:spPr>
          <a:xfrm>
            <a:off x="4759104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514" y="21600"/>
                  <a:pt x="11968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06405ABB-8109-4BB8-B9AC-5D57ACF09127}"/>
              </a:ext>
            </a:extLst>
          </p:cNvPr>
          <p:cNvSpPr/>
          <p:nvPr/>
        </p:nvSpPr>
        <p:spPr>
          <a:xfrm>
            <a:off x="4281450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599" y="21052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9DAAE81D-388E-416B-A57D-4607F5E2C3D7}"/>
              </a:ext>
            </a:extLst>
          </p:cNvPr>
          <p:cNvSpPr/>
          <p:nvPr/>
        </p:nvSpPr>
        <p:spPr>
          <a:xfrm>
            <a:off x="4917923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A66C8315-7FBA-4864-8891-5F6C335A1532}"/>
              </a:ext>
            </a:extLst>
          </p:cNvPr>
          <p:cNvSpPr/>
          <p:nvPr/>
        </p:nvSpPr>
        <p:spPr>
          <a:xfrm>
            <a:off x="5236758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C7E95A9B-9869-4CC0-9A53-9B62EF6F98FC}"/>
              </a:ext>
            </a:extLst>
          </p:cNvPr>
          <p:cNvSpPr/>
          <p:nvPr/>
        </p:nvSpPr>
        <p:spPr>
          <a:xfrm>
            <a:off x="5395577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8515AC4E-5A2E-4B74-8F1E-4F9C0A603E76}"/>
              </a:ext>
            </a:extLst>
          </p:cNvPr>
          <p:cNvSpPr/>
          <p:nvPr/>
        </p:nvSpPr>
        <p:spPr>
          <a:xfrm>
            <a:off x="5714412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B0DF4F4B-24D1-48C7-AA33-34387F8834B8}"/>
              </a:ext>
            </a:extLst>
          </p:cNvPr>
          <p:cNvSpPr/>
          <p:nvPr/>
        </p:nvSpPr>
        <p:spPr>
          <a:xfrm>
            <a:off x="5873231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6893BBB-D844-416D-8B93-8E0EAEE75AC3}"/>
              </a:ext>
            </a:extLst>
          </p:cNvPr>
          <p:cNvSpPr/>
          <p:nvPr/>
        </p:nvSpPr>
        <p:spPr>
          <a:xfrm>
            <a:off x="6192066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9AB2FA7E-3E94-4722-A3E8-4621BAD1EC79}"/>
              </a:ext>
            </a:extLst>
          </p:cNvPr>
          <p:cNvSpPr/>
          <p:nvPr/>
        </p:nvSpPr>
        <p:spPr>
          <a:xfrm>
            <a:off x="6350885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C59F49C-7865-46FD-A9B2-4B52B5EA79C0}"/>
              </a:ext>
            </a:extLst>
          </p:cNvPr>
          <p:cNvSpPr/>
          <p:nvPr/>
        </p:nvSpPr>
        <p:spPr>
          <a:xfrm>
            <a:off x="6669720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98CAFF0-F434-48EA-B616-EEDBF012CB6B}"/>
              </a:ext>
            </a:extLst>
          </p:cNvPr>
          <p:cNvSpPr/>
          <p:nvPr/>
        </p:nvSpPr>
        <p:spPr>
          <a:xfrm>
            <a:off x="6828539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57B50B6-BB36-4675-B82F-C68CEB97CED4}"/>
              </a:ext>
            </a:extLst>
          </p:cNvPr>
          <p:cNvSpPr/>
          <p:nvPr/>
        </p:nvSpPr>
        <p:spPr>
          <a:xfrm>
            <a:off x="7147374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F251C8F0-B2E9-471A-AD34-6FB39F14EEC9}"/>
              </a:ext>
            </a:extLst>
          </p:cNvPr>
          <p:cNvSpPr/>
          <p:nvPr/>
        </p:nvSpPr>
        <p:spPr>
          <a:xfrm>
            <a:off x="7306193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286138A-3764-4B12-9B9A-313082B91168}"/>
              </a:ext>
            </a:extLst>
          </p:cNvPr>
          <p:cNvSpPr/>
          <p:nvPr/>
        </p:nvSpPr>
        <p:spPr>
          <a:xfrm>
            <a:off x="7625028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5E1F158A-15BB-40F0-A802-8C96F33281FF}"/>
              </a:ext>
            </a:extLst>
          </p:cNvPr>
          <p:cNvSpPr/>
          <p:nvPr/>
        </p:nvSpPr>
        <p:spPr>
          <a:xfrm>
            <a:off x="7783847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B063177F-53F2-4B54-A5BD-743BCC89FC02}"/>
              </a:ext>
            </a:extLst>
          </p:cNvPr>
          <p:cNvSpPr/>
          <p:nvPr/>
        </p:nvSpPr>
        <p:spPr>
          <a:xfrm>
            <a:off x="8102682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9EBDC45-8E40-408F-BB6C-35A99373490E}"/>
              </a:ext>
            </a:extLst>
          </p:cNvPr>
          <p:cNvSpPr/>
          <p:nvPr/>
        </p:nvSpPr>
        <p:spPr>
          <a:xfrm>
            <a:off x="8261501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410AE554-D492-4820-9E66-6637BE56A41D}"/>
              </a:ext>
            </a:extLst>
          </p:cNvPr>
          <p:cNvSpPr/>
          <p:nvPr/>
        </p:nvSpPr>
        <p:spPr>
          <a:xfrm>
            <a:off x="8739150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B68B19F9-3D60-4579-BE1C-0E3DD3F264EB}"/>
              </a:ext>
            </a:extLst>
          </p:cNvPr>
          <p:cNvSpPr/>
          <p:nvPr/>
        </p:nvSpPr>
        <p:spPr>
          <a:xfrm>
            <a:off x="8580336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92CB29A-4282-4134-AC78-2967195C2620}"/>
              </a:ext>
            </a:extLst>
          </p:cNvPr>
          <p:cNvSpPr/>
          <p:nvPr/>
        </p:nvSpPr>
        <p:spPr>
          <a:xfrm>
            <a:off x="3024150" y="3361148"/>
            <a:ext cx="6759519" cy="173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169" extrusionOk="0">
                <a:moveTo>
                  <a:pt x="21569" y="10722"/>
                </a:moveTo>
                <a:lnTo>
                  <a:pt x="21569" y="10722"/>
                </a:lnTo>
                <a:cubicBezTo>
                  <a:pt x="21569" y="12431"/>
                  <a:pt x="21533" y="13830"/>
                  <a:pt x="21488" y="13830"/>
                </a:cubicBezTo>
                <a:lnTo>
                  <a:pt x="19417" y="13830"/>
                </a:lnTo>
                <a:lnTo>
                  <a:pt x="19417" y="7614"/>
                </a:lnTo>
                <a:lnTo>
                  <a:pt x="21488" y="7614"/>
                </a:lnTo>
                <a:cubicBezTo>
                  <a:pt x="21533" y="7614"/>
                  <a:pt x="21569" y="9013"/>
                  <a:pt x="21569" y="10722"/>
                </a:cubicBezTo>
                <a:close/>
                <a:moveTo>
                  <a:pt x="277" y="0"/>
                </a:moveTo>
                <a:cubicBezTo>
                  <a:pt x="107" y="0"/>
                  <a:pt x="-31" y="5905"/>
                  <a:pt x="5" y="12742"/>
                </a:cubicBezTo>
                <a:cubicBezTo>
                  <a:pt x="26" y="16938"/>
                  <a:pt x="115" y="20201"/>
                  <a:pt x="224" y="20978"/>
                </a:cubicBezTo>
                <a:cubicBezTo>
                  <a:pt x="313" y="21600"/>
                  <a:pt x="395" y="20668"/>
                  <a:pt x="455" y="18647"/>
                </a:cubicBezTo>
                <a:cubicBezTo>
                  <a:pt x="561" y="15229"/>
                  <a:pt x="703" y="13675"/>
                  <a:pt x="844" y="13675"/>
                </a:cubicBezTo>
                <a:lnTo>
                  <a:pt x="3726" y="13675"/>
                </a:lnTo>
                <a:lnTo>
                  <a:pt x="3726" y="7459"/>
                </a:lnTo>
                <a:lnTo>
                  <a:pt x="840" y="7459"/>
                </a:lnTo>
                <a:cubicBezTo>
                  <a:pt x="698" y="7459"/>
                  <a:pt x="565" y="5283"/>
                  <a:pt x="447" y="2020"/>
                </a:cubicBezTo>
                <a:cubicBezTo>
                  <a:pt x="395" y="777"/>
                  <a:pt x="338" y="0"/>
                  <a:pt x="2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F6891DE-C0A6-46F6-A711-7E93277D1CA9}"/>
              </a:ext>
            </a:extLst>
          </p:cNvPr>
          <p:cNvSpPr txBox="1"/>
          <p:nvPr/>
        </p:nvSpPr>
        <p:spPr>
          <a:xfrm>
            <a:off x="9829024" y="2939821"/>
            <a:ext cx="152477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000" b="1" dirty="0">
                <a:solidFill>
                  <a:schemeClr val="accent2">
                    <a:lumMod val="75000"/>
                  </a:schemeClr>
                </a:solidFill>
              </a:rPr>
              <a:t>25%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8F87F894-C394-4B43-B9A0-17927B6BE3DC}"/>
              </a:ext>
            </a:extLst>
          </p:cNvPr>
          <p:cNvSpPr/>
          <p:nvPr/>
        </p:nvSpPr>
        <p:spPr>
          <a:xfrm>
            <a:off x="4440269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CAA76AC7-A684-4E32-92D7-279B88135711}"/>
              </a:ext>
            </a:extLst>
          </p:cNvPr>
          <p:cNvSpPr/>
          <p:nvPr/>
        </p:nvSpPr>
        <p:spPr>
          <a:xfrm>
            <a:off x="4759104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514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F35272C-7382-471F-887B-A8CF02242B77}"/>
              </a:ext>
            </a:extLst>
          </p:cNvPr>
          <p:cNvSpPr/>
          <p:nvPr/>
        </p:nvSpPr>
        <p:spPr>
          <a:xfrm>
            <a:off x="4281450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599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B239FD63-38C7-4B31-B75A-AB8DA00CC354}"/>
              </a:ext>
            </a:extLst>
          </p:cNvPr>
          <p:cNvSpPr/>
          <p:nvPr/>
        </p:nvSpPr>
        <p:spPr>
          <a:xfrm>
            <a:off x="4917923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FEC9CD19-B470-4FAD-BFE2-18354D7B461C}"/>
              </a:ext>
            </a:extLst>
          </p:cNvPr>
          <p:cNvSpPr/>
          <p:nvPr/>
        </p:nvSpPr>
        <p:spPr>
          <a:xfrm>
            <a:off x="5236758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E002BA4-363A-41BB-AE73-4E9C6B922040}"/>
              </a:ext>
            </a:extLst>
          </p:cNvPr>
          <p:cNvSpPr/>
          <p:nvPr/>
        </p:nvSpPr>
        <p:spPr>
          <a:xfrm>
            <a:off x="5395577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14CBF48D-8B73-4582-B270-26266FCC6B94}"/>
              </a:ext>
            </a:extLst>
          </p:cNvPr>
          <p:cNvSpPr/>
          <p:nvPr/>
        </p:nvSpPr>
        <p:spPr>
          <a:xfrm>
            <a:off x="5714412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A08CB010-6AC2-4C53-98BD-BFE1580AD4C4}"/>
              </a:ext>
            </a:extLst>
          </p:cNvPr>
          <p:cNvSpPr/>
          <p:nvPr/>
        </p:nvSpPr>
        <p:spPr>
          <a:xfrm>
            <a:off x="5873231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7765936A-5ABD-4AE6-BE13-B98E67D2EA94}"/>
              </a:ext>
            </a:extLst>
          </p:cNvPr>
          <p:cNvSpPr/>
          <p:nvPr/>
        </p:nvSpPr>
        <p:spPr>
          <a:xfrm>
            <a:off x="6192066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31A648D6-0721-4A4C-A17D-B7D5451EDA5A}"/>
              </a:ext>
            </a:extLst>
          </p:cNvPr>
          <p:cNvSpPr/>
          <p:nvPr/>
        </p:nvSpPr>
        <p:spPr>
          <a:xfrm>
            <a:off x="6350885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CFC84ABA-53A4-4CE9-914C-A0D856A33564}"/>
              </a:ext>
            </a:extLst>
          </p:cNvPr>
          <p:cNvSpPr/>
          <p:nvPr/>
        </p:nvSpPr>
        <p:spPr>
          <a:xfrm>
            <a:off x="6669720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4829525B-511D-4DA1-A427-3FFE757E4AF3}"/>
              </a:ext>
            </a:extLst>
          </p:cNvPr>
          <p:cNvSpPr/>
          <p:nvPr/>
        </p:nvSpPr>
        <p:spPr>
          <a:xfrm>
            <a:off x="6828539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89E1F451-7C65-413D-81C5-B441899BD35E}"/>
              </a:ext>
            </a:extLst>
          </p:cNvPr>
          <p:cNvSpPr/>
          <p:nvPr/>
        </p:nvSpPr>
        <p:spPr>
          <a:xfrm>
            <a:off x="7147374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DF6FD5F-0B52-453E-8B09-53302BDB8CCC}"/>
              </a:ext>
            </a:extLst>
          </p:cNvPr>
          <p:cNvSpPr/>
          <p:nvPr/>
        </p:nvSpPr>
        <p:spPr>
          <a:xfrm>
            <a:off x="7306193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7FC95716-F648-4BFB-8D3C-D8ADCF438273}"/>
              </a:ext>
            </a:extLst>
          </p:cNvPr>
          <p:cNvSpPr/>
          <p:nvPr/>
        </p:nvSpPr>
        <p:spPr>
          <a:xfrm>
            <a:off x="7625028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C5D501F7-E184-4302-9D75-1AFDECD59993}"/>
              </a:ext>
            </a:extLst>
          </p:cNvPr>
          <p:cNvSpPr/>
          <p:nvPr/>
        </p:nvSpPr>
        <p:spPr>
          <a:xfrm>
            <a:off x="7783847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22C749DA-5823-4FB9-AA34-2E83E7FBD9CD}"/>
              </a:ext>
            </a:extLst>
          </p:cNvPr>
          <p:cNvSpPr/>
          <p:nvPr/>
        </p:nvSpPr>
        <p:spPr>
          <a:xfrm>
            <a:off x="8102682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423534FD-49BF-4FFD-82D3-AB7211A4496D}"/>
              </a:ext>
            </a:extLst>
          </p:cNvPr>
          <p:cNvSpPr/>
          <p:nvPr/>
        </p:nvSpPr>
        <p:spPr>
          <a:xfrm>
            <a:off x="8261501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BA7D4F9C-D49E-44B0-95F0-4BEF6076E9F1}"/>
              </a:ext>
            </a:extLst>
          </p:cNvPr>
          <p:cNvSpPr/>
          <p:nvPr/>
        </p:nvSpPr>
        <p:spPr>
          <a:xfrm>
            <a:off x="8739150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116FD840-8333-4E5B-83DE-AD9C81E87E97}"/>
              </a:ext>
            </a:extLst>
          </p:cNvPr>
          <p:cNvSpPr/>
          <p:nvPr/>
        </p:nvSpPr>
        <p:spPr>
          <a:xfrm>
            <a:off x="8580336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75086D20-1A3A-4D80-8A56-BEA9087FCA7F}"/>
              </a:ext>
            </a:extLst>
          </p:cNvPr>
          <p:cNvSpPr/>
          <p:nvPr/>
        </p:nvSpPr>
        <p:spPr>
          <a:xfrm>
            <a:off x="3024150" y="4974626"/>
            <a:ext cx="6759519" cy="173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169" extrusionOk="0">
                <a:moveTo>
                  <a:pt x="21569" y="10567"/>
                </a:moveTo>
                <a:lnTo>
                  <a:pt x="21569" y="10567"/>
                </a:lnTo>
                <a:cubicBezTo>
                  <a:pt x="21569" y="12276"/>
                  <a:pt x="21533" y="13675"/>
                  <a:pt x="21488" y="13675"/>
                </a:cubicBezTo>
                <a:lnTo>
                  <a:pt x="19417" y="13675"/>
                </a:lnTo>
                <a:lnTo>
                  <a:pt x="19417" y="7459"/>
                </a:lnTo>
                <a:lnTo>
                  <a:pt x="21488" y="7459"/>
                </a:lnTo>
                <a:cubicBezTo>
                  <a:pt x="21533" y="7459"/>
                  <a:pt x="21569" y="8858"/>
                  <a:pt x="21569" y="10567"/>
                </a:cubicBezTo>
                <a:close/>
                <a:moveTo>
                  <a:pt x="277" y="0"/>
                </a:moveTo>
                <a:cubicBezTo>
                  <a:pt x="107" y="0"/>
                  <a:pt x="-31" y="5905"/>
                  <a:pt x="5" y="12742"/>
                </a:cubicBezTo>
                <a:cubicBezTo>
                  <a:pt x="26" y="16938"/>
                  <a:pt x="115" y="20201"/>
                  <a:pt x="224" y="20978"/>
                </a:cubicBezTo>
                <a:cubicBezTo>
                  <a:pt x="313" y="21600"/>
                  <a:pt x="395" y="20668"/>
                  <a:pt x="455" y="18647"/>
                </a:cubicBezTo>
                <a:cubicBezTo>
                  <a:pt x="561" y="15229"/>
                  <a:pt x="703" y="13675"/>
                  <a:pt x="844" y="13675"/>
                </a:cubicBezTo>
                <a:lnTo>
                  <a:pt x="3726" y="13675"/>
                </a:lnTo>
                <a:lnTo>
                  <a:pt x="3726" y="7459"/>
                </a:lnTo>
                <a:lnTo>
                  <a:pt x="840" y="7459"/>
                </a:lnTo>
                <a:cubicBezTo>
                  <a:pt x="698" y="7459"/>
                  <a:pt x="565" y="5283"/>
                  <a:pt x="447" y="2020"/>
                </a:cubicBezTo>
                <a:cubicBezTo>
                  <a:pt x="395" y="777"/>
                  <a:pt x="338" y="0"/>
                  <a:pt x="2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E3987DC-5CBA-4745-84C1-92C2B80C7BC7}"/>
              </a:ext>
            </a:extLst>
          </p:cNvPr>
          <p:cNvSpPr txBox="1"/>
          <p:nvPr/>
        </p:nvSpPr>
        <p:spPr>
          <a:xfrm>
            <a:off x="9829024" y="4553299"/>
            <a:ext cx="152477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000" b="1" dirty="0">
                <a:solidFill>
                  <a:schemeClr val="accent6">
                    <a:lumMod val="75000"/>
                  </a:schemeClr>
                </a:solidFill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Beads Chart – Slide Template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C4A72FD-B7B8-4187-B102-F947ECC6B6E0}"/>
              </a:ext>
            </a:extLst>
          </p:cNvPr>
          <p:cNvGrpSpPr/>
          <p:nvPr/>
        </p:nvGrpSpPr>
        <p:grpSpPr>
          <a:xfrm>
            <a:off x="1227465" y="1334128"/>
            <a:ext cx="1541957" cy="1013154"/>
            <a:chOff x="332936" y="2720099"/>
            <a:chExt cx="2975111" cy="1013154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5EEB858-EECD-4374-92CB-098829EDD21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E9A7C31-C562-4117-9D46-C101E7D9EF1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C6B11F3-04FB-4353-B5B0-B23893361806}"/>
              </a:ext>
            </a:extLst>
          </p:cNvPr>
          <p:cNvGrpSpPr/>
          <p:nvPr/>
        </p:nvGrpSpPr>
        <p:grpSpPr>
          <a:xfrm>
            <a:off x="1227465" y="2941075"/>
            <a:ext cx="1541957" cy="1013154"/>
            <a:chOff x="332936" y="2720099"/>
            <a:chExt cx="2975111" cy="101315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12C2AFF-A65D-4EB4-B7EB-1802183172C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13ECADE-177F-4A90-A87C-2493EAC90D0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D00FD8D-C254-4BE3-BF0F-125867E5E8B4}"/>
              </a:ext>
            </a:extLst>
          </p:cNvPr>
          <p:cNvGrpSpPr/>
          <p:nvPr/>
        </p:nvGrpSpPr>
        <p:grpSpPr>
          <a:xfrm>
            <a:off x="1227465" y="4554553"/>
            <a:ext cx="1541957" cy="1013154"/>
            <a:chOff x="332936" y="2720099"/>
            <a:chExt cx="2975111" cy="101315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E85677A-911E-4BCE-99B8-CF1F05E295A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84EC159-6ED5-4DCD-82DD-3DB9AC612C2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3" name="Shape">
            <a:extLst>
              <a:ext uri="{FF2B5EF4-FFF2-40B4-BE49-F238E27FC236}">
                <a16:creationId xmlns:a16="http://schemas.microsoft.com/office/drawing/2014/main" id="{57E0AB97-ACD2-4987-A182-75399901B3E5}"/>
              </a:ext>
            </a:extLst>
          </p:cNvPr>
          <p:cNvSpPr/>
          <p:nvPr/>
        </p:nvSpPr>
        <p:spPr>
          <a:xfrm>
            <a:off x="3024150" y="1754201"/>
            <a:ext cx="6759519" cy="173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169" extrusionOk="0">
                <a:moveTo>
                  <a:pt x="21569" y="10567"/>
                </a:moveTo>
                <a:lnTo>
                  <a:pt x="21569" y="10567"/>
                </a:lnTo>
                <a:cubicBezTo>
                  <a:pt x="21569" y="12276"/>
                  <a:pt x="21533" y="13675"/>
                  <a:pt x="21488" y="13675"/>
                </a:cubicBezTo>
                <a:lnTo>
                  <a:pt x="19417" y="13675"/>
                </a:lnTo>
                <a:lnTo>
                  <a:pt x="19417" y="7459"/>
                </a:lnTo>
                <a:lnTo>
                  <a:pt x="21488" y="7459"/>
                </a:lnTo>
                <a:cubicBezTo>
                  <a:pt x="21533" y="7459"/>
                  <a:pt x="21569" y="8857"/>
                  <a:pt x="21569" y="10567"/>
                </a:cubicBezTo>
                <a:close/>
                <a:moveTo>
                  <a:pt x="277" y="0"/>
                </a:moveTo>
                <a:cubicBezTo>
                  <a:pt x="107" y="0"/>
                  <a:pt x="-31" y="5905"/>
                  <a:pt x="5" y="12742"/>
                </a:cubicBezTo>
                <a:cubicBezTo>
                  <a:pt x="26" y="16938"/>
                  <a:pt x="115" y="20201"/>
                  <a:pt x="224" y="20978"/>
                </a:cubicBezTo>
                <a:cubicBezTo>
                  <a:pt x="313" y="21600"/>
                  <a:pt x="395" y="20668"/>
                  <a:pt x="455" y="18647"/>
                </a:cubicBezTo>
                <a:cubicBezTo>
                  <a:pt x="561" y="15229"/>
                  <a:pt x="703" y="13675"/>
                  <a:pt x="844" y="13675"/>
                </a:cubicBezTo>
                <a:lnTo>
                  <a:pt x="3726" y="13675"/>
                </a:lnTo>
                <a:lnTo>
                  <a:pt x="3726" y="7459"/>
                </a:lnTo>
                <a:lnTo>
                  <a:pt x="840" y="7459"/>
                </a:lnTo>
                <a:cubicBezTo>
                  <a:pt x="698" y="7459"/>
                  <a:pt x="565" y="5283"/>
                  <a:pt x="447" y="2020"/>
                </a:cubicBezTo>
                <a:cubicBezTo>
                  <a:pt x="395" y="777"/>
                  <a:pt x="338" y="0"/>
                  <a:pt x="2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DC9CF5E-A9B0-42D1-8754-9E6851E5FD7D}"/>
              </a:ext>
            </a:extLst>
          </p:cNvPr>
          <p:cNvSpPr txBox="1"/>
          <p:nvPr/>
        </p:nvSpPr>
        <p:spPr>
          <a:xfrm>
            <a:off x="9829024" y="1332874"/>
            <a:ext cx="152477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000" b="1" dirty="0">
                <a:solidFill>
                  <a:schemeClr val="accent3"/>
                </a:solidFill>
              </a:rPr>
              <a:t>65%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92CB29A-4282-4134-AC78-2967195C2620}"/>
              </a:ext>
            </a:extLst>
          </p:cNvPr>
          <p:cNvSpPr/>
          <p:nvPr/>
        </p:nvSpPr>
        <p:spPr>
          <a:xfrm>
            <a:off x="3024150" y="3361148"/>
            <a:ext cx="6759519" cy="173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169" extrusionOk="0">
                <a:moveTo>
                  <a:pt x="21569" y="10722"/>
                </a:moveTo>
                <a:lnTo>
                  <a:pt x="21569" y="10722"/>
                </a:lnTo>
                <a:cubicBezTo>
                  <a:pt x="21569" y="12431"/>
                  <a:pt x="21533" y="13830"/>
                  <a:pt x="21488" y="13830"/>
                </a:cubicBezTo>
                <a:lnTo>
                  <a:pt x="19417" y="13830"/>
                </a:lnTo>
                <a:lnTo>
                  <a:pt x="19417" y="7614"/>
                </a:lnTo>
                <a:lnTo>
                  <a:pt x="21488" y="7614"/>
                </a:lnTo>
                <a:cubicBezTo>
                  <a:pt x="21533" y="7614"/>
                  <a:pt x="21569" y="9013"/>
                  <a:pt x="21569" y="10722"/>
                </a:cubicBezTo>
                <a:close/>
                <a:moveTo>
                  <a:pt x="277" y="0"/>
                </a:moveTo>
                <a:cubicBezTo>
                  <a:pt x="107" y="0"/>
                  <a:pt x="-31" y="5905"/>
                  <a:pt x="5" y="12742"/>
                </a:cubicBezTo>
                <a:cubicBezTo>
                  <a:pt x="26" y="16938"/>
                  <a:pt x="115" y="20201"/>
                  <a:pt x="224" y="20978"/>
                </a:cubicBezTo>
                <a:cubicBezTo>
                  <a:pt x="313" y="21600"/>
                  <a:pt x="395" y="20668"/>
                  <a:pt x="455" y="18647"/>
                </a:cubicBezTo>
                <a:cubicBezTo>
                  <a:pt x="561" y="15229"/>
                  <a:pt x="703" y="13675"/>
                  <a:pt x="844" y="13675"/>
                </a:cubicBezTo>
                <a:lnTo>
                  <a:pt x="3726" y="13675"/>
                </a:lnTo>
                <a:lnTo>
                  <a:pt x="3726" y="7459"/>
                </a:lnTo>
                <a:lnTo>
                  <a:pt x="840" y="7459"/>
                </a:lnTo>
                <a:cubicBezTo>
                  <a:pt x="698" y="7459"/>
                  <a:pt x="565" y="5283"/>
                  <a:pt x="447" y="2020"/>
                </a:cubicBezTo>
                <a:cubicBezTo>
                  <a:pt x="395" y="777"/>
                  <a:pt x="338" y="0"/>
                  <a:pt x="2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F6891DE-C0A6-46F6-A711-7E93277D1CA9}"/>
              </a:ext>
            </a:extLst>
          </p:cNvPr>
          <p:cNvSpPr txBox="1"/>
          <p:nvPr/>
        </p:nvSpPr>
        <p:spPr>
          <a:xfrm>
            <a:off x="9829024" y="2939821"/>
            <a:ext cx="152477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000" b="1" dirty="0">
                <a:solidFill>
                  <a:schemeClr val="accent2"/>
                </a:solidFill>
              </a:rPr>
              <a:t>25%</a:t>
            </a: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75086D20-1A3A-4D80-8A56-BEA9087FCA7F}"/>
              </a:ext>
            </a:extLst>
          </p:cNvPr>
          <p:cNvSpPr/>
          <p:nvPr/>
        </p:nvSpPr>
        <p:spPr>
          <a:xfrm>
            <a:off x="3024150" y="4974626"/>
            <a:ext cx="6759519" cy="173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169" extrusionOk="0">
                <a:moveTo>
                  <a:pt x="21569" y="10567"/>
                </a:moveTo>
                <a:lnTo>
                  <a:pt x="21569" y="10567"/>
                </a:lnTo>
                <a:cubicBezTo>
                  <a:pt x="21569" y="12276"/>
                  <a:pt x="21533" y="13675"/>
                  <a:pt x="21488" y="13675"/>
                </a:cubicBezTo>
                <a:lnTo>
                  <a:pt x="19417" y="13675"/>
                </a:lnTo>
                <a:lnTo>
                  <a:pt x="19417" y="7459"/>
                </a:lnTo>
                <a:lnTo>
                  <a:pt x="21488" y="7459"/>
                </a:lnTo>
                <a:cubicBezTo>
                  <a:pt x="21533" y="7459"/>
                  <a:pt x="21569" y="8858"/>
                  <a:pt x="21569" y="10567"/>
                </a:cubicBezTo>
                <a:close/>
                <a:moveTo>
                  <a:pt x="277" y="0"/>
                </a:moveTo>
                <a:cubicBezTo>
                  <a:pt x="107" y="0"/>
                  <a:pt x="-31" y="5905"/>
                  <a:pt x="5" y="12742"/>
                </a:cubicBezTo>
                <a:cubicBezTo>
                  <a:pt x="26" y="16938"/>
                  <a:pt x="115" y="20201"/>
                  <a:pt x="224" y="20978"/>
                </a:cubicBezTo>
                <a:cubicBezTo>
                  <a:pt x="313" y="21600"/>
                  <a:pt x="395" y="20668"/>
                  <a:pt x="455" y="18647"/>
                </a:cubicBezTo>
                <a:cubicBezTo>
                  <a:pt x="561" y="15229"/>
                  <a:pt x="703" y="13675"/>
                  <a:pt x="844" y="13675"/>
                </a:cubicBezTo>
                <a:lnTo>
                  <a:pt x="3726" y="13675"/>
                </a:lnTo>
                <a:lnTo>
                  <a:pt x="3726" y="7459"/>
                </a:lnTo>
                <a:lnTo>
                  <a:pt x="840" y="7459"/>
                </a:lnTo>
                <a:cubicBezTo>
                  <a:pt x="698" y="7459"/>
                  <a:pt x="565" y="5283"/>
                  <a:pt x="447" y="2020"/>
                </a:cubicBezTo>
                <a:cubicBezTo>
                  <a:pt x="395" y="777"/>
                  <a:pt x="338" y="0"/>
                  <a:pt x="2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E3987DC-5CBA-4745-84C1-92C2B80C7BC7}"/>
              </a:ext>
            </a:extLst>
          </p:cNvPr>
          <p:cNvSpPr txBox="1"/>
          <p:nvPr/>
        </p:nvSpPr>
        <p:spPr>
          <a:xfrm>
            <a:off x="9829024" y="4553299"/>
            <a:ext cx="152477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000" b="1" dirty="0">
                <a:solidFill>
                  <a:schemeClr val="accent6"/>
                </a:solidFill>
              </a:rPr>
              <a:t>90%</a:t>
            </a:r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CF38F87D-5D68-441F-9FCC-CF70D4DB7461}"/>
              </a:ext>
            </a:extLst>
          </p:cNvPr>
          <p:cNvSpPr/>
          <p:nvPr/>
        </p:nvSpPr>
        <p:spPr>
          <a:xfrm>
            <a:off x="4440269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E212DE12-166E-47D1-80AF-977CC3505987}"/>
              </a:ext>
            </a:extLst>
          </p:cNvPr>
          <p:cNvSpPr/>
          <p:nvPr/>
        </p:nvSpPr>
        <p:spPr>
          <a:xfrm>
            <a:off x="4759104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514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CD62A8DC-5684-464D-AAC7-78D239090510}"/>
              </a:ext>
            </a:extLst>
          </p:cNvPr>
          <p:cNvSpPr/>
          <p:nvPr/>
        </p:nvSpPr>
        <p:spPr>
          <a:xfrm>
            <a:off x="4281450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599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19163CBD-B1B8-47FE-8919-7ABFBC1FE3E7}"/>
              </a:ext>
            </a:extLst>
          </p:cNvPr>
          <p:cNvSpPr/>
          <p:nvPr/>
        </p:nvSpPr>
        <p:spPr>
          <a:xfrm>
            <a:off x="4917923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492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081E50B8-DE2A-4640-9DD4-6BBDF77A373D}"/>
              </a:ext>
            </a:extLst>
          </p:cNvPr>
          <p:cNvSpPr/>
          <p:nvPr/>
        </p:nvSpPr>
        <p:spPr>
          <a:xfrm>
            <a:off x="5236758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10C04F26-ABBF-4AA3-93F3-8DBE4F6C52CC}"/>
              </a:ext>
            </a:extLst>
          </p:cNvPr>
          <p:cNvSpPr/>
          <p:nvPr/>
        </p:nvSpPr>
        <p:spPr>
          <a:xfrm>
            <a:off x="5395577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41A26EBC-4DF0-4B97-B879-278312A91977}"/>
              </a:ext>
            </a:extLst>
          </p:cNvPr>
          <p:cNvSpPr/>
          <p:nvPr/>
        </p:nvSpPr>
        <p:spPr>
          <a:xfrm>
            <a:off x="5714412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88B30D75-74F4-440D-9436-2A3F65FF483C}"/>
              </a:ext>
            </a:extLst>
          </p:cNvPr>
          <p:cNvSpPr/>
          <p:nvPr/>
        </p:nvSpPr>
        <p:spPr>
          <a:xfrm>
            <a:off x="5873231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3FFE97F6-2637-4F83-82AF-AAE59194094D}"/>
              </a:ext>
            </a:extLst>
          </p:cNvPr>
          <p:cNvSpPr/>
          <p:nvPr/>
        </p:nvSpPr>
        <p:spPr>
          <a:xfrm>
            <a:off x="6192066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9FA0F9FF-CED3-4532-946B-F6E90EDA42A2}"/>
              </a:ext>
            </a:extLst>
          </p:cNvPr>
          <p:cNvSpPr/>
          <p:nvPr/>
        </p:nvSpPr>
        <p:spPr>
          <a:xfrm>
            <a:off x="6350885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492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A16930E6-38EF-4D38-A7E4-ED5174CDD55D}"/>
              </a:ext>
            </a:extLst>
          </p:cNvPr>
          <p:cNvSpPr/>
          <p:nvPr/>
        </p:nvSpPr>
        <p:spPr>
          <a:xfrm>
            <a:off x="6669720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16606FE7-6BA7-48AD-BA8E-82AC2320B34C}"/>
              </a:ext>
            </a:extLst>
          </p:cNvPr>
          <p:cNvSpPr/>
          <p:nvPr/>
        </p:nvSpPr>
        <p:spPr>
          <a:xfrm>
            <a:off x="6828539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D6E6E9FA-F4BE-4606-80DE-C4AEEFB5073C}"/>
              </a:ext>
            </a:extLst>
          </p:cNvPr>
          <p:cNvSpPr/>
          <p:nvPr/>
        </p:nvSpPr>
        <p:spPr>
          <a:xfrm>
            <a:off x="7147374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2D894273-D5C5-4114-AFE0-D341442D5CA0}"/>
              </a:ext>
            </a:extLst>
          </p:cNvPr>
          <p:cNvSpPr/>
          <p:nvPr/>
        </p:nvSpPr>
        <p:spPr>
          <a:xfrm>
            <a:off x="7306193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FDC4CC42-803B-4356-BA5A-195E6F6142AC}"/>
              </a:ext>
            </a:extLst>
          </p:cNvPr>
          <p:cNvSpPr/>
          <p:nvPr/>
        </p:nvSpPr>
        <p:spPr>
          <a:xfrm>
            <a:off x="7625028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122007CF-9AEF-4A9D-BAFC-6732616E9627}"/>
              </a:ext>
            </a:extLst>
          </p:cNvPr>
          <p:cNvSpPr/>
          <p:nvPr/>
        </p:nvSpPr>
        <p:spPr>
          <a:xfrm>
            <a:off x="7783847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492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C7B44F72-8249-49D2-A882-CC5BE4B0605B}"/>
              </a:ext>
            </a:extLst>
          </p:cNvPr>
          <p:cNvSpPr/>
          <p:nvPr/>
        </p:nvSpPr>
        <p:spPr>
          <a:xfrm>
            <a:off x="8102682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F2F3F61E-F0EC-4557-B3FF-AB8E754DFAA4}"/>
              </a:ext>
            </a:extLst>
          </p:cNvPr>
          <p:cNvSpPr/>
          <p:nvPr/>
        </p:nvSpPr>
        <p:spPr>
          <a:xfrm>
            <a:off x="8261501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2EDCF38E-34A1-4537-A50E-5D7461A70441}"/>
              </a:ext>
            </a:extLst>
          </p:cNvPr>
          <p:cNvSpPr/>
          <p:nvPr/>
        </p:nvSpPr>
        <p:spPr>
          <a:xfrm>
            <a:off x="8739150" y="1356834"/>
            <a:ext cx="253998" cy="967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1FEB25F8-F0CA-489F-BA08-22E03CDE14D2}"/>
              </a:ext>
            </a:extLst>
          </p:cNvPr>
          <p:cNvSpPr/>
          <p:nvPr/>
        </p:nvSpPr>
        <p:spPr>
          <a:xfrm>
            <a:off x="8580336" y="1490184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84A415AE-0655-43C5-9066-F723B7B57747}"/>
              </a:ext>
            </a:extLst>
          </p:cNvPr>
          <p:cNvSpPr/>
          <p:nvPr/>
        </p:nvSpPr>
        <p:spPr>
          <a:xfrm>
            <a:off x="4440269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B3919702-F667-4A30-9237-DA23E8909895}"/>
              </a:ext>
            </a:extLst>
          </p:cNvPr>
          <p:cNvSpPr/>
          <p:nvPr/>
        </p:nvSpPr>
        <p:spPr>
          <a:xfrm>
            <a:off x="4759104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514" y="21600"/>
                  <a:pt x="11968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828A59C5-6943-43A1-93B3-2E7C050AD7CD}"/>
              </a:ext>
            </a:extLst>
          </p:cNvPr>
          <p:cNvSpPr/>
          <p:nvPr/>
        </p:nvSpPr>
        <p:spPr>
          <a:xfrm>
            <a:off x="4281450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599" y="21052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9A28A934-4317-496F-98FE-651CD6E9AC41}"/>
              </a:ext>
            </a:extLst>
          </p:cNvPr>
          <p:cNvSpPr/>
          <p:nvPr/>
        </p:nvSpPr>
        <p:spPr>
          <a:xfrm>
            <a:off x="4917923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" name="Shape">
            <a:extLst>
              <a:ext uri="{FF2B5EF4-FFF2-40B4-BE49-F238E27FC236}">
                <a16:creationId xmlns:a16="http://schemas.microsoft.com/office/drawing/2014/main" id="{49A3AD0E-D795-43AA-9398-968CE826D2D2}"/>
              </a:ext>
            </a:extLst>
          </p:cNvPr>
          <p:cNvSpPr/>
          <p:nvPr/>
        </p:nvSpPr>
        <p:spPr>
          <a:xfrm>
            <a:off x="5236758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3" name="Shape">
            <a:extLst>
              <a:ext uri="{FF2B5EF4-FFF2-40B4-BE49-F238E27FC236}">
                <a16:creationId xmlns:a16="http://schemas.microsoft.com/office/drawing/2014/main" id="{1D270179-60A1-4980-9D4D-7775418D2EF0}"/>
              </a:ext>
            </a:extLst>
          </p:cNvPr>
          <p:cNvSpPr/>
          <p:nvPr/>
        </p:nvSpPr>
        <p:spPr>
          <a:xfrm>
            <a:off x="5395577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4" name="Shape">
            <a:extLst>
              <a:ext uri="{FF2B5EF4-FFF2-40B4-BE49-F238E27FC236}">
                <a16:creationId xmlns:a16="http://schemas.microsoft.com/office/drawing/2014/main" id="{8BAB3868-EC64-43DE-976A-CF521C6775D0}"/>
              </a:ext>
            </a:extLst>
          </p:cNvPr>
          <p:cNvSpPr/>
          <p:nvPr/>
        </p:nvSpPr>
        <p:spPr>
          <a:xfrm>
            <a:off x="5714412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3ABF21AD-6D40-457F-9829-564528BDED9A}"/>
              </a:ext>
            </a:extLst>
          </p:cNvPr>
          <p:cNvSpPr/>
          <p:nvPr/>
        </p:nvSpPr>
        <p:spPr>
          <a:xfrm>
            <a:off x="5873231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91191D8A-2B73-48A8-8757-D5584CDB4213}"/>
              </a:ext>
            </a:extLst>
          </p:cNvPr>
          <p:cNvSpPr/>
          <p:nvPr/>
        </p:nvSpPr>
        <p:spPr>
          <a:xfrm>
            <a:off x="6192066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C3218B4B-1681-4B73-849C-67E8E07ABCBB}"/>
              </a:ext>
            </a:extLst>
          </p:cNvPr>
          <p:cNvSpPr/>
          <p:nvPr/>
        </p:nvSpPr>
        <p:spPr>
          <a:xfrm>
            <a:off x="6350885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036A3B8C-4DDA-4746-807A-42B0FFB44A84}"/>
              </a:ext>
            </a:extLst>
          </p:cNvPr>
          <p:cNvSpPr/>
          <p:nvPr/>
        </p:nvSpPr>
        <p:spPr>
          <a:xfrm>
            <a:off x="6669720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0FA632E6-433C-4844-ADC3-CFDA26D964BA}"/>
              </a:ext>
            </a:extLst>
          </p:cNvPr>
          <p:cNvSpPr/>
          <p:nvPr/>
        </p:nvSpPr>
        <p:spPr>
          <a:xfrm>
            <a:off x="6828539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DC67E203-301C-45D4-8FEC-F5EED737C9BC}"/>
              </a:ext>
            </a:extLst>
          </p:cNvPr>
          <p:cNvSpPr/>
          <p:nvPr/>
        </p:nvSpPr>
        <p:spPr>
          <a:xfrm>
            <a:off x="7147374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2B50AC48-70D9-413B-AF11-1F7288C419F4}"/>
              </a:ext>
            </a:extLst>
          </p:cNvPr>
          <p:cNvSpPr/>
          <p:nvPr/>
        </p:nvSpPr>
        <p:spPr>
          <a:xfrm>
            <a:off x="7306193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0B50AA18-B521-4492-AB85-E5D62DA39428}"/>
              </a:ext>
            </a:extLst>
          </p:cNvPr>
          <p:cNvSpPr/>
          <p:nvPr/>
        </p:nvSpPr>
        <p:spPr>
          <a:xfrm>
            <a:off x="7625028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3877690E-ECC7-4607-92EE-BBD028B3EEE0}"/>
              </a:ext>
            </a:extLst>
          </p:cNvPr>
          <p:cNvSpPr/>
          <p:nvPr/>
        </p:nvSpPr>
        <p:spPr>
          <a:xfrm>
            <a:off x="7783847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4" name="Shape">
            <a:extLst>
              <a:ext uri="{FF2B5EF4-FFF2-40B4-BE49-F238E27FC236}">
                <a16:creationId xmlns:a16="http://schemas.microsoft.com/office/drawing/2014/main" id="{5A874572-6680-4F45-9AFB-F60F818D59AF}"/>
              </a:ext>
            </a:extLst>
          </p:cNvPr>
          <p:cNvSpPr/>
          <p:nvPr/>
        </p:nvSpPr>
        <p:spPr>
          <a:xfrm>
            <a:off x="8102682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5" name="Shape">
            <a:extLst>
              <a:ext uri="{FF2B5EF4-FFF2-40B4-BE49-F238E27FC236}">
                <a16:creationId xmlns:a16="http://schemas.microsoft.com/office/drawing/2014/main" id="{E4972735-6747-4B94-A67C-D0D952DE8A70}"/>
              </a:ext>
            </a:extLst>
          </p:cNvPr>
          <p:cNvSpPr/>
          <p:nvPr/>
        </p:nvSpPr>
        <p:spPr>
          <a:xfrm>
            <a:off x="8261501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6" name="Shape">
            <a:extLst>
              <a:ext uri="{FF2B5EF4-FFF2-40B4-BE49-F238E27FC236}">
                <a16:creationId xmlns:a16="http://schemas.microsoft.com/office/drawing/2014/main" id="{994E53B7-2E15-48FF-97D3-1B5C38A8DC97}"/>
              </a:ext>
            </a:extLst>
          </p:cNvPr>
          <p:cNvSpPr/>
          <p:nvPr/>
        </p:nvSpPr>
        <p:spPr>
          <a:xfrm>
            <a:off x="8739150" y="2963147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7" name="Shape">
            <a:extLst>
              <a:ext uri="{FF2B5EF4-FFF2-40B4-BE49-F238E27FC236}">
                <a16:creationId xmlns:a16="http://schemas.microsoft.com/office/drawing/2014/main" id="{5B12F971-171A-4D6E-97D6-DDEF37810F0C}"/>
              </a:ext>
            </a:extLst>
          </p:cNvPr>
          <p:cNvSpPr/>
          <p:nvPr/>
        </p:nvSpPr>
        <p:spPr>
          <a:xfrm>
            <a:off x="8580336" y="3097131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8" name="Shape">
            <a:extLst>
              <a:ext uri="{FF2B5EF4-FFF2-40B4-BE49-F238E27FC236}">
                <a16:creationId xmlns:a16="http://schemas.microsoft.com/office/drawing/2014/main" id="{F599E468-7D5A-4117-9B25-7DABBB313CD0}"/>
              </a:ext>
            </a:extLst>
          </p:cNvPr>
          <p:cNvSpPr/>
          <p:nvPr/>
        </p:nvSpPr>
        <p:spPr>
          <a:xfrm>
            <a:off x="4440269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9" name="Shape">
            <a:extLst>
              <a:ext uri="{FF2B5EF4-FFF2-40B4-BE49-F238E27FC236}">
                <a16:creationId xmlns:a16="http://schemas.microsoft.com/office/drawing/2014/main" id="{C2AB0011-EE71-46AA-98B5-3B07F3183B3A}"/>
              </a:ext>
            </a:extLst>
          </p:cNvPr>
          <p:cNvSpPr/>
          <p:nvPr/>
        </p:nvSpPr>
        <p:spPr>
          <a:xfrm>
            <a:off x="4759104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514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67B47C83-F39A-48D9-AC54-C12309CE09DC}"/>
              </a:ext>
            </a:extLst>
          </p:cNvPr>
          <p:cNvSpPr/>
          <p:nvPr/>
        </p:nvSpPr>
        <p:spPr>
          <a:xfrm>
            <a:off x="4281450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599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E2E27869-124F-40A6-8A7B-68C12000AD52}"/>
              </a:ext>
            </a:extLst>
          </p:cNvPr>
          <p:cNvSpPr/>
          <p:nvPr/>
        </p:nvSpPr>
        <p:spPr>
          <a:xfrm>
            <a:off x="4917923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2" name="Shape">
            <a:extLst>
              <a:ext uri="{FF2B5EF4-FFF2-40B4-BE49-F238E27FC236}">
                <a16:creationId xmlns:a16="http://schemas.microsoft.com/office/drawing/2014/main" id="{C1202769-F3E3-4760-81D1-1D7D3DE47DD7}"/>
              </a:ext>
            </a:extLst>
          </p:cNvPr>
          <p:cNvSpPr/>
          <p:nvPr/>
        </p:nvSpPr>
        <p:spPr>
          <a:xfrm>
            <a:off x="5236758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3" name="Shape">
            <a:extLst>
              <a:ext uri="{FF2B5EF4-FFF2-40B4-BE49-F238E27FC236}">
                <a16:creationId xmlns:a16="http://schemas.microsoft.com/office/drawing/2014/main" id="{BB0151DA-A13C-4023-A853-1159249C408A}"/>
              </a:ext>
            </a:extLst>
          </p:cNvPr>
          <p:cNvSpPr/>
          <p:nvPr/>
        </p:nvSpPr>
        <p:spPr>
          <a:xfrm>
            <a:off x="5395577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29D6AC8A-89FE-41D8-96DB-81048EE23139}"/>
              </a:ext>
            </a:extLst>
          </p:cNvPr>
          <p:cNvSpPr/>
          <p:nvPr/>
        </p:nvSpPr>
        <p:spPr>
          <a:xfrm>
            <a:off x="5714412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5" name="Shape">
            <a:extLst>
              <a:ext uri="{FF2B5EF4-FFF2-40B4-BE49-F238E27FC236}">
                <a16:creationId xmlns:a16="http://schemas.microsoft.com/office/drawing/2014/main" id="{D016432D-F0B6-492A-8D4E-25581EADFA02}"/>
              </a:ext>
            </a:extLst>
          </p:cNvPr>
          <p:cNvSpPr/>
          <p:nvPr/>
        </p:nvSpPr>
        <p:spPr>
          <a:xfrm>
            <a:off x="5873231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10DE7CB0-1BAA-43DF-9B00-CD0CA3A32D3B}"/>
              </a:ext>
            </a:extLst>
          </p:cNvPr>
          <p:cNvSpPr/>
          <p:nvPr/>
        </p:nvSpPr>
        <p:spPr>
          <a:xfrm>
            <a:off x="6192066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7" name="Shape">
            <a:extLst>
              <a:ext uri="{FF2B5EF4-FFF2-40B4-BE49-F238E27FC236}">
                <a16:creationId xmlns:a16="http://schemas.microsoft.com/office/drawing/2014/main" id="{9BAE5400-B1EF-40D7-A32D-D9CF45F3581D}"/>
              </a:ext>
            </a:extLst>
          </p:cNvPr>
          <p:cNvSpPr/>
          <p:nvPr/>
        </p:nvSpPr>
        <p:spPr>
          <a:xfrm>
            <a:off x="6350885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AC300E44-C903-41DF-B1D4-BF691E5F11FD}"/>
              </a:ext>
            </a:extLst>
          </p:cNvPr>
          <p:cNvSpPr/>
          <p:nvPr/>
        </p:nvSpPr>
        <p:spPr>
          <a:xfrm>
            <a:off x="6669720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9" name="Shape">
            <a:extLst>
              <a:ext uri="{FF2B5EF4-FFF2-40B4-BE49-F238E27FC236}">
                <a16:creationId xmlns:a16="http://schemas.microsoft.com/office/drawing/2014/main" id="{486704C8-5339-4087-8129-5AB7B7A467D0}"/>
              </a:ext>
            </a:extLst>
          </p:cNvPr>
          <p:cNvSpPr/>
          <p:nvPr/>
        </p:nvSpPr>
        <p:spPr>
          <a:xfrm>
            <a:off x="6828539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0" name="Shape">
            <a:extLst>
              <a:ext uri="{FF2B5EF4-FFF2-40B4-BE49-F238E27FC236}">
                <a16:creationId xmlns:a16="http://schemas.microsoft.com/office/drawing/2014/main" id="{E6F21054-8297-4F39-A35E-544ECD8A3F36}"/>
              </a:ext>
            </a:extLst>
          </p:cNvPr>
          <p:cNvSpPr/>
          <p:nvPr/>
        </p:nvSpPr>
        <p:spPr>
          <a:xfrm>
            <a:off x="7147374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8A745499-EDC2-4B78-8DBF-D938C8A16103}"/>
              </a:ext>
            </a:extLst>
          </p:cNvPr>
          <p:cNvSpPr/>
          <p:nvPr/>
        </p:nvSpPr>
        <p:spPr>
          <a:xfrm>
            <a:off x="7306193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75D23A86-9056-4418-9B8F-D18EC93181CF}"/>
              </a:ext>
            </a:extLst>
          </p:cNvPr>
          <p:cNvSpPr/>
          <p:nvPr/>
        </p:nvSpPr>
        <p:spPr>
          <a:xfrm>
            <a:off x="7625028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3" name="Shape">
            <a:extLst>
              <a:ext uri="{FF2B5EF4-FFF2-40B4-BE49-F238E27FC236}">
                <a16:creationId xmlns:a16="http://schemas.microsoft.com/office/drawing/2014/main" id="{5E50CB46-FC99-4906-9000-314FBDDC086E}"/>
              </a:ext>
            </a:extLst>
          </p:cNvPr>
          <p:cNvSpPr/>
          <p:nvPr/>
        </p:nvSpPr>
        <p:spPr>
          <a:xfrm>
            <a:off x="7783847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4" name="Shape">
            <a:extLst>
              <a:ext uri="{FF2B5EF4-FFF2-40B4-BE49-F238E27FC236}">
                <a16:creationId xmlns:a16="http://schemas.microsoft.com/office/drawing/2014/main" id="{A5708C3F-E992-4CCD-99B3-B4393BF22E55}"/>
              </a:ext>
            </a:extLst>
          </p:cNvPr>
          <p:cNvSpPr/>
          <p:nvPr/>
        </p:nvSpPr>
        <p:spPr>
          <a:xfrm>
            <a:off x="8102682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5" name="Shape">
            <a:extLst>
              <a:ext uri="{FF2B5EF4-FFF2-40B4-BE49-F238E27FC236}">
                <a16:creationId xmlns:a16="http://schemas.microsoft.com/office/drawing/2014/main" id="{70B27BF8-3394-41E6-BB06-12BBCAF334CB}"/>
              </a:ext>
            </a:extLst>
          </p:cNvPr>
          <p:cNvSpPr/>
          <p:nvPr/>
        </p:nvSpPr>
        <p:spPr>
          <a:xfrm>
            <a:off x="8261501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6" name="Shape">
            <a:extLst>
              <a:ext uri="{FF2B5EF4-FFF2-40B4-BE49-F238E27FC236}">
                <a16:creationId xmlns:a16="http://schemas.microsoft.com/office/drawing/2014/main" id="{4DA6D71A-4B0B-46EC-97E7-EBD6EA1A5EBD}"/>
              </a:ext>
            </a:extLst>
          </p:cNvPr>
          <p:cNvSpPr/>
          <p:nvPr/>
        </p:nvSpPr>
        <p:spPr>
          <a:xfrm>
            <a:off x="8739150" y="4576625"/>
            <a:ext cx="253998" cy="969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7" name="Shape">
            <a:extLst>
              <a:ext uri="{FF2B5EF4-FFF2-40B4-BE49-F238E27FC236}">
                <a16:creationId xmlns:a16="http://schemas.microsoft.com/office/drawing/2014/main" id="{A9142EAC-C98A-456C-8E8F-139DC0F6806D}"/>
              </a:ext>
            </a:extLst>
          </p:cNvPr>
          <p:cNvSpPr/>
          <p:nvPr/>
        </p:nvSpPr>
        <p:spPr>
          <a:xfrm>
            <a:off x="8580336" y="4710609"/>
            <a:ext cx="93982" cy="701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619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169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Beads Chart – Slide Template</vt:lpstr>
      <vt:lpstr>Beads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Beads Chart</dc:title>
  <dc:creator>PresentationGO.com</dc:creator>
  <dc:description>© Copyright PresentationGO.com</dc:description>
  <cp:lastModifiedBy>Christophe Barroche</cp:lastModifiedBy>
  <cp:revision>12</cp:revision>
  <dcterms:created xsi:type="dcterms:W3CDTF">2014-11-26T05:14:11Z</dcterms:created>
  <dcterms:modified xsi:type="dcterms:W3CDTF">2021-10-28T15:33:32Z</dcterms:modified>
  <cp:category>Charts &amp; Diagrams</cp:category>
</cp:coreProperties>
</file>