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1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FC54D2A7-E4D4-43BF-9C7E-ADE80A4AE0EE}"/>
              </a:ext>
            </a:extLst>
          </p:cNvPr>
          <p:cNvGrpSpPr/>
          <p:nvPr/>
        </p:nvGrpSpPr>
        <p:grpSpPr>
          <a:xfrm>
            <a:off x="0" y="1696691"/>
            <a:ext cx="12192000" cy="1872009"/>
            <a:chOff x="0" y="1918259"/>
            <a:chExt cx="12192000" cy="1872009"/>
          </a:xfrm>
        </p:grpSpPr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967FE55D-DE25-4F87-9DDC-D5DF21F59378}"/>
                </a:ext>
              </a:extLst>
            </p:cNvPr>
            <p:cNvSpPr/>
            <p:nvPr/>
          </p:nvSpPr>
          <p:spPr>
            <a:xfrm>
              <a:off x="3040220" y="1918259"/>
              <a:ext cx="3047402" cy="471593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Rectangle">
              <a:extLst>
                <a:ext uri="{FF2B5EF4-FFF2-40B4-BE49-F238E27FC236}">
                  <a16:creationId xmlns:a16="http://schemas.microsoft.com/office/drawing/2014/main" id="{B96FE2B2-0BC5-462C-9BBE-B7F5AF83B97D}"/>
                </a:ext>
              </a:extLst>
            </p:cNvPr>
            <p:cNvSpPr/>
            <p:nvPr/>
          </p:nvSpPr>
          <p:spPr>
            <a:xfrm>
              <a:off x="9144598" y="1918259"/>
              <a:ext cx="3047402" cy="471593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Rectangle">
              <a:extLst>
                <a:ext uri="{FF2B5EF4-FFF2-40B4-BE49-F238E27FC236}">
                  <a16:creationId xmlns:a16="http://schemas.microsoft.com/office/drawing/2014/main" id="{B49821EA-21AE-4E62-9E32-21002A2E6004}"/>
                </a:ext>
              </a:extLst>
            </p:cNvPr>
            <p:cNvSpPr/>
            <p:nvPr/>
          </p:nvSpPr>
          <p:spPr>
            <a:xfrm>
              <a:off x="0" y="3318675"/>
              <a:ext cx="3047403" cy="471593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829CB02A-1BC7-4BBA-B6D7-BA8DF4E51136}"/>
                </a:ext>
              </a:extLst>
            </p:cNvPr>
            <p:cNvSpPr/>
            <p:nvPr/>
          </p:nvSpPr>
          <p:spPr>
            <a:xfrm>
              <a:off x="6080440" y="3318675"/>
              <a:ext cx="3047403" cy="471593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Belt Conveyor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EDADD9-ECC2-4951-8215-242438CFB9B2}"/>
              </a:ext>
            </a:extLst>
          </p:cNvPr>
          <p:cNvGrpSpPr/>
          <p:nvPr/>
        </p:nvGrpSpPr>
        <p:grpSpPr>
          <a:xfrm>
            <a:off x="1943613" y="1524717"/>
            <a:ext cx="2215957" cy="2215957"/>
            <a:chOff x="2106609" y="1918259"/>
            <a:chExt cx="1872009" cy="1872009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259C21BD-3154-454E-995C-C4FA94458907}"/>
                </a:ext>
              </a:extLst>
            </p:cNvPr>
            <p:cNvSpPr/>
            <p:nvPr/>
          </p:nvSpPr>
          <p:spPr>
            <a:xfrm>
              <a:off x="2106609" y="1918259"/>
              <a:ext cx="1872009" cy="187200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196C6600-FF5B-487D-BBEF-7B607AD6C30D}"/>
                </a:ext>
              </a:extLst>
            </p:cNvPr>
            <p:cNvSpPr/>
            <p:nvPr/>
          </p:nvSpPr>
          <p:spPr>
            <a:xfrm>
              <a:off x="257820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1DECE5-436C-4192-8D59-C0109C549AAA}"/>
              </a:ext>
            </a:extLst>
          </p:cNvPr>
          <p:cNvGrpSpPr/>
          <p:nvPr/>
        </p:nvGrpSpPr>
        <p:grpSpPr>
          <a:xfrm>
            <a:off x="4968273" y="1524717"/>
            <a:ext cx="2215957" cy="2215957"/>
            <a:chOff x="5146829" y="1918259"/>
            <a:chExt cx="1872009" cy="1872009"/>
          </a:xfrm>
        </p:grpSpPr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28740F02-586C-4FB8-A6E6-BDAD023936D0}"/>
                </a:ext>
              </a:extLst>
            </p:cNvPr>
            <p:cNvSpPr/>
            <p:nvPr/>
          </p:nvSpPr>
          <p:spPr>
            <a:xfrm>
              <a:off x="5146829" y="1918259"/>
              <a:ext cx="1872009" cy="187200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97E4CAD2-384F-4574-8279-D4A3B1553493}"/>
                </a:ext>
              </a:extLst>
            </p:cNvPr>
            <p:cNvSpPr/>
            <p:nvPr/>
          </p:nvSpPr>
          <p:spPr>
            <a:xfrm>
              <a:off x="561842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9F3ADC1-D7BA-4E7C-8FD0-236FAB708D1F}"/>
              </a:ext>
            </a:extLst>
          </p:cNvPr>
          <p:cNvGrpSpPr/>
          <p:nvPr/>
        </p:nvGrpSpPr>
        <p:grpSpPr>
          <a:xfrm>
            <a:off x="8032431" y="1524717"/>
            <a:ext cx="2215957" cy="2215957"/>
            <a:chOff x="8187049" y="1918259"/>
            <a:chExt cx="1872009" cy="1872009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22FA2B23-E7BB-4B58-9D12-CBBCDD697ADB}"/>
                </a:ext>
              </a:extLst>
            </p:cNvPr>
            <p:cNvSpPr/>
            <p:nvPr/>
          </p:nvSpPr>
          <p:spPr>
            <a:xfrm>
              <a:off x="8187049" y="1918259"/>
              <a:ext cx="1872009" cy="187200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CA7548E6-82F7-48AC-B8A9-20A4C9CEE094}"/>
                </a:ext>
              </a:extLst>
            </p:cNvPr>
            <p:cNvSpPr/>
            <p:nvPr/>
          </p:nvSpPr>
          <p:spPr>
            <a:xfrm>
              <a:off x="865864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A70E472-B4F1-439C-8036-DFD3C29AE136}"/>
              </a:ext>
            </a:extLst>
          </p:cNvPr>
          <p:cNvGrpSpPr/>
          <p:nvPr/>
        </p:nvGrpSpPr>
        <p:grpSpPr>
          <a:xfrm>
            <a:off x="334542" y="4629396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60EAC46-3BE5-44FD-AE9C-5F423AC73AE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28E0CD-F6A3-47DC-85AD-F6A2715606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A43719-BDF2-4A4C-A0E5-08B77DEA181F}"/>
              </a:ext>
            </a:extLst>
          </p:cNvPr>
          <p:cNvGrpSpPr/>
          <p:nvPr/>
        </p:nvGrpSpPr>
        <p:grpSpPr>
          <a:xfrm>
            <a:off x="3529276" y="4629396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F54BBB-7115-41AC-9DFF-17473ABF1BB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C5F0ADE-8059-424D-907A-606DD73F4E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F71E2B-0B9F-4443-A279-27DB46E6307B}"/>
              </a:ext>
            </a:extLst>
          </p:cNvPr>
          <p:cNvGrpSpPr/>
          <p:nvPr/>
        </p:nvGrpSpPr>
        <p:grpSpPr>
          <a:xfrm>
            <a:off x="6724009" y="4629396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436B4C-5031-4D51-B590-2AE0C53FF4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E273EF-8E05-46AA-83AD-B90D98B6A9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0B6DBF48-3EC4-4156-8E1C-521092492E9E}"/>
              </a:ext>
            </a:extLst>
          </p:cNvPr>
          <p:cNvSpPr/>
          <p:nvPr/>
        </p:nvSpPr>
        <p:spPr>
          <a:xfrm>
            <a:off x="2985087" y="3461184"/>
            <a:ext cx="138997" cy="1029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6B5B95C-2F15-4E53-9959-93A0964F1A3B}"/>
              </a:ext>
            </a:extLst>
          </p:cNvPr>
          <p:cNvSpPr/>
          <p:nvPr/>
        </p:nvSpPr>
        <p:spPr>
          <a:xfrm>
            <a:off x="6026577" y="3461184"/>
            <a:ext cx="138847" cy="1029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2" y="18686"/>
                </a:moveTo>
                <a:lnTo>
                  <a:pt x="12662" y="0"/>
                </a:lnTo>
                <a:lnTo>
                  <a:pt x="8938" y="0"/>
                </a:lnTo>
                <a:lnTo>
                  <a:pt x="8938" y="18686"/>
                </a:lnTo>
                <a:cubicBezTo>
                  <a:pt x="3724" y="18787"/>
                  <a:pt x="0" y="19390"/>
                  <a:pt x="0" y="20143"/>
                </a:cubicBezTo>
                <a:cubicBezTo>
                  <a:pt x="0" y="20947"/>
                  <a:pt x="4841" y="21600"/>
                  <a:pt x="10800" y="21600"/>
                </a:cubicBezTo>
                <a:cubicBezTo>
                  <a:pt x="16759" y="21600"/>
                  <a:pt x="21600" y="20947"/>
                  <a:pt x="21600" y="20143"/>
                </a:cubicBezTo>
                <a:cubicBezTo>
                  <a:pt x="21600" y="19390"/>
                  <a:pt x="17876" y="18787"/>
                  <a:pt x="12662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F7C8BF6-4813-406B-882B-0DFB76A40100}"/>
              </a:ext>
            </a:extLst>
          </p:cNvPr>
          <p:cNvSpPr/>
          <p:nvPr/>
        </p:nvSpPr>
        <p:spPr>
          <a:xfrm>
            <a:off x="9058344" y="3461184"/>
            <a:ext cx="138997" cy="1029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Graphic 25" descr="Coins">
            <a:extLst>
              <a:ext uri="{FF2B5EF4-FFF2-40B4-BE49-F238E27FC236}">
                <a16:creationId xmlns:a16="http://schemas.microsoft.com/office/drawing/2014/main" id="{8B6DD5BC-771B-4E03-9076-547164E945BF}"/>
              </a:ext>
            </a:extLst>
          </p:cNvPr>
          <p:cNvSpPr/>
          <p:nvPr/>
        </p:nvSpPr>
        <p:spPr>
          <a:xfrm>
            <a:off x="2760250" y="2374902"/>
            <a:ext cx="601554" cy="515585"/>
          </a:xfrm>
          <a:custGeom>
            <a:avLst/>
            <a:gdLst>
              <a:gd name="connsiteX0" fmla="*/ 559267 w 601554"/>
              <a:gd name="connsiteY0" fmla="*/ 429654 h 515585"/>
              <a:gd name="connsiteX1" fmla="*/ 530623 w 601554"/>
              <a:gd name="connsiteY1" fmla="*/ 454001 h 515585"/>
              <a:gd name="connsiteX2" fmla="*/ 530623 w 601554"/>
              <a:gd name="connsiteY2" fmla="*/ 428222 h 515585"/>
              <a:gd name="connsiteX3" fmla="*/ 559267 w 601554"/>
              <a:gd name="connsiteY3" fmla="*/ 416765 h 515585"/>
              <a:gd name="connsiteX4" fmla="*/ 559267 w 601554"/>
              <a:gd name="connsiteY4" fmla="*/ 429654 h 515585"/>
              <a:gd name="connsiteX5" fmla="*/ 501980 w 601554"/>
              <a:gd name="connsiteY5" fmla="*/ 382392 h 515585"/>
              <a:gd name="connsiteX6" fmla="*/ 501980 w 601554"/>
              <a:gd name="connsiteY6" fmla="*/ 356613 h 515585"/>
              <a:gd name="connsiteX7" fmla="*/ 530623 w 601554"/>
              <a:gd name="connsiteY7" fmla="*/ 345156 h 515585"/>
              <a:gd name="connsiteX8" fmla="*/ 530623 w 601554"/>
              <a:gd name="connsiteY8" fmla="*/ 358045 h 515585"/>
              <a:gd name="connsiteX9" fmla="*/ 501980 w 601554"/>
              <a:gd name="connsiteY9" fmla="*/ 382392 h 515585"/>
              <a:gd name="connsiteX10" fmla="*/ 501980 w 601554"/>
              <a:gd name="connsiteY10" fmla="*/ 462595 h 515585"/>
              <a:gd name="connsiteX11" fmla="*/ 473336 w 601554"/>
              <a:gd name="connsiteY11" fmla="*/ 467607 h 515585"/>
              <a:gd name="connsiteX12" fmla="*/ 473336 w 601554"/>
              <a:gd name="connsiteY12" fmla="*/ 439680 h 515585"/>
              <a:gd name="connsiteX13" fmla="*/ 501980 w 601554"/>
              <a:gd name="connsiteY13" fmla="*/ 435383 h 515585"/>
              <a:gd name="connsiteX14" fmla="*/ 501980 w 601554"/>
              <a:gd name="connsiteY14" fmla="*/ 462595 h 515585"/>
              <a:gd name="connsiteX15" fmla="*/ 444692 w 601554"/>
              <a:gd name="connsiteY15" fmla="*/ 368071 h 515585"/>
              <a:gd name="connsiteX16" fmla="*/ 473336 w 601554"/>
              <a:gd name="connsiteY16" fmla="*/ 363774 h 515585"/>
              <a:gd name="connsiteX17" fmla="*/ 473336 w 601554"/>
              <a:gd name="connsiteY17" fmla="*/ 390985 h 515585"/>
              <a:gd name="connsiteX18" fmla="*/ 444692 w 601554"/>
              <a:gd name="connsiteY18" fmla="*/ 395998 h 515585"/>
              <a:gd name="connsiteX19" fmla="*/ 444692 w 601554"/>
              <a:gd name="connsiteY19" fmla="*/ 368071 h 515585"/>
              <a:gd name="connsiteX20" fmla="*/ 444692 w 601554"/>
              <a:gd name="connsiteY20" fmla="*/ 471188 h 515585"/>
              <a:gd name="connsiteX21" fmla="*/ 416049 w 601554"/>
              <a:gd name="connsiteY21" fmla="*/ 472620 h 515585"/>
              <a:gd name="connsiteX22" fmla="*/ 416049 w 601554"/>
              <a:gd name="connsiteY22" fmla="*/ 443976 h 515585"/>
              <a:gd name="connsiteX23" fmla="*/ 444692 w 601554"/>
              <a:gd name="connsiteY23" fmla="*/ 442544 h 515585"/>
              <a:gd name="connsiteX24" fmla="*/ 444692 w 601554"/>
              <a:gd name="connsiteY24" fmla="*/ 471188 h 515585"/>
              <a:gd name="connsiteX25" fmla="*/ 387405 w 601554"/>
              <a:gd name="connsiteY25" fmla="*/ 401011 h 515585"/>
              <a:gd name="connsiteX26" fmla="*/ 387405 w 601554"/>
              <a:gd name="connsiteY26" fmla="*/ 372367 h 515585"/>
              <a:gd name="connsiteX27" fmla="*/ 416049 w 601554"/>
              <a:gd name="connsiteY27" fmla="*/ 370935 h 515585"/>
              <a:gd name="connsiteX28" fmla="*/ 416049 w 601554"/>
              <a:gd name="connsiteY28" fmla="*/ 399579 h 515585"/>
              <a:gd name="connsiteX29" fmla="*/ 387405 w 601554"/>
              <a:gd name="connsiteY29" fmla="*/ 401011 h 515585"/>
              <a:gd name="connsiteX30" fmla="*/ 387405 w 601554"/>
              <a:gd name="connsiteY30" fmla="*/ 472620 h 515585"/>
              <a:gd name="connsiteX31" fmla="*/ 358761 w 601554"/>
              <a:gd name="connsiteY31" fmla="*/ 471188 h 515585"/>
              <a:gd name="connsiteX32" fmla="*/ 358761 w 601554"/>
              <a:gd name="connsiteY32" fmla="*/ 443976 h 515585"/>
              <a:gd name="connsiteX33" fmla="*/ 373083 w 601554"/>
              <a:gd name="connsiteY33" fmla="*/ 443976 h 515585"/>
              <a:gd name="connsiteX34" fmla="*/ 387405 w 601554"/>
              <a:gd name="connsiteY34" fmla="*/ 443976 h 515585"/>
              <a:gd name="connsiteX35" fmla="*/ 387405 w 601554"/>
              <a:gd name="connsiteY35" fmla="*/ 472620 h 515585"/>
              <a:gd name="connsiteX36" fmla="*/ 330118 w 601554"/>
              <a:gd name="connsiteY36" fmla="*/ 370935 h 515585"/>
              <a:gd name="connsiteX37" fmla="*/ 358761 w 601554"/>
              <a:gd name="connsiteY37" fmla="*/ 372367 h 515585"/>
              <a:gd name="connsiteX38" fmla="*/ 358761 w 601554"/>
              <a:gd name="connsiteY38" fmla="*/ 401011 h 515585"/>
              <a:gd name="connsiteX39" fmla="*/ 330118 w 601554"/>
              <a:gd name="connsiteY39" fmla="*/ 399579 h 515585"/>
              <a:gd name="connsiteX40" fmla="*/ 330118 w 601554"/>
              <a:gd name="connsiteY40" fmla="*/ 370935 h 515585"/>
              <a:gd name="connsiteX41" fmla="*/ 330118 w 601554"/>
              <a:gd name="connsiteY41" fmla="*/ 467607 h 515585"/>
              <a:gd name="connsiteX42" fmla="*/ 301474 w 601554"/>
              <a:gd name="connsiteY42" fmla="*/ 462595 h 515585"/>
              <a:gd name="connsiteX43" fmla="*/ 301474 w 601554"/>
              <a:gd name="connsiteY43" fmla="*/ 439680 h 515585"/>
              <a:gd name="connsiteX44" fmla="*/ 330118 w 601554"/>
              <a:gd name="connsiteY44" fmla="*/ 442544 h 515585"/>
              <a:gd name="connsiteX45" fmla="*/ 330118 w 601554"/>
              <a:gd name="connsiteY45" fmla="*/ 467607 h 515585"/>
              <a:gd name="connsiteX46" fmla="*/ 272831 w 601554"/>
              <a:gd name="connsiteY46" fmla="*/ 390985 h 515585"/>
              <a:gd name="connsiteX47" fmla="*/ 272831 w 601554"/>
              <a:gd name="connsiteY47" fmla="*/ 363058 h 515585"/>
              <a:gd name="connsiteX48" fmla="*/ 301474 w 601554"/>
              <a:gd name="connsiteY48" fmla="*/ 367355 h 515585"/>
              <a:gd name="connsiteX49" fmla="*/ 301474 w 601554"/>
              <a:gd name="connsiteY49" fmla="*/ 395998 h 515585"/>
              <a:gd name="connsiteX50" fmla="*/ 272831 w 601554"/>
              <a:gd name="connsiteY50" fmla="*/ 390985 h 515585"/>
              <a:gd name="connsiteX51" fmla="*/ 272831 w 601554"/>
              <a:gd name="connsiteY51" fmla="*/ 454001 h 515585"/>
              <a:gd name="connsiteX52" fmla="*/ 244187 w 601554"/>
              <a:gd name="connsiteY52" fmla="*/ 429654 h 515585"/>
              <a:gd name="connsiteX53" fmla="*/ 244187 w 601554"/>
              <a:gd name="connsiteY53" fmla="*/ 428222 h 515585"/>
              <a:gd name="connsiteX54" fmla="*/ 244903 w 601554"/>
              <a:gd name="connsiteY54" fmla="*/ 428222 h 515585"/>
              <a:gd name="connsiteX55" fmla="*/ 250632 w 601554"/>
              <a:gd name="connsiteY55" fmla="*/ 429654 h 515585"/>
              <a:gd name="connsiteX56" fmla="*/ 272831 w 601554"/>
              <a:gd name="connsiteY56" fmla="*/ 434667 h 515585"/>
              <a:gd name="connsiteX57" fmla="*/ 272831 w 601554"/>
              <a:gd name="connsiteY57" fmla="*/ 454001 h 515585"/>
              <a:gd name="connsiteX58" fmla="*/ 158256 w 601554"/>
              <a:gd name="connsiteY58" fmla="*/ 356613 h 515585"/>
              <a:gd name="connsiteX59" fmla="*/ 172578 w 601554"/>
              <a:gd name="connsiteY59" fmla="*/ 357329 h 515585"/>
              <a:gd name="connsiteX60" fmla="*/ 172578 w 601554"/>
              <a:gd name="connsiteY60" fmla="*/ 358045 h 515585"/>
              <a:gd name="connsiteX61" fmla="*/ 179739 w 601554"/>
              <a:gd name="connsiteY61" fmla="*/ 385973 h 515585"/>
              <a:gd name="connsiteX62" fmla="*/ 158256 w 601554"/>
              <a:gd name="connsiteY62" fmla="*/ 384541 h 515585"/>
              <a:gd name="connsiteX63" fmla="*/ 158256 w 601554"/>
              <a:gd name="connsiteY63" fmla="*/ 356613 h 515585"/>
              <a:gd name="connsiteX64" fmla="*/ 129612 w 601554"/>
              <a:gd name="connsiteY64" fmla="*/ 270682 h 515585"/>
              <a:gd name="connsiteX65" fmla="*/ 158256 w 601554"/>
              <a:gd name="connsiteY65" fmla="*/ 274979 h 515585"/>
              <a:gd name="connsiteX66" fmla="*/ 158256 w 601554"/>
              <a:gd name="connsiteY66" fmla="*/ 303622 h 515585"/>
              <a:gd name="connsiteX67" fmla="*/ 129612 w 601554"/>
              <a:gd name="connsiteY67" fmla="*/ 298610 h 515585"/>
              <a:gd name="connsiteX68" fmla="*/ 129612 w 601554"/>
              <a:gd name="connsiteY68" fmla="*/ 270682 h 515585"/>
              <a:gd name="connsiteX69" fmla="*/ 129612 w 601554"/>
              <a:gd name="connsiteY69" fmla="*/ 381676 h 515585"/>
              <a:gd name="connsiteX70" fmla="*/ 100969 w 601554"/>
              <a:gd name="connsiteY70" fmla="*/ 376664 h 515585"/>
              <a:gd name="connsiteX71" fmla="*/ 100969 w 601554"/>
              <a:gd name="connsiteY71" fmla="*/ 348736 h 515585"/>
              <a:gd name="connsiteX72" fmla="*/ 129612 w 601554"/>
              <a:gd name="connsiteY72" fmla="*/ 353033 h 515585"/>
              <a:gd name="connsiteX73" fmla="*/ 129612 w 601554"/>
              <a:gd name="connsiteY73" fmla="*/ 381676 h 515585"/>
              <a:gd name="connsiteX74" fmla="*/ 72325 w 601554"/>
              <a:gd name="connsiteY74" fmla="*/ 264954 h 515585"/>
              <a:gd name="connsiteX75" fmla="*/ 72325 w 601554"/>
              <a:gd name="connsiteY75" fmla="*/ 252064 h 515585"/>
              <a:gd name="connsiteX76" fmla="*/ 100969 w 601554"/>
              <a:gd name="connsiteY76" fmla="*/ 262805 h 515585"/>
              <a:gd name="connsiteX77" fmla="*/ 100969 w 601554"/>
              <a:gd name="connsiteY77" fmla="*/ 289301 h 515585"/>
              <a:gd name="connsiteX78" fmla="*/ 72325 w 601554"/>
              <a:gd name="connsiteY78" fmla="*/ 264954 h 515585"/>
              <a:gd name="connsiteX79" fmla="*/ 72325 w 601554"/>
              <a:gd name="connsiteY79" fmla="*/ 368071 h 515585"/>
              <a:gd name="connsiteX80" fmla="*/ 43682 w 601554"/>
              <a:gd name="connsiteY80" fmla="*/ 343724 h 515585"/>
              <a:gd name="connsiteX81" fmla="*/ 43682 w 601554"/>
              <a:gd name="connsiteY81" fmla="*/ 330834 h 515585"/>
              <a:gd name="connsiteX82" fmla="*/ 72325 w 601554"/>
              <a:gd name="connsiteY82" fmla="*/ 341575 h 515585"/>
              <a:gd name="connsiteX83" fmla="*/ 72325 w 601554"/>
              <a:gd name="connsiteY83" fmla="*/ 368071 h 515585"/>
              <a:gd name="connsiteX84" fmla="*/ 43682 w 601554"/>
              <a:gd name="connsiteY84" fmla="*/ 144650 h 515585"/>
              <a:gd name="connsiteX85" fmla="*/ 72325 w 601554"/>
              <a:gd name="connsiteY85" fmla="*/ 155392 h 515585"/>
              <a:gd name="connsiteX86" fmla="*/ 72325 w 601554"/>
              <a:gd name="connsiteY86" fmla="*/ 181887 h 515585"/>
              <a:gd name="connsiteX87" fmla="*/ 43682 w 601554"/>
              <a:gd name="connsiteY87" fmla="*/ 157540 h 515585"/>
              <a:gd name="connsiteX88" fmla="*/ 43682 w 601554"/>
              <a:gd name="connsiteY88" fmla="*/ 144650 h 515585"/>
              <a:gd name="connsiteX89" fmla="*/ 129612 w 601554"/>
              <a:gd name="connsiteY89" fmla="*/ 167565 h 515585"/>
              <a:gd name="connsiteX90" fmla="*/ 129612 w 601554"/>
              <a:gd name="connsiteY90" fmla="*/ 196209 h 515585"/>
              <a:gd name="connsiteX91" fmla="*/ 100969 w 601554"/>
              <a:gd name="connsiteY91" fmla="*/ 191196 h 515585"/>
              <a:gd name="connsiteX92" fmla="*/ 100969 w 601554"/>
              <a:gd name="connsiteY92" fmla="*/ 163269 h 515585"/>
              <a:gd name="connsiteX93" fmla="*/ 129612 w 601554"/>
              <a:gd name="connsiteY93" fmla="*/ 167565 h 515585"/>
              <a:gd name="connsiteX94" fmla="*/ 201221 w 601554"/>
              <a:gd name="connsiteY94" fmla="*/ 42965 h 515585"/>
              <a:gd name="connsiteX95" fmla="*/ 358761 w 601554"/>
              <a:gd name="connsiteY95" fmla="*/ 85931 h 515585"/>
              <a:gd name="connsiteX96" fmla="*/ 201221 w 601554"/>
              <a:gd name="connsiteY96" fmla="*/ 128896 h 515585"/>
              <a:gd name="connsiteX97" fmla="*/ 43682 w 601554"/>
              <a:gd name="connsiteY97" fmla="*/ 85931 h 515585"/>
              <a:gd name="connsiteX98" fmla="*/ 201221 w 601554"/>
              <a:gd name="connsiteY98" fmla="*/ 42965 h 515585"/>
              <a:gd name="connsiteX99" fmla="*/ 244187 w 601554"/>
              <a:gd name="connsiteY99" fmla="*/ 382392 h 515585"/>
              <a:gd name="connsiteX100" fmla="*/ 215543 w 601554"/>
              <a:gd name="connsiteY100" fmla="*/ 358045 h 515585"/>
              <a:gd name="connsiteX101" fmla="*/ 215543 w 601554"/>
              <a:gd name="connsiteY101" fmla="*/ 345156 h 515585"/>
              <a:gd name="connsiteX102" fmla="*/ 244187 w 601554"/>
              <a:gd name="connsiteY102" fmla="*/ 355897 h 515585"/>
              <a:gd name="connsiteX103" fmla="*/ 244187 w 601554"/>
              <a:gd name="connsiteY103" fmla="*/ 382392 h 515585"/>
              <a:gd name="connsiteX104" fmla="*/ 330118 w 601554"/>
              <a:gd name="connsiteY104" fmla="*/ 181887 h 515585"/>
              <a:gd name="connsiteX105" fmla="*/ 330118 w 601554"/>
              <a:gd name="connsiteY105" fmla="*/ 156108 h 515585"/>
              <a:gd name="connsiteX106" fmla="*/ 358761 w 601554"/>
              <a:gd name="connsiteY106" fmla="*/ 144650 h 515585"/>
              <a:gd name="connsiteX107" fmla="*/ 358761 w 601554"/>
              <a:gd name="connsiteY107" fmla="*/ 157540 h 515585"/>
              <a:gd name="connsiteX108" fmla="*/ 330118 w 601554"/>
              <a:gd name="connsiteY108" fmla="*/ 181887 h 515585"/>
              <a:gd name="connsiteX109" fmla="*/ 272831 w 601554"/>
              <a:gd name="connsiteY109" fmla="*/ 195493 h 515585"/>
              <a:gd name="connsiteX110" fmla="*/ 272831 w 601554"/>
              <a:gd name="connsiteY110" fmla="*/ 167565 h 515585"/>
              <a:gd name="connsiteX111" fmla="*/ 301474 w 601554"/>
              <a:gd name="connsiteY111" fmla="*/ 163269 h 515585"/>
              <a:gd name="connsiteX112" fmla="*/ 301474 w 601554"/>
              <a:gd name="connsiteY112" fmla="*/ 190480 h 515585"/>
              <a:gd name="connsiteX113" fmla="*/ 272831 w 601554"/>
              <a:gd name="connsiteY113" fmla="*/ 195493 h 515585"/>
              <a:gd name="connsiteX114" fmla="*/ 215543 w 601554"/>
              <a:gd name="connsiteY114" fmla="*/ 200505 h 515585"/>
              <a:gd name="connsiteX115" fmla="*/ 215543 w 601554"/>
              <a:gd name="connsiteY115" fmla="*/ 171862 h 515585"/>
              <a:gd name="connsiteX116" fmla="*/ 244187 w 601554"/>
              <a:gd name="connsiteY116" fmla="*/ 170430 h 515585"/>
              <a:gd name="connsiteX117" fmla="*/ 244187 w 601554"/>
              <a:gd name="connsiteY117" fmla="*/ 199073 h 515585"/>
              <a:gd name="connsiteX118" fmla="*/ 215543 w 601554"/>
              <a:gd name="connsiteY118" fmla="*/ 200505 h 515585"/>
              <a:gd name="connsiteX119" fmla="*/ 158256 w 601554"/>
              <a:gd name="connsiteY119" fmla="*/ 199073 h 515585"/>
              <a:gd name="connsiteX120" fmla="*/ 158256 w 601554"/>
              <a:gd name="connsiteY120" fmla="*/ 170430 h 515585"/>
              <a:gd name="connsiteX121" fmla="*/ 186900 w 601554"/>
              <a:gd name="connsiteY121" fmla="*/ 171862 h 515585"/>
              <a:gd name="connsiteX122" fmla="*/ 186900 w 601554"/>
              <a:gd name="connsiteY122" fmla="*/ 200505 h 515585"/>
              <a:gd name="connsiteX123" fmla="*/ 158256 w 601554"/>
              <a:gd name="connsiteY123" fmla="*/ 199073 h 515585"/>
              <a:gd name="connsiteX124" fmla="*/ 530623 w 601554"/>
              <a:gd name="connsiteY124" fmla="*/ 286436 h 515585"/>
              <a:gd name="connsiteX125" fmla="*/ 373083 w 601554"/>
              <a:gd name="connsiteY125" fmla="*/ 329402 h 515585"/>
              <a:gd name="connsiteX126" fmla="*/ 215543 w 601554"/>
              <a:gd name="connsiteY126" fmla="*/ 286436 h 515585"/>
              <a:gd name="connsiteX127" fmla="*/ 373083 w 601554"/>
              <a:gd name="connsiteY127" fmla="*/ 243471 h 515585"/>
              <a:gd name="connsiteX128" fmla="*/ 530623 w 601554"/>
              <a:gd name="connsiteY128" fmla="*/ 286436 h 515585"/>
              <a:gd name="connsiteX129" fmla="*/ 573589 w 601554"/>
              <a:gd name="connsiteY129" fmla="*/ 307919 h 515585"/>
              <a:gd name="connsiteX130" fmla="*/ 573589 w 601554"/>
              <a:gd name="connsiteY130" fmla="*/ 286436 h 515585"/>
              <a:gd name="connsiteX131" fmla="*/ 495535 w 601554"/>
              <a:gd name="connsiteY131" fmla="*/ 214827 h 515585"/>
              <a:gd name="connsiteX132" fmla="*/ 428938 w 601554"/>
              <a:gd name="connsiteY132" fmla="*/ 203370 h 515585"/>
              <a:gd name="connsiteX133" fmla="*/ 429654 w 601554"/>
              <a:gd name="connsiteY133" fmla="*/ 193344 h 515585"/>
              <a:gd name="connsiteX134" fmla="*/ 401011 w 601554"/>
              <a:gd name="connsiteY134" fmla="*/ 143218 h 515585"/>
              <a:gd name="connsiteX135" fmla="*/ 401011 w 601554"/>
              <a:gd name="connsiteY135" fmla="*/ 85931 h 515585"/>
              <a:gd name="connsiteX136" fmla="*/ 322957 w 601554"/>
              <a:gd name="connsiteY136" fmla="*/ 14322 h 515585"/>
              <a:gd name="connsiteX137" fmla="*/ 200505 w 601554"/>
              <a:gd name="connsiteY137" fmla="*/ 0 h 515585"/>
              <a:gd name="connsiteX138" fmla="*/ 0 w 601554"/>
              <a:gd name="connsiteY138" fmla="*/ 85931 h 515585"/>
              <a:gd name="connsiteX139" fmla="*/ 0 w 601554"/>
              <a:gd name="connsiteY139" fmla="*/ 157540 h 515585"/>
              <a:gd name="connsiteX140" fmla="*/ 28644 w 601554"/>
              <a:gd name="connsiteY140" fmla="*/ 207666 h 515585"/>
              <a:gd name="connsiteX141" fmla="*/ 28644 w 601554"/>
              <a:gd name="connsiteY141" fmla="*/ 221272 h 515585"/>
              <a:gd name="connsiteX142" fmla="*/ 0 w 601554"/>
              <a:gd name="connsiteY142" fmla="*/ 272114 h 515585"/>
              <a:gd name="connsiteX143" fmla="*/ 0 w 601554"/>
              <a:gd name="connsiteY143" fmla="*/ 343724 h 515585"/>
              <a:gd name="connsiteX144" fmla="*/ 78054 w 601554"/>
              <a:gd name="connsiteY144" fmla="*/ 415333 h 515585"/>
              <a:gd name="connsiteX145" fmla="*/ 200505 w 601554"/>
              <a:gd name="connsiteY145" fmla="*/ 429654 h 515585"/>
              <a:gd name="connsiteX146" fmla="*/ 278559 w 601554"/>
              <a:gd name="connsiteY146" fmla="*/ 501263 h 515585"/>
              <a:gd name="connsiteX147" fmla="*/ 401011 w 601554"/>
              <a:gd name="connsiteY147" fmla="*/ 515585 h 515585"/>
              <a:gd name="connsiteX148" fmla="*/ 601516 w 601554"/>
              <a:gd name="connsiteY148" fmla="*/ 429654 h 515585"/>
              <a:gd name="connsiteX149" fmla="*/ 601516 w 601554"/>
              <a:gd name="connsiteY149" fmla="*/ 358045 h 515585"/>
              <a:gd name="connsiteX150" fmla="*/ 573589 w 601554"/>
              <a:gd name="connsiteY150" fmla="*/ 307919 h 51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01554" h="515585">
                <a:moveTo>
                  <a:pt x="559267" y="429654"/>
                </a:moveTo>
                <a:cubicBezTo>
                  <a:pt x="559267" y="438964"/>
                  <a:pt x="548525" y="447557"/>
                  <a:pt x="530623" y="454001"/>
                </a:cubicBezTo>
                <a:lnTo>
                  <a:pt x="530623" y="428222"/>
                </a:lnTo>
                <a:cubicBezTo>
                  <a:pt x="540648" y="425358"/>
                  <a:pt x="550674" y="421061"/>
                  <a:pt x="559267" y="416765"/>
                </a:cubicBezTo>
                <a:lnTo>
                  <a:pt x="559267" y="429654"/>
                </a:lnTo>
                <a:close/>
                <a:moveTo>
                  <a:pt x="501980" y="382392"/>
                </a:moveTo>
                <a:lnTo>
                  <a:pt x="501980" y="356613"/>
                </a:lnTo>
                <a:cubicBezTo>
                  <a:pt x="512005" y="353749"/>
                  <a:pt x="522030" y="349452"/>
                  <a:pt x="530623" y="345156"/>
                </a:cubicBezTo>
                <a:lnTo>
                  <a:pt x="530623" y="358045"/>
                </a:lnTo>
                <a:cubicBezTo>
                  <a:pt x="530623" y="367355"/>
                  <a:pt x="519882" y="375948"/>
                  <a:pt x="501980" y="382392"/>
                </a:cubicBezTo>
                <a:close/>
                <a:moveTo>
                  <a:pt x="501980" y="462595"/>
                </a:moveTo>
                <a:cubicBezTo>
                  <a:pt x="493386" y="464743"/>
                  <a:pt x="483361" y="466175"/>
                  <a:pt x="473336" y="467607"/>
                </a:cubicBezTo>
                <a:lnTo>
                  <a:pt x="473336" y="439680"/>
                </a:lnTo>
                <a:cubicBezTo>
                  <a:pt x="482645" y="438247"/>
                  <a:pt x="492670" y="436815"/>
                  <a:pt x="501980" y="435383"/>
                </a:cubicBezTo>
                <a:lnTo>
                  <a:pt x="501980" y="462595"/>
                </a:lnTo>
                <a:close/>
                <a:moveTo>
                  <a:pt x="444692" y="368071"/>
                </a:moveTo>
                <a:cubicBezTo>
                  <a:pt x="454001" y="366638"/>
                  <a:pt x="464027" y="365206"/>
                  <a:pt x="473336" y="363774"/>
                </a:cubicBezTo>
                <a:lnTo>
                  <a:pt x="473336" y="390985"/>
                </a:lnTo>
                <a:cubicBezTo>
                  <a:pt x="464743" y="393134"/>
                  <a:pt x="454718" y="394566"/>
                  <a:pt x="444692" y="395998"/>
                </a:cubicBezTo>
                <a:lnTo>
                  <a:pt x="444692" y="368071"/>
                </a:lnTo>
                <a:close/>
                <a:moveTo>
                  <a:pt x="444692" y="471188"/>
                </a:moveTo>
                <a:cubicBezTo>
                  <a:pt x="435383" y="471904"/>
                  <a:pt x="426074" y="472620"/>
                  <a:pt x="416049" y="472620"/>
                </a:cubicBezTo>
                <a:lnTo>
                  <a:pt x="416049" y="443976"/>
                </a:lnTo>
                <a:cubicBezTo>
                  <a:pt x="424642" y="443976"/>
                  <a:pt x="434667" y="443260"/>
                  <a:pt x="444692" y="442544"/>
                </a:cubicBezTo>
                <a:lnTo>
                  <a:pt x="444692" y="471188"/>
                </a:lnTo>
                <a:close/>
                <a:moveTo>
                  <a:pt x="387405" y="401011"/>
                </a:moveTo>
                <a:lnTo>
                  <a:pt x="387405" y="372367"/>
                </a:lnTo>
                <a:cubicBezTo>
                  <a:pt x="395998" y="372367"/>
                  <a:pt x="406023" y="371651"/>
                  <a:pt x="416049" y="370935"/>
                </a:cubicBezTo>
                <a:lnTo>
                  <a:pt x="416049" y="399579"/>
                </a:lnTo>
                <a:cubicBezTo>
                  <a:pt x="406739" y="400295"/>
                  <a:pt x="397430" y="400295"/>
                  <a:pt x="387405" y="401011"/>
                </a:cubicBezTo>
                <a:close/>
                <a:moveTo>
                  <a:pt x="387405" y="472620"/>
                </a:moveTo>
                <a:cubicBezTo>
                  <a:pt x="377380" y="472620"/>
                  <a:pt x="368071" y="471904"/>
                  <a:pt x="358761" y="471188"/>
                </a:cubicBezTo>
                <a:lnTo>
                  <a:pt x="358761" y="443976"/>
                </a:lnTo>
                <a:cubicBezTo>
                  <a:pt x="363774" y="443976"/>
                  <a:pt x="368071" y="443976"/>
                  <a:pt x="373083" y="443976"/>
                </a:cubicBezTo>
                <a:cubicBezTo>
                  <a:pt x="377380" y="443976"/>
                  <a:pt x="382392" y="443976"/>
                  <a:pt x="387405" y="443976"/>
                </a:cubicBezTo>
                <a:lnTo>
                  <a:pt x="387405" y="472620"/>
                </a:lnTo>
                <a:close/>
                <a:moveTo>
                  <a:pt x="330118" y="370935"/>
                </a:moveTo>
                <a:cubicBezTo>
                  <a:pt x="339427" y="371651"/>
                  <a:pt x="348736" y="372367"/>
                  <a:pt x="358761" y="372367"/>
                </a:cubicBezTo>
                <a:lnTo>
                  <a:pt x="358761" y="401011"/>
                </a:lnTo>
                <a:cubicBezTo>
                  <a:pt x="348736" y="401011"/>
                  <a:pt x="339427" y="400295"/>
                  <a:pt x="330118" y="399579"/>
                </a:cubicBezTo>
                <a:lnTo>
                  <a:pt x="330118" y="370935"/>
                </a:lnTo>
                <a:close/>
                <a:moveTo>
                  <a:pt x="330118" y="467607"/>
                </a:moveTo>
                <a:cubicBezTo>
                  <a:pt x="320093" y="466175"/>
                  <a:pt x="310067" y="464743"/>
                  <a:pt x="301474" y="462595"/>
                </a:cubicBezTo>
                <a:lnTo>
                  <a:pt x="301474" y="439680"/>
                </a:lnTo>
                <a:cubicBezTo>
                  <a:pt x="310783" y="441112"/>
                  <a:pt x="320093" y="441828"/>
                  <a:pt x="330118" y="442544"/>
                </a:cubicBezTo>
                <a:lnTo>
                  <a:pt x="330118" y="467607"/>
                </a:lnTo>
                <a:close/>
                <a:moveTo>
                  <a:pt x="272831" y="390985"/>
                </a:moveTo>
                <a:lnTo>
                  <a:pt x="272831" y="363058"/>
                </a:lnTo>
                <a:cubicBezTo>
                  <a:pt x="282140" y="364490"/>
                  <a:pt x="291449" y="366638"/>
                  <a:pt x="301474" y="367355"/>
                </a:cubicBezTo>
                <a:lnTo>
                  <a:pt x="301474" y="395998"/>
                </a:lnTo>
                <a:cubicBezTo>
                  <a:pt x="291449" y="394566"/>
                  <a:pt x="281424" y="393134"/>
                  <a:pt x="272831" y="390985"/>
                </a:cubicBezTo>
                <a:close/>
                <a:moveTo>
                  <a:pt x="272831" y="454001"/>
                </a:moveTo>
                <a:cubicBezTo>
                  <a:pt x="254928" y="446841"/>
                  <a:pt x="244187" y="438247"/>
                  <a:pt x="244187" y="429654"/>
                </a:cubicBezTo>
                <a:lnTo>
                  <a:pt x="244187" y="428222"/>
                </a:lnTo>
                <a:cubicBezTo>
                  <a:pt x="244187" y="428222"/>
                  <a:pt x="244187" y="428222"/>
                  <a:pt x="244903" y="428222"/>
                </a:cubicBezTo>
                <a:cubicBezTo>
                  <a:pt x="247051" y="428938"/>
                  <a:pt x="248483" y="429654"/>
                  <a:pt x="250632" y="429654"/>
                </a:cubicBezTo>
                <a:cubicBezTo>
                  <a:pt x="257793" y="431803"/>
                  <a:pt x="264954" y="433235"/>
                  <a:pt x="272831" y="434667"/>
                </a:cubicBezTo>
                <a:lnTo>
                  <a:pt x="272831" y="454001"/>
                </a:lnTo>
                <a:close/>
                <a:moveTo>
                  <a:pt x="158256" y="356613"/>
                </a:moveTo>
                <a:cubicBezTo>
                  <a:pt x="163269" y="356613"/>
                  <a:pt x="167565" y="357329"/>
                  <a:pt x="172578" y="357329"/>
                </a:cubicBezTo>
                <a:lnTo>
                  <a:pt x="172578" y="358045"/>
                </a:lnTo>
                <a:cubicBezTo>
                  <a:pt x="172578" y="368071"/>
                  <a:pt x="174726" y="378096"/>
                  <a:pt x="179739" y="385973"/>
                </a:cubicBezTo>
                <a:cubicBezTo>
                  <a:pt x="172578" y="385973"/>
                  <a:pt x="165417" y="385257"/>
                  <a:pt x="158256" y="384541"/>
                </a:cubicBezTo>
                <a:lnTo>
                  <a:pt x="158256" y="356613"/>
                </a:lnTo>
                <a:close/>
                <a:moveTo>
                  <a:pt x="129612" y="270682"/>
                </a:moveTo>
                <a:cubicBezTo>
                  <a:pt x="138922" y="272114"/>
                  <a:pt x="148231" y="274263"/>
                  <a:pt x="158256" y="274979"/>
                </a:cubicBezTo>
                <a:lnTo>
                  <a:pt x="158256" y="303622"/>
                </a:lnTo>
                <a:cubicBezTo>
                  <a:pt x="148231" y="302190"/>
                  <a:pt x="138206" y="300758"/>
                  <a:pt x="129612" y="298610"/>
                </a:cubicBezTo>
                <a:lnTo>
                  <a:pt x="129612" y="270682"/>
                </a:lnTo>
                <a:close/>
                <a:moveTo>
                  <a:pt x="129612" y="381676"/>
                </a:moveTo>
                <a:cubicBezTo>
                  <a:pt x="119587" y="380244"/>
                  <a:pt x="109562" y="378812"/>
                  <a:pt x="100969" y="376664"/>
                </a:cubicBezTo>
                <a:lnTo>
                  <a:pt x="100969" y="348736"/>
                </a:lnTo>
                <a:cubicBezTo>
                  <a:pt x="110278" y="350168"/>
                  <a:pt x="119587" y="352317"/>
                  <a:pt x="129612" y="353033"/>
                </a:cubicBezTo>
                <a:lnTo>
                  <a:pt x="129612" y="381676"/>
                </a:lnTo>
                <a:close/>
                <a:moveTo>
                  <a:pt x="72325" y="264954"/>
                </a:moveTo>
                <a:lnTo>
                  <a:pt x="72325" y="252064"/>
                </a:lnTo>
                <a:cubicBezTo>
                  <a:pt x="80918" y="256360"/>
                  <a:pt x="90227" y="259941"/>
                  <a:pt x="100969" y="262805"/>
                </a:cubicBezTo>
                <a:lnTo>
                  <a:pt x="100969" y="289301"/>
                </a:lnTo>
                <a:cubicBezTo>
                  <a:pt x="83067" y="282856"/>
                  <a:pt x="72325" y="274263"/>
                  <a:pt x="72325" y="264954"/>
                </a:cubicBezTo>
                <a:close/>
                <a:moveTo>
                  <a:pt x="72325" y="368071"/>
                </a:moveTo>
                <a:cubicBezTo>
                  <a:pt x="54423" y="360910"/>
                  <a:pt x="43682" y="352317"/>
                  <a:pt x="43682" y="343724"/>
                </a:cubicBezTo>
                <a:lnTo>
                  <a:pt x="43682" y="330834"/>
                </a:lnTo>
                <a:cubicBezTo>
                  <a:pt x="52275" y="335130"/>
                  <a:pt x="61584" y="338711"/>
                  <a:pt x="72325" y="341575"/>
                </a:cubicBezTo>
                <a:lnTo>
                  <a:pt x="72325" y="368071"/>
                </a:lnTo>
                <a:close/>
                <a:moveTo>
                  <a:pt x="43682" y="144650"/>
                </a:moveTo>
                <a:cubicBezTo>
                  <a:pt x="52275" y="148947"/>
                  <a:pt x="61584" y="152527"/>
                  <a:pt x="72325" y="155392"/>
                </a:cubicBezTo>
                <a:lnTo>
                  <a:pt x="72325" y="181887"/>
                </a:lnTo>
                <a:cubicBezTo>
                  <a:pt x="54423" y="174726"/>
                  <a:pt x="43682" y="166133"/>
                  <a:pt x="43682" y="157540"/>
                </a:cubicBezTo>
                <a:lnTo>
                  <a:pt x="43682" y="144650"/>
                </a:lnTo>
                <a:close/>
                <a:moveTo>
                  <a:pt x="129612" y="167565"/>
                </a:moveTo>
                <a:lnTo>
                  <a:pt x="129612" y="196209"/>
                </a:lnTo>
                <a:cubicBezTo>
                  <a:pt x="119587" y="194777"/>
                  <a:pt x="109562" y="193344"/>
                  <a:pt x="100969" y="191196"/>
                </a:cubicBezTo>
                <a:lnTo>
                  <a:pt x="100969" y="163269"/>
                </a:lnTo>
                <a:cubicBezTo>
                  <a:pt x="110278" y="164701"/>
                  <a:pt x="119587" y="166133"/>
                  <a:pt x="129612" y="167565"/>
                </a:cubicBezTo>
                <a:close/>
                <a:moveTo>
                  <a:pt x="201221" y="42965"/>
                </a:moveTo>
                <a:cubicBezTo>
                  <a:pt x="288585" y="42965"/>
                  <a:pt x="358761" y="62300"/>
                  <a:pt x="358761" y="85931"/>
                </a:cubicBezTo>
                <a:cubicBezTo>
                  <a:pt x="358761" y="109562"/>
                  <a:pt x="288585" y="128896"/>
                  <a:pt x="201221" y="128896"/>
                </a:cubicBezTo>
                <a:cubicBezTo>
                  <a:pt x="113858" y="128896"/>
                  <a:pt x="43682" y="109562"/>
                  <a:pt x="43682" y="85931"/>
                </a:cubicBezTo>
                <a:cubicBezTo>
                  <a:pt x="43682" y="62300"/>
                  <a:pt x="113858" y="42965"/>
                  <a:pt x="201221" y="42965"/>
                </a:cubicBezTo>
                <a:close/>
                <a:moveTo>
                  <a:pt x="244187" y="382392"/>
                </a:moveTo>
                <a:cubicBezTo>
                  <a:pt x="226285" y="375232"/>
                  <a:pt x="215543" y="366638"/>
                  <a:pt x="215543" y="358045"/>
                </a:cubicBezTo>
                <a:lnTo>
                  <a:pt x="215543" y="345156"/>
                </a:lnTo>
                <a:cubicBezTo>
                  <a:pt x="224136" y="349452"/>
                  <a:pt x="233446" y="353033"/>
                  <a:pt x="244187" y="355897"/>
                </a:cubicBezTo>
                <a:lnTo>
                  <a:pt x="244187" y="382392"/>
                </a:lnTo>
                <a:close/>
                <a:moveTo>
                  <a:pt x="330118" y="181887"/>
                </a:moveTo>
                <a:lnTo>
                  <a:pt x="330118" y="156108"/>
                </a:lnTo>
                <a:cubicBezTo>
                  <a:pt x="340143" y="153243"/>
                  <a:pt x="350168" y="148947"/>
                  <a:pt x="358761" y="144650"/>
                </a:cubicBezTo>
                <a:lnTo>
                  <a:pt x="358761" y="157540"/>
                </a:lnTo>
                <a:cubicBezTo>
                  <a:pt x="358761" y="166849"/>
                  <a:pt x="348020" y="175442"/>
                  <a:pt x="330118" y="181887"/>
                </a:cubicBezTo>
                <a:close/>
                <a:moveTo>
                  <a:pt x="272831" y="195493"/>
                </a:moveTo>
                <a:lnTo>
                  <a:pt x="272831" y="167565"/>
                </a:lnTo>
                <a:cubicBezTo>
                  <a:pt x="282140" y="166133"/>
                  <a:pt x="292165" y="164701"/>
                  <a:pt x="301474" y="163269"/>
                </a:cubicBezTo>
                <a:lnTo>
                  <a:pt x="301474" y="190480"/>
                </a:lnTo>
                <a:cubicBezTo>
                  <a:pt x="292881" y="192628"/>
                  <a:pt x="282856" y="194061"/>
                  <a:pt x="272831" y="195493"/>
                </a:cubicBezTo>
                <a:close/>
                <a:moveTo>
                  <a:pt x="215543" y="200505"/>
                </a:moveTo>
                <a:lnTo>
                  <a:pt x="215543" y="171862"/>
                </a:lnTo>
                <a:cubicBezTo>
                  <a:pt x="224136" y="171862"/>
                  <a:pt x="234162" y="171146"/>
                  <a:pt x="244187" y="170430"/>
                </a:cubicBezTo>
                <a:lnTo>
                  <a:pt x="244187" y="199073"/>
                </a:lnTo>
                <a:cubicBezTo>
                  <a:pt x="234878" y="199789"/>
                  <a:pt x="225569" y="199789"/>
                  <a:pt x="215543" y="200505"/>
                </a:cubicBezTo>
                <a:close/>
                <a:moveTo>
                  <a:pt x="158256" y="199073"/>
                </a:moveTo>
                <a:lnTo>
                  <a:pt x="158256" y="170430"/>
                </a:lnTo>
                <a:cubicBezTo>
                  <a:pt x="167565" y="171146"/>
                  <a:pt x="176874" y="171862"/>
                  <a:pt x="186900" y="171862"/>
                </a:cubicBezTo>
                <a:lnTo>
                  <a:pt x="186900" y="200505"/>
                </a:lnTo>
                <a:cubicBezTo>
                  <a:pt x="176874" y="199789"/>
                  <a:pt x="167565" y="199789"/>
                  <a:pt x="158256" y="199073"/>
                </a:cubicBezTo>
                <a:close/>
                <a:moveTo>
                  <a:pt x="530623" y="286436"/>
                </a:moveTo>
                <a:cubicBezTo>
                  <a:pt x="530623" y="310067"/>
                  <a:pt x="460446" y="329402"/>
                  <a:pt x="373083" y="329402"/>
                </a:cubicBezTo>
                <a:cubicBezTo>
                  <a:pt x="285720" y="329402"/>
                  <a:pt x="215543" y="310067"/>
                  <a:pt x="215543" y="286436"/>
                </a:cubicBezTo>
                <a:cubicBezTo>
                  <a:pt x="215543" y="262805"/>
                  <a:pt x="285720" y="243471"/>
                  <a:pt x="373083" y="243471"/>
                </a:cubicBezTo>
                <a:cubicBezTo>
                  <a:pt x="460446" y="243471"/>
                  <a:pt x="530623" y="262805"/>
                  <a:pt x="530623" y="286436"/>
                </a:cubicBezTo>
                <a:close/>
                <a:moveTo>
                  <a:pt x="573589" y="307919"/>
                </a:moveTo>
                <a:lnTo>
                  <a:pt x="573589" y="286436"/>
                </a:lnTo>
                <a:cubicBezTo>
                  <a:pt x="573589" y="252780"/>
                  <a:pt x="547093" y="228433"/>
                  <a:pt x="495535" y="214827"/>
                </a:cubicBezTo>
                <a:cubicBezTo>
                  <a:pt x="476200" y="209815"/>
                  <a:pt x="454001" y="205518"/>
                  <a:pt x="428938" y="203370"/>
                </a:cubicBezTo>
                <a:cubicBezTo>
                  <a:pt x="429654" y="200505"/>
                  <a:pt x="429654" y="196925"/>
                  <a:pt x="429654" y="193344"/>
                </a:cubicBezTo>
                <a:cubicBezTo>
                  <a:pt x="429654" y="173294"/>
                  <a:pt x="420345" y="156108"/>
                  <a:pt x="401011" y="143218"/>
                </a:cubicBezTo>
                <a:lnTo>
                  <a:pt x="401011" y="85931"/>
                </a:lnTo>
                <a:cubicBezTo>
                  <a:pt x="401011" y="52275"/>
                  <a:pt x="374515" y="27928"/>
                  <a:pt x="322957" y="14322"/>
                </a:cubicBezTo>
                <a:cubicBezTo>
                  <a:pt x="289301" y="5013"/>
                  <a:pt x="246335" y="0"/>
                  <a:pt x="200505" y="0"/>
                </a:cubicBezTo>
                <a:cubicBezTo>
                  <a:pt x="140354" y="0"/>
                  <a:pt x="0" y="8593"/>
                  <a:pt x="0" y="85931"/>
                </a:cubicBezTo>
                <a:lnTo>
                  <a:pt x="0" y="157540"/>
                </a:lnTo>
                <a:cubicBezTo>
                  <a:pt x="0" y="177590"/>
                  <a:pt x="9309" y="194777"/>
                  <a:pt x="28644" y="207666"/>
                </a:cubicBezTo>
                <a:lnTo>
                  <a:pt x="28644" y="221272"/>
                </a:lnTo>
                <a:cubicBezTo>
                  <a:pt x="11457" y="233446"/>
                  <a:pt x="0" y="249916"/>
                  <a:pt x="0" y="272114"/>
                </a:cubicBezTo>
                <a:lnTo>
                  <a:pt x="0" y="343724"/>
                </a:lnTo>
                <a:cubicBezTo>
                  <a:pt x="0" y="377380"/>
                  <a:pt x="26495" y="401727"/>
                  <a:pt x="78054" y="415333"/>
                </a:cubicBezTo>
                <a:cubicBezTo>
                  <a:pt x="111710" y="424642"/>
                  <a:pt x="154676" y="429654"/>
                  <a:pt x="200505" y="429654"/>
                </a:cubicBezTo>
                <a:cubicBezTo>
                  <a:pt x="200505" y="463311"/>
                  <a:pt x="227001" y="487658"/>
                  <a:pt x="278559" y="501263"/>
                </a:cubicBezTo>
                <a:cubicBezTo>
                  <a:pt x="312216" y="510573"/>
                  <a:pt x="355181" y="515585"/>
                  <a:pt x="401011" y="515585"/>
                </a:cubicBezTo>
                <a:cubicBezTo>
                  <a:pt x="461162" y="515585"/>
                  <a:pt x="601516" y="506992"/>
                  <a:pt x="601516" y="429654"/>
                </a:cubicBezTo>
                <a:lnTo>
                  <a:pt x="601516" y="358045"/>
                </a:lnTo>
                <a:cubicBezTo>
                  <a:pt x="602232" y="337995"/>
                  <a:pt x="592923" y="320809"/>
                  <a:pt x="573589" y="30791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aphic 26" descr="Shopping cart">
            <a:extLst>
              <a:ext uri="{FF2B5EF4-FFF2-40B4-BE49-F238E27FC236}">
                <a16:creationId xmlns:a16="http://schemas.microsoft.com/office/drawing/2014/main" id="{9C013103-AFA8-4D11-957B-BA26360F0CFF}"/>
              </a:ext>
            </a:extLst>
          </p:cNvPr>
          <p:cNvGrpSpPr/>
          <p:nvPr/>
        </p:nvGrpSpPr>
        <p:grpSpPr>
          <a:xfrm>
            <a:off x="5743898" y="2288972"/>
            <a:ext cx="687447" cy="687447"/>
            <a:chOff x="5743898" y="2397820"/>
            <a:chExt cx="687447" cy="68744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4DB9142-BB5F-4C01-9CA1-B476C4F1222E}"/>
                </a:ext>
              </a:extLst>
            </p:cNvPr>
            <p:cNvSpPr/>
            <p:nvPr/>
          </p:nvSpPr>
          <p:spPr>
            <a:xfrm>
              <a:off x="5801185" y="2455107"/>
              <a:ext cx="529907" cy="486941"/>
            </a:xfrm>
            <a:custGeom>
              <a:avLst/>
              <a:gdLst>
                <a:gd name="connsiteX0" fmla="*/ 164701 w 529907"/>
                <a:gd name="connsiteY0" fmla="*/ 164701 h 486941"/>
                <a:gd name="connsiteX1" fmla="*/ 85931 w 529907"/>
                <a:gd name="connsiteY1" fmla="*/ 164701 h 486941"/>
                <a:gd name="connsiteX2" fmla="*/ 85931 w 529907"/>
                <a:gd name="connsiteY2" fmla="*/ 114575 h 486941"/>
                <a:gd name="connsiteX3" fmla="*/ 164701 w 529907"/>
                <a:gd name="connsiteY3" fmla="*/ 114575 h 486941"/>
                <a:gd name="connsiteX4" fmla="*/ 164701 w 529907"/>
                <a:gd name="connsiteY4" fmla="*/ 164701 h 486941"/>
                <a:gd name="connsiteX5" fmla="*/ 272114 w 529907"/>
                <a:gd name="connsiteY5" fmla="*/ 114575 h 486941"/>
                <a:gd name="connsiteX6" fmla="*/ 272114 w 529907"/>
                <a:gd name="connsiteY6" fmla="*/ 164701 h 486941"/>
                <a:gd name="connsiteX7" fmla="*/ 193344 w 529907"/>
                <a:gd name="connsiteY7" fmla="*/ 164701 h 486941"/>
                <a:gd name="connsiteX8" fmla="*/ 193344 w 529907"/>
                <a:gd name="connsiteY8" fmla="*/ 114575 h 486941"/>
                <a:gd name="connsiteX9" fmla="*/ 272114 w 529907"/>
                <a:gd name="connsiteY9" fmla="*/ 114575 h 486941"/>
                <a:gd name="connsiteX10" fmla="*/ 379528 w 529907"/>
                <a:gd name="connsiteY10" fmla="*/ 114575 h 486941"/>
                <a:gd name="connsiteX11" fmla="*/ 379528 w 529907"/>
                <a:gd name="connsiteY11" fmla="*/ 164701 h 486941"/>
                <a:gd name="connsiteX12" fmla="*/ 300758 w 529907"/>
                <a:gd name="connsiteY12" fmla="*/ 164701 h 486941"/>
                <a:gd name="connsiteX13" fmla="*/ 300758 w 529907"/>
                <a:gd name="connsiteY13" fmla="*/ 114575 h 486941"/>
                <a:gd name="connsiteX14" fmla="*/ 379528 w 529907"/>
                <a:gd name="connsiteY14" fmla="*/ 114575 h 486941"/>
                <a:gd name="connsiteX15" fmla="*/ 486942 w 529907"/>
                <a:gd name="connsiteY15" fmla="*/ 114575 h 486941"/>
                <a:gd name="connsiteX16" fmla="*/ 486942 w 529907"/>
                <a:gd name="connsiteY16" fmla="*/ 164701 h 486941"/>
                <a:gd name="connsiteX17" fmla="*/ 408172 w 529907"/>
                <a:gd name="connsiteY17" fmla="*/ 164701 h 486941"/>
                <a:gd name="connsiteX18" fmla="*/ 408172 w 529907"/>
                <a:gd name="connsiteY18" fmla="*/ 114575 h 486941"/>
                <a:gd name="connsiteX19" fmla="*/ 486942 w 529907"/>
                <a:gd name="connsiteY19" fmla="*/ 114575 h 486941"/>
                <a:gd name="connsiteX20" fmla="*/ 486942 w 529907"/>
                <a:gd name="connsiteY20" fmla="*/ 243471 h 486941"/>
                <a:gd name="connsiteX21" fmla="*/ 408172 w 529907"/>
                <a:gd name="connsiteY21" fmla="*/ 243471 h 486941"/>
                <a:gd name="connsiteX22" fmla="*/ 408172 w 529907"/>
                <a:gd name="connsiteY22" fmla="*/ 193344 h 486941"/>
                <a:gd name="connsiteX23" fmla="*/ 486942 w 529907"/>
                <a:gd name="connsiteY23" fmla="*/ 193344 h 486941"/>
                <a:gd name="connsiteX24" fmla="*/ 486942 w 529907"/>
                <a:gd name="connsiteY24" fmla="*/ 243471 h 486941"/>
                <a:gd name="connsiteX25" fmla="*/ 486942 w 529907"/>
                <a:gd name="connsiteY25" fmla="*/ 304339 h 486941"/>
                <a:gd name="connsiteX26" fmla="*/ 408172 w 529907"/>
                <a:gd name="connsiteY26" fmla="*/ 311499 h 486941"/>
                <a:gd name="connsiteX27" fmla="*/ 408172 w 529907"/>
                <a:gd name="connsiteY27" fmla="*/ 272114 h 486941"/>
                <a:gd name="connsiteX28" fmla="*/ 486942 w 529907"/>
                <a:gd name="connsiteY28" fmla="*/ 272114 h 486941"/>
                <a:gd name="connsiteX29" fmla="*/ 486942 w 529907"/>
                <a:gd name="connsiteY29" fmla="*/ 304339 h 486941"/>
                <a:gd name="connsiteX30" fmla="*/ 164701 w 529907"/>
                <a:gd name="connsiteY30" fmla="*/ 272114 h 486941"/>
                <a:gd name="connsiteX31" fmla="*/ 164701 w 529907"/>
                <a:gd name="connsiteY31" fmla="*/ 332982 h 486941"/>
                <a:gd name="connsiteX32" fmla="*/ 85931 w 529907"/>
                <a:gd name="connsiteY32" fmla="*/ 340143 h 486941"/>
                <a:gd name="connsiteX33" fmla="*/ 85931 w 529907"/>
                <a:gd name="connsiteY33" fmla="*/ 272114 h 486941"/>
                <a:gd name="connsiteX34" fmla="*/ 164701 w 529907"/>
                <a:gd name="connsiteY34" fmla="*/ 272114 h 486941"/>
                <a:gd name="connsiteX35" fmla="*/ 164701 w 529907"/>
                <a:gd name="connsiteY35" fmla="*/ 243471 h 486941"/>
                <a:gd name="connsiteX36" fmla="*/ 85931 w 529907"/>
                <a:gd name="connsiteY36" fmla="*/ 243471 h 486941"/>
                <a:gd name="connsiteX37" fmla="*/ 85931 w 529907"/>
                <a:gd name="connsiteY37" fmla="*/ 193344 h 486941"/>
                <a:gd name="connsiteX38" fmla="*/ 164701 w 529907"/>
                <a:gd name="connsiteY38" fmla="*/ 193344 h 486941"/>
                <a:gd name="connsiteX39" fmla="*/ 164701 w 529907"/>
                <a:gd name="connsiteY39" fmla="*/ 243471 h 486941"/>
                <a:gd name="connsiteX40" fmla="*/ 272114 w 529907"/>
                <a:gd name="connsiteY40" fmla="*/ 243471 h 486941"/>
                <a:gd name="connsiteX41" fmla="*/ 193344 w 529907"/>
                <a:gd name="connsiteY41" fmla="*/ 243471 h 486941"/>
                <a:gd name="connsiteX42" fmla="*/ 193344 w 529907"/>
                <a:gd name="connsiteY42" fmla="*/ 193344 h 486941"/>
                <a:gd name="connsiteX43" fmla="*/ 272114 w 529907"/>
                <a:gd name="connsiteY43" fmla="*/ 193344 h 486941"/>
                <a:gd name="connsiteX44" fmla="*/ 272114 w 529907"/>
                <a:gd name="connsiteY44" fmla="*/ 243471 h 486941"/>
                <a:gd name="connsiteX45" fmla="*/ 300758 w 529907"/>
                <a:gd name="connsiteY45" fmla="*/ 243471 h 486941"/>
                <a:gd name="connsiteX46" fmla="*/ 300758 w 529907"/>
                <a:gd name="connsiteY46" fmla="*/ 193344 h 486941"/>
                <a:gd name="connsiteX47" fmla="*/ 379528 w 529907"/>
                <a:gd name="connsiteY47" fmla="*/ 193344 h 486941"/>
                <a:gd name="connsiteX48" fmla="*/ 379528 w 529907"/>
                <a:gd name="connsiteY48" fmla="*/ 243471 h 486941"/>
                <a:gd name="connsiteX49" fmla="*/ 300758 w 529907"/>
                <a:gd name="connsiteY49" fmla="*/ 243471 h 486941"/>
                <a:gd name="connsiteX50" fmla="*/ 272114 w 529907"/>
                <a:gd name="connsiteY50" fmla="*/ 323673 h 486941"/>
                <a:gd name="connsiteX51" fmla="*/ 193344 w 529907"/>
                <a:gd name="connsiteY51" fmla="*/ 330834 h 486941"/>
                <a:gd name="connsiteX52" fmla="*/ 193344 w 529907"/>
                <a:gd name="connsiteY52" fmla="*/ 272114 h 486941"/>
                <a:gd name="connsiteX53" fmla="*/ 272114 w 529907"/>
                <a:gd name="connsiteY53" fmla="*/ 272114 h 486941"/>
                <a:gd name="connsiteX54" fmla="*/ 272114 w 529907"/>
                <a:gd name="connsiteY54" fmla="*/ 323673 h 486941"/>
                <a:gd name="connsiteX55" fmla="*/ 300758 w 529907"/>
                <a:gd name="connsiteY55" fmla="*/ 272114 h 486941"/>
                <a:gd name="connsiteX56" fmla="*/ 379528 w 529907"/>
                <a:gd name="connsiteY56" fmla="*/ 272114 h 486941"/>
                <a:gd name="connsiteX57" fmla="*/ 379528 w 529907"/>
                <a:gd name="connsiteY57" fmla="*/ 313648 h 486941"/>
                <a:gd name="connsiteX58" fmla="*/ 300758 w 529907"/>
                <a:gd name="connsiteY58" fmla="*/ 320809 h 486941"/>
                <a:gd name="connsiteX59" fmla="*/ 300758 w 529907"/>
                <a:gd name="connsiteY59" fmla="*/ 272114 h 486941"/>
                <a:gd name="connsiteX60" fmla="*/ 529907 w 529907"/>
                <a:gd name="connsiteY60" fmla="*/ 343724 h 486941"/>
                <a:gd name="connsiteX61" fmla="*/ 529907 w 529907"/>
                <a:gd name="connsiteY61" fmla="*/ 71609 h 486941"/>
                <a:gd name="connsiteX62" fmla="*/ 85931 w 529907"/>
                <a:gd name="connsiteY62" fmla="*/ 71609 h 486941"/>
                <a:gd name="connsiteX63" fmla="*/ 85931 w 529907"/>
                <a:gd name="connsiteY63" fmla="*/ 64448 h 486941"/>
                <a:gd name="connsiteX64" fmla="*/ 21483 w 529907"/>
                <a:gd name="connsiteY64" fmla="*/ 0 h 486941"/>
                <a:gd name="connsiteX65" fmla="*/ 0 w 529907"/>
                <a:gd name="connsiteY65" fmla="*/ 21483 h 486941"/>
                <a:gd name="connsiteX66" fmla="*/ 21483 w 529907"/>
                <a:gd name="connsiteY66" fmla="*/ 42965 h 486941"/>
                <a:gd name="connsiteX67" fmla="*/ 42965 w 529907"/>
                <a:gd name="connsiteY67" fmla="*/ 64448 h 486941"/>
                <a:gd name="connsiteX68" fmla="*/ 42965 w 529907"/>
                <a:gd name="connsiteY68" fmla="*/ 422493 h 486941"/>
                <a:gd name="connsiteX69" fmla="*/ 107414 w 529907"/>
                <a:gd name="connsiteY69" fmla="*/ 486942 h 486941"/>
                <a:gd name="connsiteX70" fmla="*/ 128896 w 529907"/>
                <a:gd name="connsiteY70" fmla="*/ 486942 h 486941"/>
                <a:gd name="connsiteX71" fmla="*/ 443976 w 529907"/>
                <a:gd name="connsiteY71" fmla="*/ 486942 h 486941"/>
                <a:gd name="connsiteX72" fmla="*/ 508424 w 529907"/>
                <a:gd name="connsiteY72" fmla="*/ 486942 h 486941"/>
                <a:gd name="connsiteX73" fmla="*/ 529907 w 529907"/>
                <a:gd name="connsiteY73" fmla="*/ 465459 h 486941"/>
                <a:gd name="connsiteX74" fmla="*/ 508424 w 529907"/>
                <a:gd name="connsiteY74" fmla="*/ 443976 h 486941"/>
                <a:gd name="connsiteX75" fmla="*/ 107414 w 529907"/>
                <a:gd name="connsiteY75" fmla="*/ 443976 h 486941"/>
                <a:gd name="connsiteX76" fmla="*/ 85931 w 529907"/>
                <a:gd name="connsiteY76" fmla="*/ 422493 h 486941"/>
                <a:gd name="connsiteX77" fmla="*/ 85931 w 529907"/>
                <a:gd name="connsiteY77" fmla="*/ 383109 h 486941"/>
                <a:gd name="connsiteX78" fmla="*/ 529907 w 529907"/>
                <a:gd name="connsiteY78" fmla="*/ 343724 h 48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29907" h="486941">
                  <a:moveTo>
                    <a:pt x="164701" y="164701"/>
                  </a:moveTo>
                  <a:lnTo>
                    <a:pt x="85931" y="164701"/>
                  </a:lnTo>
                  <a:lnTo>
                    <a:pt x="85931" y="114575"/>
                  </a:lnTo>
                  <a:lnTo>
                    <a:pt x="164701" y="114575"/>
                  </a:lnTo>
                  <a:lnTo>
                    <a:pt x="164701" y="164701"/>
                  </a:lnTo>
                  <a:close/>
                  <a:moveTo>
                    <a:pt x="272114" y="114575"/>
                  </a:moveTo>
                  <a:lnTo>
                    <a:pt x="272114" y="164701"/>
                  </a:lnTo>
                  <a:lnTo>
                    <a:pt x="193344" y="164701"/>
                  </a:lnTo>
                  <a:lnTo>
                    <a:pt x="193344" y="114575"/>
                  </a:lnTo>
                  <a:lnTo>
                    <a:pt x="272114" y="114575"/>
                  </a:lnTo>
                  <a:close/>
                  <a:moveTo>
                    <a:pt x="379528" y="114575"/>
                  </a:moveTo>
                  <a:lnTo>
                    <a:pt x="379528" y="164701"/>
                  </a:lnTo>
                  <a:lnTo>
                    <a:pt x="300758" y="164701"/>
                  </a:lnTo>
                  <a:lnTo>
                    <a:pt x="300758" y="114575"/>
                  </a:lnTo>
                  <a:lnTo>
                    <a:pt x="379528" y="114575"/>
                  </a:lnTo>
                  <a:close/>
                  <a:moveTo>
                    <a:pt x="486942" y="114575"/>
                  </a:moveTo>
                  <a:lnTo>
                    <a:pt x="486942" y="164701"/>
                  </a:lnTo>
                  <a:lnTo>
                    <a:pt x="408172" y="164701"/>
                  </a:lnTo>
                  <a:lnTo>
                    <a:pt x="408172" y="114575"/>
                  </a:lnTo>
                  <a:lnTo>
                    <a:pt x="486942" y="114575"/>
                  </a:lnTo>
                  <a:close/>
                  <a:moveTo>
                    <a:pt x="486942" y="243471"/>
                  </a:moveTo>
                  <a:lnTo>
                    <a:pt x="408172" y="243471"/>
                  </a:lnTo>
                  <a:lnTo>
                    <a:pt x="408172" y="193344"/>
                  </a:lnTo>
                  <a:lnTo>
                    <a:pt x="486942" y="193344"/>
                  </a:lnTo>
                  <a:lnTo>
                    <a:pt x="486942" y="243471"/>
                  </a:lnTo>
                  <a:close/>
                  <a:moveTo>
                    <a:pt x="486942" y="304339"/>
                  </a:moveTo>
                  <a:lnTo>
                    <a:pt x="408172" y="311499"/>
                  </a:lnTo>
                  <a:lnTo>
                    <a:pt x="408172" y="272114"/>
                  </a:lnTo>
                  <a:lnTo>
                    <a:pt x="486942" y="272114"/>
                  </a:lnTo>
                  <a:lnTo>
                    <a:pt x="486942" y="304339"/>
                  </a:lnTo>
                  <a:close/>
                  <a:moveTo>
                    <a:pt x="164701" y="272114"/>
                  </a:moveTo>
                  <a:lnTo>
                    <a:pt x="164701" y="332982"/>
                  </a:lnTo>
                  <a:lnTo>
                    <a:pt x="85931" y="340143"/>
                  </a:lnTo>
                  <a:lnTo>
                    <a:pt x="85931" y="272114"/>
                  </a:lnTo>
                  <a:lnTo>
                    <a:pt x="164701" y="272114"/>
                  </a:lnTo>
                  <a:close/>
                  <a:moveTo>
                    <a:pt x="164701" y="243471"/>
                  </a:moveTo>
                  <a:lnTo>
                    <a:pt x="85931" y="243471"/>
                  </a:lnTo>
                  <a:lnTo>
                    <a:pt x="85931" y="193344"/>
                  </a:lnTo>
                  <a:lnTo>
                    <a:pt x="164701" y="193344"/>
                  </a:lnTo>
                  <a:lnTo>
                    <a:pt x="164701" y="243471"/>
                  </a:lnTo>
                  <a:close/>
                  <a:moveTo>
                    <a:pt x="272114" y="243471"/>
                  </a:moveTo>
                  <a:lnTo>
                    <a:pt x="193344" y="243471"/>
                  </a:lnTo>
                  <a:lnTo>
                    <a:pt x="193344" y="193344"/>
                  </a:lnTo>
                  <a:lnTo>
                    <a:pt x="272114" y="193344"/>
                  </a:lnTo>
                  <a:lnTo>
                    <a:pt x="272114" y="243471"/>
                  </a:lnTo>
                  <a:close/>
                  <a:moveTo>
                    <a:pt x="300758" y="243471"/>
                  </a:moveTo>
                  <a:lnTo>
                    <a:pt x="300758" y="193344"/>
                  </a:lnTo>
                  <a:lnTo>
                    <a:pt x="379528" y="193344"/>
                  </a:lnTo>
                  <a:lnTo>
                    <a:pt x="379528" y="243471"/>
                  </a:lnTo>
                  <a:lnTo>
                    <a:pt x="300758" y="243471"/>
                  </a:lnTo>
                  <a:close/>
                  <a:moveTo>
                    <a:pt x="272114" y="323673"/>
                  </a:moveTo>
                  <a:lnTo>
                    <a:pt x="193344" y="330834"/>
                  </a:lnTo>
                  <a:lnTo>
                    <a:pt x="193344" y="272114"/>
                  </a:lnTo>
                  <a:lnTo>
                    <a:pt x="272114" y="272114"/>
                  </a:lnTo>
                  <a:lnTo>
                    <a:pt x="272114" y="323673"/>
                  </a:lnTo>
                  <a:close/>
                  <a:moveTo>
                    <a:pt x="300758" y="272114"/>
                  </a:moveTo>
                  <a:lnTo>
                    <a:pt x="379528" y="272114"/>
                  </a:lnTo>
                  <a:lnTo>
                    <a:pt x="379528" y="313648"/>
                  </a:lnTo>
                  <a:lnTo>
                    <a:pt x="300758" y="320809"/>
                  </a:lnTo>
                  <a:lnTo>
                    <a:pt x="300758" y="272114"/>
                  </a:lnTo>
                  <a:close/>
                  <a:moveTo>
                    <a:pt x="529907" y="343724"/>
                  </a:moveTo>
                  <a:lnTo>
                    <a:pt x="529907" y="71609"/>
                  </a:lnTo>
                  <a:lnTo>
                    <a:pt x="85931" y="71609"/>
                  </a:lnTo>
                  <a:lnTo>
                    <a:pt x="85931" y="64448"/>
                  </a:lnTo>
                  <a:cubicBezTo>
                    <a:pt x="85931" y="28644"/>
                    <a:pt x="57287" y="0"/>
                    <a:pt x="21483" y="0"/>
                  </a:cubicBezTo>
                  <a:cubicBezTo>
                    <a:pt x="9309" y="0"/>
                    <a:pt x="0" y="9309"/>
                    <a:pt x="0" y="21483"/>
                  </a:cubicBezTo>
                  <a:cubicBezTo>
                    <a:pt x="0" y="33656"/>
                    <a:pt x="9309" y="42965"/>
                    <a:pt x="21483" y="42965"/>
                  </a:cubicBezTo>
                  <a:cubicBezTo>
                    <a:pt x="33656" y="42965"/>
                    <a:pt x="42965" y="52275"/>
                    <a:pt x="42965" y="64448"/>
                  </a:cubicBezTo>
                  <a:lnTo>
                    <a:pt x="42965" y="422493"/>
                  </a:lnTo>
                  <a:cubicBezTo>
                    <a:pt x="42965" y="458298"/>
                    <a:pt x="71609" y="486942"/>
                    <a:pt x="107414" y="486942"/>
                  </a:cubicBezTo>
                  <a:lnTo>
                    <a:pt x="128896" y="486942"/>
                  </a:lnTo>
                  <a:lnTo>
                    <a:pt x="443976" y="486942"/>
                  </a:lnTo>
                  <a:lnTo>
                    <a:pt x="508424" y="486942"/>
                  </a:lnTo>
                  <a:cubicBezTo>
                    <a:pt x="520598" y="486942"/>
                    <a:pt x="529907" y="477632"/>
                    <a:pt x="529907" y="465459"/>
                  </a:cubicBezTo>
                  <a:cubicBezTo>
                    <a:pt x="529907" y="453285"/>
                    <a:pt x="520598" y="443976"/>
                    <a:pt x="508424" y="443976"/>
                  </a:cubicBezTo>
                  <a:lnTo>
                    <a:pt x="107414" y="443976"/>
                  </a:lnTo>
                  <a:cubicBezTo>
                    <a:pt x="95240" y="443976"/>
                    <a:pt x="85931" y="434667"/>
                    <a:pt x="85931" y="422493"/>
                  </a:cubicBezTo>
                  <a:lnTo>
                    <a:pt x="85931" y="383109"/>
                  </a:lnTo>
                  <a:lnTo>
                    <a:pt x="529907" y="343724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071505B-8270-48B5-BB6B-AEB08F2D1C18}"/>
                </a:ext>
              </a:extLst>
            </p:cNvPr>
            <p:cNvSpPr/>
            <p:nvPr/>
          </p:nvSpPr>
          <p:spPr>
            <a:xfrm>
              <a:off x="588711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641EF11-884E-4F48-B60F-2437FE3CDFA8}"/>
                </a:ext>
              </a:extLst>
            </p:cNvPr>
            <p:cNvSpPr/>
            <p:nvPr/>
          </p:nvSpPr>
          <p:spPr>
            <a:xfrm>
              <a:off x="620219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27" descr="Box">
            <a:extLst>
              <a:ext uri="{FF2B5EF4-FFF2-40B4-BE49-F238E27FC236}">
                <a16:creationId xmlns:a16="http://schemas.microsoft.com/office/drawing/2014/main" id="{45445405-C066-41A4-A053-11BE3E6C114D}"/>
              </a:ext>
            </a:extLst>
          </p:cNvPr>
          <p:cNvGrpSpPr/>
          <p:nvPr/>
        </p:nvGrpSpPr>
        <p:grpSpPr>
          <a:xfrm>
            <a:off x="8885027" y="2350555"/>
            <a:ext cx="472619" cy="564279"/>
            <a:chOff x="8885027" y="2459403"/>
            <a:chExt cx="472619" cy="56427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9792975-8566-4C62-8F2A-8D6BE9772818}"/>
                </a:ext>
              </a:extLst>
            </p:cNvPr>
            <p:cNvSpPr/>
            <p:nvPr/>
          </p:nvSpPr>
          <p:spPr>
            <a:xfrm>
              <a:off x="8885027" y="2537457"/>
              <a:ext cx="343723" cy="208382"/>
            </a:xfrm>
            <a:custGeom>
              <a:avLst/>
              <a:gdLst>
                <a:gd name="connsiteX0" fmla="*/ 107414 w 343723"/>
                <a:gd name="connsiteY0" fmla="*/ 0 h 208382"/>
                <a:gd name="connsiteX1" fmla="*/ 0 w 343723"/>
                <a:gd name="connsiteY1" fmla="*/ 65164 h 208382"/>
                <a:gd name="connsiteX2" fmla="*/ 236310 w 343723"/>
                <a:gd name="connsiteY2" fmla="*/ 208382 h 208382"/>
                <a:gd name="connsiteX3" fmla="*/ 343724 w 343723"/>
                <a:gd name="connsiteY3" fmla="*/ 143218 h 20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3723" h="208382">
                  <a:moveTo>
                    <a:pt x="107414" y="0"/>
                  </a:moveTo>
                  <a:lnTo>
                    <a:pt x="0" y="65164"/>
                  </a:lnTo>
                  <a:lnTo>
                    <a:pt x="236310" y="208382"/>
                  </a:lnTo>
                  <a:lnTo>
                    <a:pt x="343724" y="143218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03BCF54-4581-4699-BCD7-17E2B715FC99}"/>
                </a:ext>
              </a:extLst>
            </p:cNvPr>
            <p:cNvSpPr/>
            <p:nvPr/>
          </p:nvSpPr>
          <p:spPr>
            <a:xfrm>
              <a:off x="9019652" y="2459403"/>
              <a:ext cx="337994" cy="204801"/>
            </a:xfrm>
            <a:custGeom>
              <a:avLst/>
              <a:gdLst>
                <a:gd name="connsiteX0" fmla="*/ 337995 w 337994"/>
                <a:gd name="connsiteY0" fmla="*/ 143218 h 204801"/>
                <a:gd name="connsiteX1" fmla="*/ 101685 w 337994"/>
                <a:gd name="connsiteY1" fmla="*/ 0 h 204801"/>
                <a:gd name="connsiteX2" fmla="*/ 0 w 337994"/>
                <a:gd name="connsiteY2" fmla="*/ 61584 h 204801"/>
                <a:gd name="connsiteX3" fmla="*/ 236310 w 337994"/>
                <a:gd name="connsiteY3" fmla="*/ 204802 h 20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994" h="204801">
                  <a:moveTo>
                    <a:pt x="337995" y="143218"/>
                  </a:moveTo>
                  <a:lnTo>
                    <a:pt x="101685" y="0"/>
                  </a:lnTo>
                  <a:lnTo>
                    <a:pt x="0" y="61584"/>
                  </a:lnTo>
                  <a:lnTo>
                    <a:pt x="236310" y="204802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643BB79-ED46-4E7A-AD6C-4EA447B0F4EF}"/>
                </a:ext>
              </a:extLst>
            </p:cNvPr>
            <p:cNvSpPr/>
            <p:nvPr/>
          </p:nvSpPr>
          <p:spPr>
            <a:xfrm>
              <a:off x="8885027" y="2636278"/>
              <a:ext cx="221988" cy="387405"/>
            </a:xfrm>
            <a:custGeom>
              <a:avLst/>
              <a:gdLst>
                <a:gd name="connsiteX0" fmla="*/ 0 w 221988"/>
                <a:gd name="connsiteY0" fmla="*/ 23631 h 387405"/>
                <a:gd name="connsiteX1" fmla="*/ 0 w 221988"/>
                <a:gd name="connsiteY1" fmla="*/ 252780 h 387405"/>
                <a:gd name="connsiteX2" fmla="*/ 221988 w 221988"/>
                <a:gd name="connsiteY2" fmla="*/ 387405 h 387405"/>
                <a:gd name="connsiteX3" fmla="*/ 221988 w 221988"/>
                <a:gd name="connsiteY3" fmla="*/ 134625 h 387405"/>
                <a:gd name="connsiteX4" fmla="*/ 0 w 221988"/>
                <a:gd name="connsiteY4" fmla="*/ 0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8" h="387405">
                  <a:moveTo>
                    <a:pt x="0" y="23631"/>
                  </a:moveTo>
                  <a:lnTo>
                    <a:pt x="0" y="252780"/>
                  </a:lnTo>
                  <a:lnTo>
                    <a:pt x="221988" y="387405"/>
                  </a:lnTo>
                  <a:lnTo>
                    <a:pt x="221988" y="134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6200BB3-4507-49C5-8CE7-D112588D223F}"/>
                </a:ext>
              </a:extLst>
            </p:cNvPr>
            <p:cNvSpPr/>
            <p:nvPr/>
          </p:nvSpPr>
          <p:spPr>
            <a:xfrm>
              <a:off x="9135659" y="2636278"/>
              <a:ext cx="221988" cy="387405"/>
            </a:xfrm>
            <a:custGeom>
              <a:avLst/>
              <a:gdLst>
                <a:gd name="connsiteX0" fmla="*/ 78770 w 221988"/>
                <a:gd name="connsiteY0" fmla="*/ 174010 h 387405"/>
                <a:gd name="connsiteX1" fmla="*/ 28644 w 221988"/>
                <a:gd name="connsiteY1" fmla="*/ 202654 h 387405"/>
                <a:gd name="connsiteX2" fmla="*/ 28644 w 221988"/>
                <a:gd name="connsiteY2" fmla="*/ 152527 h 387405"/>
                <a:gd name="connsiteX3" fmla="*/ 78770 w 221988"/>
                <a:gd name="connsiteY3" fmla="*/ 123884 h 387405"/>
                <a:gd name="connsiteX4" fmla="*/ 78770 w 221988"/>
                <a:gd name="connsiteY4" fmla="*/ 174010 h 387405"/>
                <a:gd name="connsiteX5" fmla="*/ 0 w 221988"/>
                <a:gd name="connsiteY5" fmla="*/ 134625 h 387405"/>
                <a:gd name="connsiteX6" fmla="*/ 0 w 221988"/>
                <a:gd name="connsiteY6" fmla="*/ 387405 h 387405"/>
                <a:gd name="connsiteX7" fmla="*/ 221988 w 221988"/>
                <a:gd name="connsiteY7" fmla="*/ 252780 h 387405"/>
                <a:gd name="connsiteX8" fmla="*/ 221988 w 221988"/>
                <a:gd name="connsiteY8" fmla="*/ 0 h 387405"/>
                <a:gd name="connsiteX9" fmla="*/ 0 w 221988"/>
                <a:gd name="connsiteY9" fmla="*/ 134625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88" h="387405">
                  <a:moveTo>
                    <a:pt x="78770" y="174010"/>
                  </a:moveTo>
                  <a:lnTo>
                    <a:pt x="28644" y="202654"/>
                  </a:lnTo>
                  <a:lnTo>
                    <a:pt x="28644" y="152527"/>
                  </a:lnTo>
                  <a:lnTo>
                    <a:pt x="78770" y="123884"/>
                  </a:lnTo>
                  <a:lnTo>
                    <a:pt x="78770" y="174010"/>
                  </a:lnTo>
                  <a:close/>
                  <a:moveTo>
                    <a:pt x="0" y="134625"/>
                  </a:moveTo>
                  <a:lnTo>
                    <a:pt x="0" y="387405"/>
                  </a:lnTo>
                  <a:lnTo>
                    <a:pt x="221988" y="252780"/>
                  </a:lnTo>
                  <a:lnTo>
                    <a:pt x="221988" y="0"/>
                  </a:lnTo>
                  <a:lnTo>
                    <a:pt x="0" y="134625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B48967B2-7E5F-493A-8B73-02B3911723C1}"/>
              </a:ext>
            </a:extLst>
          </p:cNvPr>
          <p:cNvSpPr/>
          <p:nvPr/>
        </p:nvSpPr>
        <p:spPr>
          <a:xfrm>
            <a:off x="558800" y="3193203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BFD4B552-A614-4395-BABD-905924A7A09C}"/>
              </a:ext>
            </a:extLst>
          </p:cNvPr>
          <p:cNvSpPr/>
          <p:nvPr/>
        </p:nvSpPr>
        <p:spPr>
          <a:xfrm>
            <a:off x="4178581" y="1790272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D656E705-54E3-4C0F-B125-B75200924FAF}"/>
              </a:ext>
            </a:extLst>
          </p:cNvPr>
          <p:cNvSpPr/>
          <p:nvPr/>
        </p:nvSpPr>
        <p:spPr>
          <a:xfrm>
            <a:off x="7211059" y="3194708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58124C18-42F7-4132-BAD5-057FC4B69CFA}"/>
              </a:ext>
            </a:extLst>
          </p:cNvPr>
          <p:cNvSpPr/>
          <p:nvPr/>
        </p:nvSpPr>
        <p:spPr>
          <a:xfrm>
            <a:off x="10564657" y="1795775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FC54D2A7-E4D4-43BF-9C7E-ADE80A4AE0EE}"/>
              </a:ext>
            </a:extLst>
          </p:cNvPr>
          <p:cNvGrpSpPr/>
          <p:nvPr/>
        </p:nvGrpSpPr>
        <p:grpSpPr>
          <a:xfrm>
            <a:off x="0" y="1696691"/>
            <a:ext cx="12192000" cy="1872009"/>
            <a:chOff x="0" y="1918259"/>
            <a:chExt cx="12192000" cy="1872009"/>
          </a:xfrm>
        </p:grpSpPr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967FE55D-DE25-4F87-9DDC-D5DF21F59378}"/>
                </a:ext>
              </a:extLst>
            </p:cNvPr>
            <p:cNvSpPr/>
            <p:nvPr/>
          </p:nvSpPr>
          <p:spPr>
            <a:xfrm>
              <a:off x="3040220" y="1918259"/>
              <a:ext cx="3047402" cy="471593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Rectangle">
              <a:extLst>
                <a:ext uri="{FF2B5EF4-FFF2-40B4-BE49-F238E27FC236}">
                  <a16:creationId xmlns:a16="http://schemas.microsoft.com/office/drawing/2014/main" id="{B96FE2B2-0BC5-462C-9BBE-B7F5AF83B97D}"/>
                </a:ext>
              </a:extLst>
            </p:cNvPr>
            <p:cNvSpPr/>
            <p:nvPr/>
          </p:nvSpPr>
          <p:spPr>
            <a:xfrm>
              <a:off x="9144598" y="1918259"/>
              <a:ext cx="3047402" cy="471593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Rectangle">
              <a:extLst>
                <a:ext uri="{FF2B5EF4-FFF2-40B4-BE49-F238E27FC236}">
                  <a16:creationId xmlns:a16="http://schemas.microsoft.com/office/drawing/2014/main" id="{B49821EA-21AE-4E62-9E32-21002A2E6004}"/>
                </a:ext>
              </a:extLst>
            </p:cNvPr>
            <p:cNvSpPr/>
            <p:nvPr/>
          </p:nvSpPr>
          <p:spPr>
            <a:xfrm>
              <a:off x="0" y="3318675"/>
              <a:ext cx="3047403" cy="471593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829CB02A-1BC7-4BBA-B6D7-BA8DF4E51136}"/>
                </a:ext>
              </a:extLst>
            </p:cNvPr>
            <p:cNvSpPr/>
            <p:nvPr/>
          </p:nvSpPr>
          <p:spPr>
            <a:xfrm>
              <a:off x="6080440" y="3318675"/>
              <a:ext cx="3047403" cy="471593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Belt Conveyor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EDADD9-ECC2-4951-8215-242438CFB9B2}"/>
              </a:ext>
            </a:extLst>
          </p:cNvPr>
          <p:cNvGrpSpPr/>
          <p:nvPr/>
        </p:nvGrpSpPr>
        <p:grpSpPr>
          <a:xfrm>
            <a:off x="1943613" y="1524717"/>
            <a:ext cx="2215957" cy="2215957"/>
            <a:chOff x="2106609" y="1918259"/>
            <a:chExt cx="1872009" cy="1872009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259C21BD-3154-454E-995C-C4FA94458907}"/>
                </a:ext>
              </a:extLst>
            </p:cNvPr>
            <p:cNvSpPr/>
            <p:nvPr/>
          </p:nvSpPr>
          <p:spPr>
            <a:xfrm>
              <a:off x="2106609" y="1918259"/>
              <a:ext cx="1872009" cy="187200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196C6600-FF5B-487D-BBEF-7B607AD6C30D}"/>
                </a:ext>
              </a:extLst>
            </p:cNvPr>
            <p:cNvSpPr/>
            <p:nvPr/>
          </p:nvSpPr>
          <p:spPr>
            <a:xfrm>
              <a:off x="257820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1DECE5-436C-4192-8D59-C0109C549AAA}"/>
              </a:ext>
            </a:extLst>
          </p:cNvPr>
          <p:cNvGrpSpPr/>
          <p:nvPr/>
        </p:nvGrpSpPr>
        <p:grpSpPr>
          <a:xfrm>
            <a:off x="4968273" y="1524717"/>
            <a:ext cx="2215957" cy="2215957"/>
            <a:chOff x="5146829" y="1918259"/>
            <a:chExt cx="1872009" cy="1872009"/>
          </a:xfrm>
        </p:grpSpPr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28740F02-586C-4FB8-A6E6-BDAD023936D0}"/>
                </a:ext>
              </a:extLst>
            </p:cNvPr>
            <p:cNvSpPr/>
            <p:nvPr/>
          </p:nvSpPr>
          <p:spPr>
            <a:xfrm>
              <a:off x="5146829" y="1918259"/>
              <a:ext cx="1872009" cy="187200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97E4CAD2-384F-4574-8279-D4A3B1553493}"/>
                </a:ext>
              </a:extLst>
            </p:cNvPr>
            <p:cNvSpPr/>
            <p:nvPr/>
          </p:nvSpPr>
          <p:spPr>
            <a:xfrm>
              <a:off x="561842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9F3ADC1-D7BA-4E7C-8FD0-236FAB708D1F}"/>
              </a:ext>
            </a:extLst>
          </p:cNvPr>
          <p:cNvGrpSpPr/>
          <p:nvPr/>
        </p:nvGrpSpPr>
        <p:grpSpPr>
          <a:xfrm>
            <a:off x="8032431" y="1524717"/>
            <a:ext cx="2215957" cy="2215957"/>
            <a:chOff x="8187049" y="1918259"/>
            <a:chExt cx="1872009" cy="1872009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22FA2B23-E7BB-4B58-9D12-CBBCDD697ADB}"/>
                </a:ext>
              </a:extLst>
            </p:cNvPr>
            <p:cNvSpPr/>
            <p:nvPr/>
          </p:nvSpPr>
          <p:spPr>
            <a:xfrm>
              <a:off x="8187049" y="1918259"/>
              <a:ext cx="1872009" cy="187200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CA7548E6-82F7-48AC-B8A9-20A4C9CEE094}"/>
                </a:ext>
              </a:extLst>
            </p:cNvPr>
            <p:cNvSpPr/>
            <p:nvPr/>
          </p:nvSpPr>
          <p:spPr>
            <a:xfrm>
              <a:off x="865864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A70E472-B4F1-439C-8036-DFD3C29AE136}"/>
              </a:ext>
            </a:extLst>
          </p:cNvPr>
          <p:cNvGrpSpPr/>
          <p:nvPr/>
        </p:nvGrpSpPr>
        <p:grpSpPr>
          <a:xfrm>
            <a:off x="334542" y="4629396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60EAC46-3BE5-44FD-AE9C-5F423AC73AE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28E0CD-F6A3-47DC-85AD-F6A2715606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A43719-BDF2-4A4C-A0E5-08B77DEA181F}"/>
              </a:ext>
            </a:extLst>
          </p:cNvPr>
          <p:cNvGrpSpPr/>
          <p:nvPr/>
        </p:nvGrpSpPr>
        <p:grpSpPr>
          <a:xfrm>
            <a:off x="3529276" y="4629396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F54BBB-7115-41AC-9DFF-17473ABF1BB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C5F0ADE-8059-424D-907A-606DD73F4E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F71E2B-0B9F-4443-A279-27DB46E6307B}"/>
              </a:ext>
            </a:extLst>
          </p:cNvPr>
          <p:cNvGrpSpPr/>
          <p:nvPr/>
        </p:nvGrpSpPr>
        <p:grpSpPr>
          <a:xfrm>
            <a:off x="6724009" y="4629396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436B4C-5031-4D51-B590-2AE0C53FF4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E273EF-8E05-46AA-83AD-B90D98B6A9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0B6DBF48-3EC4-4156-8E1C-521092492E9E}"/>
              </a:ext>
            </a:extLst>
          </p:cNvPr>
          <p:cNvSpPr/>
          <p:nvPr/>
        </p:nvSpPr>
        <p:spPr>
          <a:xfrm>
            <a:off x="2985087" y="3461184"/>
            <a:ext cx="138997" cy="1029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6B5B95C-2F15-4E53-9959-93A0964F1A3B}"/>
              </a:ext>
            </a:extLst>
          </p:cNvPr>
          <p:cNvSpPr/>
          <p:nvPr/>
        </p:nvSpPr>
        <p:spPr>
          <a:xfrm>
            <a:off x="6026577" y="3461184"/>
            <a:ext cx="138847" cy="1029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2" y="18686"/>
                </a:moveTo>
                <a:lnTo>
                  <a:pt x="12662" y="0"/>
                </a:lnTo>
                <a:lnTo>
                  <a:pt x="8938" y="0"/>
                </a:lnTo>
                <a:lnTo>
                  <a:pt x="8938" y="18686"/>
                </a:lnTo>
                <a:cubicBezTo>
                  <a:pt x="3724" y="18787"/>
                  <a:pt x="0" y="19390"/>
                  <a:pt x="0" y="20143"/>
                </a:cubicBezTo>
                <a:cubicBezTo>
                  <a:pt x="0" y="20947"/>
                  <a:pt x="4841" y="21600"/>
                  <a:pt x="10800" y="21600"/>
                </a:cubicBezTo>
                <a:cubicBezTo>
                  <a:pt x="16759" y="21600"/>
                  <a:pt x="21600" y="20947"/>
                  <a:pt x="21600" y="20143"/>
                </a:cubicBezTo>
                <a:cubicBezTo>
                  <a:pt x="21600" y="19390"/>
                  <a:pt x="17876" y="18787"/>
                  <a:pt x="12662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F7C8BF6-4813-406B-882B-0DFB76A40100}"/>
              </a:ext>
            </a:extLst>
          </p:cNvPr>
          <p:cNvSpPr/>
          <p:nvPr/>
        </p:nvSpPr>
        <p:spPr>
          <a:xfrm>
            <a:off x="9058344" y="3461184"/>
            <a:ext cx="138997" cy="1029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Graphic 25" descr="Coins">
            <a:extLst>
              <a:ext uri="{FF2B5EF4-FFF2-40B4-BE49-F238E27FC236}">
                <a16:creationId xmlns:a16="http://schemas.microsoft.com/office/drawing/2014/main" id="{8B6DD5BC-771B-4E03-9076-547164E945BF}"/>
              </a:ext>
            </a:extLst>
          </p:cNvPr>
          <p:cNvSpPr/>
          <p:nvPr/>
        </p:nvSpPr>
        <p:spPr>
          <a:xfrm>
            <a:off x="2760250" y="2374902"/>
            <a:ext cx="601554" cy="515585"/>
          </a:xfrm>
          <a:custGeom>
            <a:avLst/>
            <a:gdLst>
              <a:gd name="connsiteX0" fmla="*/ 559267 w 601554"/>
              <a:gd name="connsiteY0" fmla="*/ 429654 h 515585"/>
              <a:gd name="connsiteX1" fmla="*/ 530623 w 601554"/>
              <a:gd name="connsiteY1" fmla="*/ 454001 h 515585"/>
              <a:gd name="connsiteX2" fmla="*/ 530623 w 601554"/>
              <a:gd name="connsiteY2" fmla="*/ 428222 h 515585"/>
              <a:gd name="connsiteX3" fmla="*/ 559267 w 601554"/>
              <a:gd name="connsiteY3" fmla="*/ 416765 h 515585"/>
              <a:gd name="connsiteX4" fmla="*/ 559267 w 601554"/>
              <a:gd name="connsiteY4" fmla="*/ 429654 h 515585"/>
              <a:gd name="connsiteX5" fmla="*/ 501980 w 601554"/>
              <a:gd name="connsiteY5" fmla="*/ 382392 h 515585"/>
              <a:gd name="connsiteX6" fmla="*/ 501980 w 601554"/>
              <a:gd name="connsiteY6" fmla="*/ 356613 h 515585"/>
              <a:gd name="connsiteX7" fmla="*/ 530623 w 601554"/>
              <a:gd name="connsiteY7" fmla="*/ 345156 h 515585"/>
              <a:gd name="connsiteX8" fmla="*/ 530623 w 601554"/>
              <a:gd name="connsiteY8" fmla="*/ 358045 h 515585"/>
              <a:gd name="connsiteX9" fmla="*/ 501980 w 601554"/>
              <a:gd name="connsiteY9" fmla="*/ 382392 h 515585"/>
              <a:gd name="connsiteX10" fmla="*/ 501980 w 601554"/>
              <a:gd name="connsiteY10" fmla="*/ 462595 h 515585"/>
              <a:gd name="connsiteX11" fmla="*/ 473336 w 601554"/>
              <a:gd name="connsiteY11" fmla="*/ 467607 h 515585"/>
              <a:gd name="connsiteX12" fmla="*/ 473336 w 601554"/>
              <a:gd name="connsiteY12" fmla="*/ 439680 h 515585"/>
              <a:gd name="connsiteX13" fmla="*/ 501980 w 601554"/>
              <a:gd name="connsiteY13" fmla="*/ 435383 h 515585"/>
              <a:gd name="connsiteX14" fmla="*/ 501980 w 601554"/>
              <a:gd name="connsiteY14" fmla="*/ 462595 h 515585"/>
              <a:gd name="connsiteX15" fmla="*/ 444692 w 601554"/>
              <a:gd name="connsiteY15" fmla="*/ 368071 h 515585"/>
              <a:gd name="connsiteX16" fmla="*/ 473336 w 601554"/>
              <a:gd name="connsiteY16" fmla="*/ 363774 h 515585"/>
              <a:gd name="connsiteX17" fmla="*/ 473336 w 601554"/>
              <a:gd name="connsiteY17" fmla="*/ 390985 h 515585"/>
              <a:gd name="connsiteX18" fmla="*/ 444692 w 601554"/>
              <a:gd name="connsiteY18" fmla="*/ 395998 h 515585"/>
              <a:gd name="connsiteX19" fmla="*/ 444692 w 601554"/>
              <a:gd name="connsiteY19" fmla="*/ 368071 h 515585"/>
              <a:gd name="connsiteX20" fmla="*/ 444692 w 601554"/>
              <a:gd name="connsiteY20" fmla="*/ 471188 h 515585"/>
              <a:gd name="connsiteX21" fmla="*/ 416049 w 601554"/>
              <a:gd name="connsiteY21" fmla="*/ 472620 h 515585"/>
              <a:gd name="connsiteX22" fmla="*/ 416049 w 601554"/>
              <a:gd name="connsiteY22" fmla="*/ 443976 h 515585"/>
              <a:gd name="connsiteX23" fmla="*/ 444692 w 601554"/>
              <a:gd name="connsiteY23" fmla="*/ 442544 h 515585"/>
              <a:gd name="connsiteX24" fmla="*/ 444692 w 601554"/>
              <a:gd name="connsiteY24" fmla="*/ 471188 h 515585"/>
              <a:gd name="connsiteX25" fmla="*/ 387405 w 601554"/>
              <a:gd name="connsiteY25" fmla="*/ 401011 h 515585"/>
              <a:gd name="connsiteX26" fmla="*/ 387405 w 601554"/>
              <a:gd name="connsiteY26" fmla="*/ 372367 h 515585"/>
              <a:gd name="connsiteX27" fmla="*/ 416049 w 601554"/>
              <a:gd name="connsiteY27" fmla="*/ 370935 h 515585"/>
              <a:gd name="connsiteX28" fmla="*/ 416049 w 601554"/>
              <a:gd name="connsiteY28" fmla="*/ 399579 h 515585"/>
              <a:gd name="connsiteX29" fmla="*/ 387405 w 601554"/>
              <a:gd name="connsiteY29" fmla="*/ 401011 h 515585"/>
              <a:gd name="connsiteX30" fmla="*/ 387405 w 601554"/>
              <a:gd name="connsiteY30" fmla="*/ 472620 h 515585"/>
              <a:gd name="connsiteX31" fmla="*/ 358761 w 601554"/>
              <a:gd name="connsiteY31" fmla="*/ 471188 h 515585"/>
              <a:gd name="connsiteX32" fmla="*/ 358761 w 601554"/>
              <a:gd name="connsiteY32" fmla="*/ 443976 h 515585"/>
              <a:gd name="connsiteX33" fmla="*/ 373083 w 601554"/>
              <a:gd name="connsiteY33" fmla="*/ 443976 h 515585"/>
              <a:gd name="connsiteX34" fmla="*/ 387405 w 601554"/>
              <a:gd name="connsiteY34" fmla="*/ 443976 h 515585"/>
              <a:gd name="connsiteX35" fmla="*/ 387405 w 601554"/>
              <a:gd name="connsiteY35" fmla="*/ 472620 h 515585"/>
              <a:gd name="connsiteX36" fmla="*/ 330118 w 601554"/>
              <a:gd name="connsiteY36" fmla="*/ 370935 h 515585"/>
              <a:gd name="connsiteX37" fmla="*/ 358761 w 601554"/>
              <a:gd name="connsiteY37" fmla="*/ 372367 h 515585"/>
              <a:gd name="connsiteX38" fmla="*/ 358761 w 601554"/>
              <a:gd name="connsiteY38" fmla="*/ 401011 h 515585"/>
              <a:gd name="connsiteX39" fmla="*/ 330118 w 601554"/>
              <a:gd name="connsiteY39" fmla="*/ 399579 h 515585"/>
              <a:gd name="connsiteX40" fmla="*/ 330118 w 601554"/>
              <a:gd name="connsiteY40" fmla="*/ 370935 h 515585"/>
              <a:gd name="connsiteX41" fmla="*/ 330118 w 601554"/>
              <a:gd name="connsiteY41" fmla="*/ 467607 h 515585"/>
              <a:gd name="connsiteX42" fmla="*/ 301474 w 601554"/>
              <a:gd name="connsiteY42" fmla="*/ 462595 h 515585"/>
              <a:gd name="connsiteX43" fmla="*/ 301474 w 601554"/>
              <a:gd name="connsiteY43" fmla="*/ 439680 h 515585"/>
              <a:gd name="connsiteX44" fmla="*/ 330118 w 601554"/>
              <a:gd name="connsiteY44" fmla="*/ 442544 h 515585"/>
              <a:gd name="connsiteX45" fmla="*/ 330118 w 601554"/>
              <a:gd name="connsiteY45" fmla="*/ 467607 h 515585"/>
              <a:gd name="connsiteX46" fmla="*/ 272831 w 601554"/>
              <a:gd name="connsiteY46" fmla="*/ 390985 h 515585"/>
              <a:gd name="connsiteX47" fmla="*/ 272831 w 601554"/>
              <a:gd name="connsiteY47" fmla="*/ 363058 h 515585"/>
              <a:gd name="connsiteX48" fmla="*/ 301474 w 601554"/>
              <a:gd name="connsiteY48" fmla="*/ 367355 h 515585"/>
              <a:gd name="connsiteX49" fmla="*/ 301474 w 601554"/>
              <a:gd name="connsiteY49" fmla="*/ 395998 h 515585"/>
              <a:gd name="connsiteX50" fmla="*/ 272831 w 601554"/>
              <a:gd name="connsiteY50" fmla="*/ 390985 h 515585"/>
              <a:gd name="connsiteX51" fmla="*/ 272831 w 601554"/>
              <a:gd name="connsiteY51" fmla="*/ 454001 h 515585"/>
              <a:gd name="connsiteX52" fmla="*/ 244187 w 601554"/>
              <a:gd name="connsiteY52" fmla="*/ 429654 h 515585"/>
              <a:gd name="connsiteX53" fmla="*/ 244187 w 601554"/>
              <a:gd name="connsiteY53" fmla="*/ 428222 h 515585"/>
              <a:gd name="connsiteX54" fmla="*/ 244903 w 601554"/>
              <a:gd name="connsiteY54" fmla="*/ 428222 h 515585"/>
              <a:gd name="connsiteX55" fmla="*/ 250632 w 601554"/>
              <a:gd name="connsiteY55" fmla="*/ 429654 h 515585"/>
              <a:gd name="connsiteX56" fmla="*/ 272831 w 601554"/>
              <a:gd name="connsiteY56" fmla="*/ 434667 h 515585"/>
              <a:gd name="connsiteX57" fmla="*/ 272831 w 601554"/>
              <a:gd name="connsiteY57" fmla="*/ 454001 h 515585"/>
              <a:gd name="connsiteX58" fmla="*/ 158256 w 601554"/>
              <a:gd name="connsiteY58" fmla="*/ 356613 h 515585"/>
              <a:gd name="connsiteX59" fmla="*/ 172578 w 601554"/>
              <a:gd name="connsiteY59" fmla="*/ 357329 h 515585"/>
              <a:gd name="connsiteX60" fmla="*/ 172578 w 601554"/>
              <a:gd name="connsiteY60" fmla="*/ 358045 h 515585"/>
              <a:gd name="connsiteX61" fmla="*/ 179739 w 601554"/>
              <a:gd name="connsiteY61" fmla="*/ 385973 h 515585"/>
              <a:gd name="connsiteX62" fmla="*/ 158256 w 601554"/>
              <a:gd name="connsiteY62" fmla="*/ 384541 h 515585"/>
              <a:gd name="connsiteX63" fmla="*/ 158256 w 601554"/>
              <a:gd name="connsiteY63" fmla="*/ 356613 h 515585"/>
              <a:gd name="connsiteX64" fmla="*/ 129612 w 601554"/>
              <a:gd name="connsiteY64" fmla="*/ 270682 h 515585"/>
              <a:gd name="connsiteX65" fmla="*/ 158256 w 601554"/>
              <a:gd name="connsiteY65" fmla="*/ 274979 h 515585"/>
              <a:gd name="connsiteX66" fmla="*/ 158256 w 601554"/>
              <a:gd name="connsiteY66" fmla="*/ 303622 h 515585"/>
              <a:gd name="connsiteX67" fmla="*/ 129612 w 601554"/>
              <a:gd name="connsiteY67" fmla="*/ 298610 h 515585"/>
              <a:gd name="connsiteX68" fmla="*/ 129612 w 601554"/>
              <a:gd name="connsiteY68" fmla="*/ 270682 h 515585"/>
              <a:gd name="connsiteX69" fmla="*/ 129612 w 601554"/>
              <a:gd name="connsiteY69" fmla="*/ 381676 h 515585"/>
              <a:gd name="connsiteX70" fmla="*/ 100969 w 601554"/>
              <a:gd name="connsiteY70" fmla="*/ 376664 h 515585"/>
              <a:gd name="connsiteX71" fmla="*/ 100969 w 601554"/>
              <a:gd name="connsiteY71" fmla="*/ 348736 h 515585"/>
              <a:gd name="connsiteX72" fmla="*/ 129612 w 601554"/>
              <a:gd name="connsiteY72" fmla="*/ 353033 h 515585"/>
              <a:gd name="connsiteX73" fmla="*/ 129612 w 601554"/>
              <a:gd name="connsiteY73" fmla="*/ 381676 h 515585"/>
              <a:gd name="connsiteX74" fmla="*/ 72325 w 601554"/>
              <a:gd name="connsiteY74" fmla="*/ 264954 h 515585"/>
              <a:gd name="connsiteX75" fmla="*/ 72325 w 601554"/>
              <a:gd name="connsiteY75" fmla="*/ 252064 h 515585"/>
              <a:gd name="connsiteX76" fmla="*/ 100969 w 601554"/>
              <a:gd name="connsiteY76" fmla="*/ 262805 h 515585"/>
              <a:gd name="connsiteX77" fmla="*/ 100969 w 601554"/>
              <a:gd name="connsiteY77" fmla="*/ 289301 h 515585"/>
              <a:gd name="connsiteX78" fmla="*/ 72325 w 601554"/>
              <a:gd name="connsiteY78" fmla="*/ 264954 h 515585"/>
              <a:gd name="connsiteX79" fmla="*/ 72325 w 601554"/>
              <a:gd name="connsiteY79" fmla="*/ 368071 h 515585"/>
              <a:gd name="connsiteX80" fmla="*/ 43682 w 601554"/>
              <a:gd name="connsiteY80" fmla="*/ 343724 h 515585"/>
              <a:gd name="connsiteX81" fmla="*/ 43682 w 601554"/>
              <a:gd name="connsiteY81" fmla="*/ 330834 h 515585"/>
              <a:gd name="connsiteX82" fmla="*/ 72325 w 601554"/>
              <a:gd name="connsiteY82" fmla="*/ 341575 h 515585"/>
              <a:gd name="connsiteX83" fmla="*/ 72325 w 601554"/>
              <a:gd name="connsiteY83" fmla="*/ 368071 h 515585"/>
              <a:gd name="connsiteX84" fmla="*/ 43682 w 601554"/>
              <a:gd name="connsiteY84" fmla="*/ 144650 h 515585"/>
              <a:gd name="connsiteX85" fmla="*/ 72325 w 601554"/>
              <a:gd name="connsiteY85" fmla="*/ 155392 h 515585"/>
              <a:gd name="connsiteX86" fmla="*/ 72325 w 601554"/>
              <a:gd name="connsiteY86" fmla="*/ 181887 h 515585"/>
              <a:gd name="connsiteX87" fmla="*/ 43682 w 601554"/>
              <a:gd name="connsiteY87" fmla="*/ 157540 h 515585"/>
              <a:gd name="connsiteX88" fmla="*/ 43682 w 601554"/>
              <a:gd name="connsiteY88" fmla="*/ 144650 h 515585"/>
              <a:gd name="connsiteX89" fmla="*/ 129612 w 601554"/>
              <a:gd name="connsiteY89" fmla="*/ 167565 h 515585"/>
              <a:gd name="connsiteX90" fmla="*/ 129612 w 601554"/>
              <a:gd name="connsiteY90" fmla="*/ 196209 h 515585"/>
              <a:gd name="connsiteX91" fmla="*/ 100969 w 601554"/>
              <a:gd name="connsiteY91" fmla="*/ 191196 h 515585"/>
              <a:gd name="connsiteX92" fmla="*/ 100969 w 601554"/>
              <a:gd name="connsiteY92" fmla="*/ 163269 h 515585"/>
              <a:gd name="connsiteX93" fmla="*/ 129612 w 601554"/>
              <a:gd name="connsiteY93" fmla="*/ 167565 h 515585"/>
              <a:gd name="connsiteX94" fmla="*/ 201221 w 601554"/>
              <a:gd name="connsiteY94" fmla="*/ 42965 h 515585"/>
              <a:gd name="connsiteX95" fmla="*/ 358761 w 601554"/>
              <a:gd name="connsiteY95" fmla="*/ 85931 h 515585"/>
              <a:gd name="connsiteX96" fmla="*/ 201221 w 601554"/>
              <a:gd name="connsiteY96" fmla="*/ 128896 h 515585"/>
              <a:gd name="connsiteX97" fmla="*/ 43682 w 601554"/>
              <a:gd name="connsiteY97" fmla="*/ 85931 h 515585"/>
              <a:gd name="connsiteX98" fmla="*/ 201221 w 601554"/>
              <a:gd name="connsiteY98" fmla="*/ 42965 h 515585"/>
              <a:gd name="connsiteX99" fmla="*/ 244187 w 601554"/>
              <a:gd name="connsiteY99" fmla="*/ 382392 h 515585"/>
              <a:gd name="connsiteX100" fmla="*/ 215543 w 601554"/>
              <a:gd name="connsiteY100" fmla="*/ 358045 h 515585"/>
              <a:gd name="connsiteX101" fmla="*/ 215543 w 601554"/>
              <a:gd name="connsiteY101" fmla="*/ 345156 h 515585"/>
              <a:gd name="connsiteX102" fmla="*/ 244187 w 601554"/>
              <a:gd name="connsiteY102" fmla="*/ 355897 h 515585"/>
              <a:gd name="connsiteX103" fmla="*/ 244187 w 601554"/>
              <a:gd name="connsiteY103" fmla="*/ 382392 h 515585"/>
              <a:gd name="connsiteX104" fmla="*/ 330118 w 601554"/>
              <a:gd name="connsiteY104" fmla="*/ 181887 h 515585"/>
              <a:gd name="connsiteX105" fmla="*/ 330118 w 601554"/>
              <a:gd name="connsiteY105" fmla="*/ 156108 h 515585"/>
              <a:gd name="connsiteX106" fmla="*/ 358761 w 601554"/>
              <a:gd name="connsiteY106" fmla="*/ 144650 h 515585"/>
              <a:gd name="connsiteX107" fmla="*/ 358761 w 601554"/>
              <a:gd name="connsiteY107" fmla="*/ 157540 h 515585"/>
              <a:gd name="connsiteX108" fmla="*/ 330118 w 601554"/>
              <a:gd name="connsiteY108" fmla="*/ 181887 h 515585"/>
              <a:gd name="connsiteX109" fmla="*/ 272831 w 601554"/>
              <a:gd name="connsiteY109" fmla="*/ 195493 h 515585"/>
              <a:gd name="connsiteX110" fmla="*/ 272831 w 601554"/>
              <a:gd name="connsiteY110" fmla="*/ 167565 h 515585"/>
              <a:gd name="connsiteX111" fmla="*/ 301474 w 601554"/>
              <a:gd name="connsiteY111" fmla="*/ 163269 h 515585"/>
              <a:gd name="connsiteX112" fmla="*/ 301474 w 601554"/>
              <a:gd name="connsiteY112" fmla="*/ 190480 h 515585"/>
              <a:gd name="connsiteX113" fmla="*/ 272831 w 601554"/>
              <a:gd name="connsiteY113" fmla="*/ 195493 h 515585"/>
              <a:gd name="connsiteX114" fmla="*/ 215543 w 601554"/>
              <a:gd name="connsiteY114" fmla="*/ 200505 h 515585"/>
              <a:gd name="connsiteX115" fmla="*/ 215543 w 601554"/>
              <a:gd name="connsiteY115" fmla="*/ 171862 h 515585"/>
              <a:gd name="connsiteX116" fmla="*/ 244187 w 601554"/>
              <a:gd name="connsiteY116" fmla="*/ 170430 h 515585"/>
              <a:gd name="connsiteX117" fmla="*/ 244187 w 601554"/>
              <a:gd name="connsiteY117" fmla="*/ 199073 h 515585"/>
              <a:gd name="connsiteX118" fmla="*/ 215543 w 601554"/>
              <a:gd name="connsiteY118" fmla="*/ 200505 h 515585"/>
              <a:gd name="connsiteX119" fmla="*/ 158256 w 601554"/>
              <a:gd name="connsiteY119" fmla="*/ 199073 h 515585"/>
              <a:gd name="connsiteX120" fmla="*/ 158256 w 601554"/>
              <a:gd name="connsiteY120" fmla="*/ 170430 h 515585"/>
              <a:gd name="connsiteX121" fmla="*/ 186900 w 601554"/>
              <a:gd name="connsiteY121" fmla="*/ 171862 h 515585"/>
              <a:gd name="connsiteX122" fmla="*/ 186900 w 601554"/>
              <a:gd name="connsiteY122" fmla="*/ 200505 h 515585"/>
              <a:gd name="connsiteX123" fmla="*/ 158256 w 601554"/>
              <a:gd name="connsiteY123" fmla="*/ 199073 h 515585"/>
              <a:gd name="connsiteX124" fmla="*/ 530623 w 601554"/>
              <a:gd name="connsiteY124" fmla="*/ 286436 h 515585"/>
              <a:gd name="connsiteX125" fmla="*/ 373083 w 601554"/>
              <a:gd name="connsiteY125" fmla="*/ 329402 h 515585"/>
              <a:gd name="connsiteX126" fmla="*/ 215543 w 601554"/>
              <a:gd name="connsiteY126" fmla="*/ 286436 h 515585"/>
              <a:gd name="connsiteX127" fmla="*/ 373083 w 601554"/>
              <a:gd name="connsiteY127" fmla="*/ 243471 h 515585"/>
              <a:gd name="connsiteX128" fmla="*/ 530623 w 601554"/>
              <a:gd name="connsiteY128" fmla="*/ 286436 h 515585"/>
              <a:gd name="connsiteX129" fmla="*/ 573589 w 601554"/>
              <a:gd name="connsiteY129" fmla="*/ 307919 h 515585"/>
              <a:gd name="connsiteX130" fmla="*/ 573589 w 601554"/>
              <a:gd name="connsiteY130" fmla="*/ 286436 h 515585"/>
              <a:gd name="connsiteX131" fmla="*/ 495535 w 601554"/>
              <a:gd name="connsiteY131" fmla="*/ 214827 h 515585"/>
              <a:gd name="connsiteX132" fmla="*/ 428938 w 601554"/>
              <a:gd name="connsiteY132" fmla="*/ 203370 h 515585"/>
              <a:gd name="connsiteX133" fmla="*/ 429654 w 601554"/>
              <a:gd name="connsiteY133" fmla="*/ 193344 h 515585"/>
              <a:gd name="connsiteX134" fmla="*/ 401011 w 601554"/>
              <a:gd name="connsiteY134" fmla="*/ 143218 h 515585"/>
              <a:gd name="connsiteX135" fmla="*/ 401011 w 601554"/>
              <a:gd name="connsiteY135" fmla="*/ 85931 h 515585"/>
              <a:gd name="connsiteX136" fmla="*/ 322957 w 601554"/>
              <a:gd name="connsiteY136" fmla="*/ 14322 h 515585"/>
              <a:gd name="connsiteX137" fmla="*/ 200505 w 601554"/>
              <a:gd name="connsiteY137" fmla="*/ 0 h 515585"/>
              <a:gd name="connsiteX138" fmla="*/ 0 w 601554"/>
              <a:gd name="connsiteY138" fmla="*/ 85931 h 515585"/>
              <a:gd name="connsiteX139" fmla="*/ 0 w 601554"/>
              <a:gd name="connsiteY139" fmla="*/ 157540 h 515585"/>
              <a:gd name="connsiteX140" fmla="*/ 28644 w 601554"/>
              <a:gd name="connsiteY140" fmla="*/ 207666 h 515585"/>
              <a:gd name="connsiteX141" fmla="*/ 28644 w 601554"/>
              <a:gd name="connsiteY141" fmla="*/ 221272 h 515585"/>
              <a:gd name="connsiteX142" fmla="*/ 0 w 601554"/>
              <a:gd name="connsiteY142" fmla="*/ 272114 h 515585"/>
              <a:gd name="connsiteX143" fmla="*/ 0 w 601554"/>
              <a:gd name="connsiteY143" fmla="*/ 343724 h 515585"/>
              <a:gd name="connsiteX144" fmla="*/ 78054 w 601554"/>
              <a:gd name="connsiteY144" fmla="*/ 415333 h 515585"/>
              <a:gd name="connsiteX145" fmla="*/ 200505 w 601554"/>
              <a:gd name="connsiteY145" fmla="*/ 429654 h 515585"/>
              <a:gd name="connsiteX146" fmla="*/ 278559 w 601554"/>
              <a:gd name="connsiteY146" fmla="*/ 501263 h 515585"/>
              <a:gd name="connsiteX147" fmla="*/ 401011 w 601554"/>
              <a:gd name="connsiteY147" fmla="*/ 515585 h 515585"/>
              <a:gd name="connsiteX148" fmla="*/ 601516 w 601554"/>
              <a:gd name="connsiteY148" fmla="*/ 429654 h 515585"/>
              <a:gd name="connsiteX149" fmla="*/ 601516 w 601554"/>
              <a:gd name="connsiteY149" fmla="*/ 358045 h 515585"/>
              <a:gd name="connsiteX150" fmla="*/ 573589 w 601554"/>
              <a:gd name="connsiteY150" fmla="*/ 307919 h 51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01554" h="515585">
                <a:moveTo>
                  <a:pt x="559267" y="429654"/>
                </a:moveTo>
                <a:cubicBezTo>
                  <a:pt x="559267" y="438964"/>
                  <a:pt x="548525" y="447557"/>
                  <a:pt x="530623" y="454001"/>
                </a:cubicBezTo>
                <a:lnTo>
                  <a:pt x="530623" y="428222"/>
                </a:lnTo>
                <a:cubicBezTo>
                  <a:pt x="540648" y="425358"/>
                  <a:pt x="550674" y="421061"/>
                  <a:pt x="559267" y="416765"/>
                </a:cubicBezTo>
                <a:lnTo>
                  <a:pt x="559267" y="429654"/>
                </a:lnTo>
                <a:close/>
                <a:moveTo>
                  <a:pt x="501980" y="382392"/>
                </a:moveTo>
                <a:lnTo>
                  <a:pt x="501980" y="356613"/>
                </a:lnTo>
                <a:cubicBezTo>
                  <a:pt x="512005" y="353749"/>
                  <a:pt x="522030" y="349452"/>
                  <a:pt x="530623" y="345156"/>
                </a:cubicBezTo>
                <a:lnTo>
                  <a:pt x="530623" y="358045"/>
                </a:lnTo>
                <a:cubicBezTo>
                  <a:pt x="530623" y="367355"/>
                  <a:pt x="519882" y="375948"/>
                  <a:pt x="501980" y="382392"/>
                </a:cubicBezTo>
                <a:close/>
                <a:moveTo>
                  <a:pt x="501980" y="462595"/>
                </a:moveTo>
                <a:cubicBezTo>
                  <a:pt x="493386" y="464743"/>
                  <a:pt x="483361" y="466175"/>
                  <a:pt x="473336" y="467607"/>
                </a:cubicBezTo>
                <a:lnTo>
                  <a:pt x="473336" y="439680"/>
                </a:lnTo>
                <a:cubicBezTo>
                  <a:pt x="482645" y="438247"/>
                  <a:pt x="492670" y="436815"/>
                  <a:pt x="501980" y="435383"/>
                </a:cubicBezTo>
                <a:lnTo>
                  <a:pt x="501980" y="462595"/>
                </a:lnTo>
                <a:close/>
                <a:moveTo>
                  <a:pt x="444692" y="368071"/>
                </a:moveTo>
                <a:cubicBezTo>
                  <a:pt x="454001" y="366638"/>
                  <a:pt x="464027" y="365206"/>
                  <a:pt x="473336" y="363774"/>
                </a:cubicBezTo>
                <a:lnTo>
                  <a:pt x="473336" y="390985"/>
                </a:lnTo>
                <a:cubicBezTo>
                  <a:pt x="464743" y="393134"/>
                  <a:pt x="454718" y="394566"/>
                  <a:pt x="444692" y="395998"/>
                </a:cubicBezTo>
                <a:lnTo>
                  <a:pt x="444692" y="368071"/>
                </a:lnTo>
                <a:close/>
                <a:moveTo>
                  <a:pt x="444692" y="471188"/>
                </a:moveTo>
                <a:cubicBezTo>
                  <a:pt x="435383" y="471904"/>
                  <a:pt x="426074" y="472620"/>
                  <a:pt x="416049" y="472620"/>
                </a:cubicBezTo>
                <a:lnTo>
                  <a:pt x="416049" y="443976"/>
                </a:lnTo>
                <a:cubicBezTo>
                  <a:pt x="424642" y="443976"/>
                  <a:pt x="434667" y="443260"/>
                  <a:pt x="444692" y="442544"/>
                </a:cubicBezTo>
                <a:lnTo>
                  <a:pt x="444692" y="471188"/>
                </a:lnTo>
                <a:close/>
                <a:moveTo>
                  <a:pt x="387405" y="401011"/>
                </a:moveTo>
                <a:lnTo>
                  <a:pt x="387405" y="372367"/>
                </a:lnTo>
                <a:cubicBezTo>
                  <a:pt x="395998" y="372367"/>
                  <a:pt x="406023" y="371651"/>
                  <a:pt x="416049" y="370935"/>
                </a:cubicBezTo>
                <a:lnTo>
                  <a:pt x="416049" y="399579"/>
                </a:lnTo>
                <a:cubicBezTo>
                  <a:pt x="406739" y="400295"/>
                  <a:pt x="397430" y="400295"/>
                  <a:pt x="387405" y="401011"/>
                </a:cubicBezTo>
                <a:close/>
                <a:moveTo>
                  <a:pt x="387405" y="472620"/>
                </a:moveTo>
                <a:cubicBezTo>
                  <a:pt x="377380" y="472620"/>
                  <a:pt x="368071" y="471904"/>
                  <a:pt x="358761" y="471188"/>
                </a:cubicBezTo>
                <a:lnTo>
                  <a:pt x="358761" y="443976"/>
                </a:lnTo>
                <a:cubicBezTo>
                  <a:pt x="363774" y="443976"/>
                  <a:pt x="368071" y="443976"/>
                  <a:pt x="373083" y="443976"/>
                </a:cubicBezTo>
                <a:cubicBezTo>
                  <a:pt x="377380" y="443976"/>
                  <a:pt x="382392" y="443976"/>
                  <a:pt x="387405" y="443976"/>
                </a:cubicBezTo>
                <a:lnTo>
                  <a:pt x="387405" y="472620"/>
                </a:lnTo>
                <a:close/>
                <a:moveTo>
                  <a:pt x="330118" y="370935"/>
                </a:moveTo>
                <a:cubicBezTo>
                  <a:pt x="339427" y="371651"/>
                  <a:pt x="348736" y="372367"/>
                  <a:pt x="358761" y="372367"/>
                </a:cubicBezTo>
                <a:lnTo>
                  <a:pt x="358761" y="401011"/>
                </a:lnTo>
                <a:cubicBezTo>
                  <a:pt x="348736" y="401011"/>
                  <a:pt x="339427" y="400295"/>
                  <a:pt x="330118" y="399579"/>
                </a:cubicBezTo>
                <a:lnTo>
                  <a:pt x="330118" y="370935"/>
                </a:lnTo>
                <a:close/>
                <a:moveTo>
                  <a:pt x="330118" y="467607"/>
                </a:moveTo>
                <a:cubicBezTo>
                  <a:pt x="320093" y="466175"/>
                  <a:pt x="310067" y="464743"/>
                  <a:pt x="301474" y="462595"/>
                </a:cubicBezTo>
                <a:lnTo>
                  <a:pt x="301474" y="439680"/>
                </a:lnTo>
                <a:cubicBezTo>
                  <a:pt x="310783" y="441112"/>
                  <a:pt x="320093" y="441828"/>
                  <a:pt x="330118" y="442544"/>
                </a:cubicBezTo>
                <a:lnTo>
                  <a:pt x="330118" y="467607"/>
                </a:lnTo>
                <a:close/>
                <a:moveTo>
                  <a:pt x="272831" y="390985"/>
                </a:moveTo>
                <a:lnTo>
                  <a:pt x="272831" y="363058"/>
                </a:lnTo>
                <a:cubicBezTo>
                  <a:pt x="282140" y="364490"/>
                  <a:pt x="291449" y="366638"/>
                  <a:pt x="301474" y="367355"/>
                </a:cubicBezTo>
                <a:lnTo>
                  <a:pt x="301474" y="395998"/>
                </a:lnTo>
                <a:cubicBezTo>
                  <a:pt x="291449" y="394566"/>
                  <a:pt x="281424" y="393134"/>
                  <a:pt x="272831" y="390985"/>
                </a:cubicBezTo>
                <a:close/>
                <a:moveTo>
                  <a:pt x="272831" y="454001"/>
                </a:moveTo>
                <a:cubicBezTo>
                  <a:pt x="254928" y="446841"/>
                  <a:pt x="244187" y="438247"/>
                  <a:pt x="244187" y="429654"/>
                </a:cubicBezTo>
                <a:lnTo>
                  <a:pt x="244187" y="428222"/>
                </a:lnTo>
                <a:cubicBezTo>
                  <a:pt x="244187" y="428222"/>
                  <a:pt x="244187" y="428222"/>
                  <a:pt x="244903" y="428222"/>
                </a:cubicBezTo>
                <a:cubicBezTo>
                  <a:pt x="247051" y="428938"/>
                  <a:pt x="248483" y="429654"/>
                  <a:pt x="250632" y="429654"/>
                </a:cubicBezTo>
                <a:cubicBezTo>
                  <a:pt x="257793" y="431803"/>
                  <a:pt x="264954" y="433235"/>
                  <a:pt x="272831" y="434667"/>
                </a:cubicBezTo>
                <a:lnTo>
                  <a:pt x="272831" y="454001"/>
                </a:lnTo>
                <a:close/>
                <a:moveTo>
                  <a:pt x="158256" y="356613"/>
                </a:moveTo>
                <a:cubicBezTo>
                  <a:pt x="163269" y="356613"/>
                  <a:pt x="167565" y="357329"/>
                  <a:pt x="172578" y="357329"/>
                </a:cubicBezTo>
                <a:lnTo>
                  <a:pt x="172578" y="358045"/>
                </a:lnTo>
                <a:cubicBezTo>
                  <a:pt x="172578" y="368071"/>
                  <a:pt x="174726" y="378096"/>
                  <a:pt x="179739" y="385973"/>
                </a:cubicBezTo>
                <a:cubicBezTo>
                  <a:pt x="172578" y="385973"/>
                  <a:pt x="165417" y="385257"/>
                  <a:pt x="158256" y="384541"/>
                </a:cubicBezTo>
                <a:lnTo>
                  <a:pt x="158256" y="356613"/>
                </a:lnTo>
                <a:close/>
                <a:moveTo>
                  <a:pt x="129612" y="270682"/>
                </a:moveTo>
                <a:cubicBezTo>
                  <a:pt x="138922" y="272114"/>
                  <a:pt x="148231" y="274263"/>
                  <a:pt x="158256" y="274979"/>
                </a:cubicBezTo>
                <a:lnTo>
                  <a:pt x="158256" y="303622"/>
                </a:lnTo>
                <a:cubicBezTo>
                  <a:pt x="148231" y="302190"/>
                  <a:pt x="138206" y="300758"/>
                  <a:pt x="129612" y="298610"/>
                </a:cubicBezTo>
                <a:lnTo>
                  <a:pt x="129612" y="270682"/>
                </a:lnTo>
                <a:close/>
                <a:moveTo>
                  <a:pt x="129612" y="381676"/>
                </a:moveTo>
                <a:cubicBezTo>
                  <a:pt x="119587" y="380244"/>
                  <a:pt x="109562" y="378812"/>
                  <a:pt x="100969" y="376664"/>
                </a:cubicBezTo>
                <a:lnTo>
                  <a:pt x="100969" y="348736"/>
                </a:lnTo>
                <a:cubicBezTo>
                  <a:pt x="110278" y="350168"/>
                  <a:pt x="119587" y="352317"/>
                  <a:pt x="129612" y="353033"/>
                </a:cubicBezTo>
                <a:lnTo>
                  <a:pt x="129612" y="381676"/>
                </a:lnTo>
                <a:close/>
                <a:moveTo>
                  <a:pt x="72325" y="264954"/>
                </a:moveTo>
                <a:lnTo>
                  <a:pt x="72325" y="252064"/>
                </a:lnTo>
                <a:cubicBezTo>
                  <a:pt x="80918" y="256360"/>
                  <a:pt x="90227" y="259941"/>
                  <a:pt x="100969" y="262805"/>
                </a:cubicBezTo>
                <a:lnTo>
                  <a:pt x="100969" y="289301"/>
                </a:lnTo>
                <a:cubicBezTo>
                  <a:pt x="83067" y="282856"/>
                  <a:pt x="72325" y="274263"/>
                  <a:pt x="72325" y="264954"/>
                </a:cubicBezTo>
                <a:close/>
                <a:moveTo>
                  <a:pt x="72325" y="368071"/>
                </a:moveTo>
                <a:cubicBezTo>
                  <a:pt x="54423" y="360910"/>
                  <a:pt x="43682" y="352317"/>
                  <a:pt x="43682" y="343724"/>
                </a:cubicBezTo>
                <a:lnTo>
                  <a:pt x="43682" y="330834"/>
                </a:lnTo>
                <a:cubicBezTo>
                  <a:pt x="52275" y="335130"/>
                  <a:pt x="61584" y="338711"/>
                  <a:pt x="72325" y="341575"/>
                </a:cubicBezTo>
                <a:lnTo>
                  <a:pt x="72325" y="368071"/>
                </a:lnTo>
                <a:close/>
                <a:moveTo>
                  <a:pt x="43682" y="144650"/>
                </a:moveTo>
                <a:cubicBezTo>
                  <a:pt x="52275" y="148947"/>
                  <a:pt x="61584" y="152527"/>
                  <a:pt x="72325" y="155392"/>
                </a:cubicBezTo>
                <a:lnTo>
                  <a:pt x="72325" y="181887"/>
                </a:lnTo>
                <a:cubicBezTo>
                  <a:pt x="54423" y="174726"/>
                  <a:pt x="43682" y="166133"/>
                  <a:pt x="43682" y="157540"/>
                </a:cubicBezTo>
                <a:lnTo>
                  <a:pt x="43682" y="144650"/>
                </a:lnTo>
                <a:close/>
                <a:moveTo>
                  <a:pt x="129612" y="167565"/>
                </a:moveTo>
                <a:lnTo>
                  <a:pt x="129612" y="196209"/>
                </a:lnTo>
                <a:cubicBezTo>
                  <a:pt x="119587" y="194777"/>
                  <a:pt x="109562" y="193344"/>
                  <a:pt x="100969" y="191196"/>
                </a:cubicBezTo>
                <a:lnTo>
                  <a:pt x="100969" y="163269"/>
                </a:lnTo>
                <a:cubicBezTo>
                  <a:pt x="110278" y="164701"/>
                  <a:pt x="119587" y="166133"/>
                  <a:pt x="129612" y="167565"/>
                </a:cubicBezTo>
                <a:close/>
                <a:moveTo>
                  <a:pt x="201221" y="42965"/>
                </a:moveTo>
                <a:cubicBezTo>
                  <a:pt x="288585" y="42965"/>
                  <a:pt x="358761" y="62300"/>
                  <a:pt x="358761" y="85931"/>
                </a:cubicBezTo>
                <a:cubicBezTo>
                  <a:pt x="358761" y="109562"/>
                  <a:pt x="288585" y="128896"/>
                  <a:pt x="201221" y="128896"/>
                </a:cubicBezTo>
                <a:cubicBezTo>
                  <a:pt x="113858" y="128896"/>
                  <a:pt x="43682" y="109562"/>
                  <a:pt x="43682" y="85931"/>
                </a:cubicBezTo>
                <a:cubicBezTo>
                  <a:pt x="43682" y="62300"/>
                  <a:pt x="113858" y="42965"/>
                  <a:pt x="201221" y="42965"/>
                </a:cubicBezTo>
                <a:close/>
                <a:moveTo>
                  <a:pt x="244187" y="382392"/>
                </a:moveTo>
                <a:cubicBezTo>
                  <a:pt x="226285" y="375232"/>
                  <a:pt x="215543" y="366638"/>
                  <a:pt x="215543" y="358045"/>
                </a:cubicBezTo>
                <a:lnTo>
                  <a:pt x="215543" y="345156"/>
                </a:lnTo>
                <a:cubicBezTo>
                  <a:pt x="224136" y="349452"/>
                  <a:pt x="233446" y="353033"/>
                  <a:pt x="244187" y="355897"/>
                </a:cubicBezTo>
                <a:lnTo>
                  <a:pt x="244187" y="382392"/>
                </a:lnTo>
                <a:close/>
                <a:moveTo>
                  <a:pt x="330118" y="181887"/>
                </a:moveTo>
                <a:lnTo>
                  <a:pt x="330118" y="156108"/>
                </a:lnTo>
                <a:cubicBezTo>
                  <a:pt x="340143" y="153243"/>
                  <a:pt x="350168" y="148947"/>
                  <a:pt x="358761" y="144650"/>
                </a:cubicBezTo>
                <a:lnTo>
                  <a:pt x="358761" y="157540"/>
                </a:lnTo>
                <a:cubicBezTo>
                  <a:pt x="358761" y="166849"/>
                  <a:pt x="348020" y="175442"/>
                  <a:pt x="330118" y="181887"/>
                </a:cubicBezTo>
                <a:close/>
                <a:moveTo>
                  <a:pt x="272831" y="195493"/>
                </a:moveTo>
                <a:lnTo>
                  <a:pt x="272831" y="167565"/>
                </a:lnTo>
                <a:cubicBezTo>
                  <a:pt x="282140" y="166133"/>
                  <a:pt x="292165" y="164701"/>
                  <a:pt x="301474" y="163269"/>
                </a:cubicBezTo>
                <a:lnTo>
                  <a:pt x="301474" y="190480"/>
                </a:lnTo>
                <a:cubicBezTo>
                  <a:pt x="292881" y="192628"/>
                  <a:pt x="282856" y="194061"/>
                  <a:pt x="272831" y="195493"/>
                </a:cubicBezTo>
                <a:close/>
                <a:moveTo>
                  <a:pt x="215543" y="200505"/>
                </a:moveTo>
                <a:lnTo>
                  <a:pt x="215543" y="171862"/>
                </a:lnTo>
                <a:cubicBezTo>
                  <a:pt x="224136" y="171862"/>
                  <a:pt x="234162" y="171146"/>
                  <a:pt x="244187" y="170430"/>
                </a:cubicBezTo>
                <a:lnTo>
                  <a:pt x="244187" y="199073"/>
                </a:lnTo>
                <a:cubicBezTo>
                  <a:pt x="234878" y="199789"/>
                  <a:pt x="225569" y="199789"/>
                  <a:pt x="215543" y="200505"/>
                </a:cubicBezTo>
                <a:close/>
                <a:moveTo>
                  <a:pt x="158256" y="199073"/>
                </a:moveTo>
                <a:lnTo>
                  <a:pt x="158256" y="170430"/>
                </a:lnTo>
                <a:cubicBezTo>
                  <a:pt x="167565" y="171146"/>
                  <a:pt x="176874" y="171862"/>
                  <a:pt x="186900" y="171862"/>
                </a:cubicBezTo>
                <a:lnTo>
                  <a:pt x="186900" y="200505"/>
                </a:lnTo>
                <a:cubicBezTo>
                  <a:pt x="176874" y="199789"/>
                  <a:pt x="167565" y="199789"/>
                  <a:pt x="158256" y="199073"/>
                </a:cubicBezTo>
                <a:close/>
                <a:moveTo>
                  <a:pt x="530623" y="286436"/>
                </a:moveTo>
                <a:cubicBezTo>
                  <a:pt x="530623" y="310067"/>
                  <a:pt x="460446" y="329402"/>
                  <a:pt x="373083" y="329402"/>
                </a:cubicBezTo>
                <a:cubicBezTo>
                  <a:pt x="285720" y="329402"/>
                  <a:pt x="215543" y="310067"/>
                  <a:pt x="215543" y="286436"/>
                </a:cubicBezTo>
                <a:cubicBezTo>
                  <a:pt x="215543" y="262805"/>
                  <a:pt x="285720" y="243471"/>
                  <a:pt x="373083" y="243471"/>
                </a:cubicBezTo>
                <a:cubicBezTo>
                  <a:pt x="460446" y="243471"/>
                  <a:pt x="530623" y="262805"/>
                  <a:pt x="530623" y="286436"/>
                </a:cubicBezTo>
                <a:close/>
                <a:moveTo>
                  <a:pt x="573589" y="307919"/>
                </a:moveTo>
                <a:lnTo>
                  <a:pt x="573589" y="286436"/>
                </a:lnTo>
                <a:cubicBezTo>
                  <a:pt x="573589" y="252780"/>
                  <a:pt x="547093" y="228433"/>
                  <a:pt x="495535" y="214827"/>
                </a:cubicBezTo>
                <a:cubicBezTo>
                  <a:pt x="476200" y="209815"/>
                  <a:pt x="454001" y="205518"/>
                  <a:pt x="428938" y="203370"/>
                </a:cubicBezTo>
                <a:cubicBezTo>
                  <a:pt x="429654" y="200505"/>
                  <a:pt x="429654" y="196925"/>
                  <a:pt x="429654" y="193344"/>
                </a:cubicBezTo>
                <a:cubicBezTo>
                  <a:pt x="429654" y="173294"/>
                  <a:pt x="420345" y="156108"/>
                  <a:pt x="401011" y="143218"/>
                </a:cubicBezTo>
                <a:lnTo>
                  <a:pt x="401011" y="85931"/>
                </a:lnTo>
                <a:cubicBezTo>
                  <a:pt x="401011" y="52275"/>
                  <a:pt x="374515" y="27928"/>
                  <a:pt x="322957" y="14322"/>
                </a:cubicBezTo>
                <a:cubicBezTo>
                  <a:pt x="289301" y="5013"/>
                  <a:pt x="246335" y="0"/>
                  <a:pt x="200505" y="0"/>
                </a:cubicBezTo>
                <a:cubicBezTo>
                  <a:pt x="140354" y="0"/>
                  <a:pt x="0" y="8593"/>
                  <a:pt x="0" y="85931"/>
                </a:cubicBezTo>
                <a:lnTo>
                  <a:pt x="0" y="157540"/>
                </a:lnTo>
                <a:cubicBezTo>
                  <a:pt x="0" y="177590"/>
                  <a:pt x="9309" y="194777"/>
                  <a:pt x="28644" y="207666"/>
                </a:cubicBezTo>
                <a:lnTo>
                  <a:pt x="28644" y="221272"/>
                </a:lnTo>
                <a:cubicBezTo>
                  <a:pt x="11457" y="233446"/>
                  <a:pt x="0" y="249916"/>
                  <a:pt x="0" y="272114"/>
                </a:cubicBezTo>
                <a:lnTo>
                  <a:pt x="0" y="343724"/>
                </a:lnTo>
                <a:cubicBezTo>
                  <a:pt x="0" y="377380"/>
                  <a:pt x="26495" y="401727"/>
                  <a:pt x="78054" y="415333"/>
                </a:cubicBezTo>
                <a:cubicBezTo>
                  <a:pt x="111710" y="424642"/>
                  <a:pt x="154676" y="429654"/>
                  <a:pt x="200505" y="429654"/>
                </a:cubicBezTo>
                <a:cubicBezTo>
                  <a:pt x="200505" y="463311"/>
                  <a:pt x="227001" y="487658"/>
                  <a:pt x="278559" y="501263"/>
                </a:cubicBezTo>
                <a:cubicBezTo>
                  <a:pt x="312216" y="510573"/>
                  <a:pt x="355181" y="515585"/>
                  <a:pt x="401011" y="515585"/>
                </a:cubicBezTo>
                <a:cubicBezTo>
                  <a:pt x="461162" y="515585"/>
                  <a:pt x="601516" y="506992"/>
                  <a:pt x="601516" y="429654"/>
                </a:cubicBezTo>
                <a:lnTo>
                  <a:pt x="601516" y="358045"/>
                </a:lnTo>
                <a:cubicBezTo>
                  <a:pt x="602232" y="337995"/>
                  <a:pt x="592923" y="320809"/>
                  <a:pt x="573589" y="30791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aphic 26" descr="Shopping cart">
            <a:extLst>
              <a:ext uri="{FF2B5EF4-FFF2-40B4-BE49-F238E27FC236}">
                <a16:creationId xmlns:a16="http://schemas.microsoft.com/office/drawing/2014/main" id="{9C013103-AFA8-4D11-957B-BA26360F0CFF}"/>
              </a:ext>
            </a:extLst>
          </p:cNvPr>
          <p:cNvGrpSpPr/>
          <p:nvPr/>
        </p:nvGrpSpPr>
        <p:grpSpPr>
          <a:xfrm>
            <a:off x="5743898" y="2288972"/>
            <a:ext cx="687447" cy="687447"/>
            <a:chOff x="5743898" y="2397820"/>
            <a:chExt cx="687447" cy="68744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4DB9142-BB5F-4C01-9CA1-B476C4F1222E}"/>
                </a:ext>
              </a:extLst>
            </p:cNvPr>
            <p:cNvSpPr/>
            <p:nvPr/>
          </p:nvSpPr>
          <p:spPr>
            <a:xfrm>
              <a:off x="5801185" y="2455107"/>
              <a:ext cx="529907" cy="486941"/>
            </a:xfrm>
            <a:custGeom>
              <a:avLst/>
              <a:gdLst>
                <a:gd name="connsiteX0" fmla="*/ 164701 w 529907"/>
                <a:gd name="connsiteY0" fmla="*/ 164701 h 486941"/>
                <a:gd name="connsiteX1" fmla="*/ 85931 w 529907"/>
                <a:gd name="connsiteY1" fmla="*/ 164701 h 486941"/>
                <a:gd name="connsiteX2" fmla="*/ 85931 w 529907"/>
                <a:gd name="connsiteY2" fmla="*/ 114575 h 486941"/>
                <a:gd name="connsiteX3" fmla="*/ 164701 w 529907"/>
                <a:gd name="connsiteY3" fmla="*/ 114575 h 486941"/>
                <a:gd name="connsiteX4" fmla="*/ 164701 w 529907"/>
                <a:gd name="connsiteY4" fmla="*/ 164701 h 486941"/>
                <a:gd name="connsiteX5" fmla="*/ 272114 w 529907"/>
                <a:gd name="connsiteY5" fmla="*/ 114575 h 486941"/>
                <a:gd name="connsiteX6" fmla="*/ 272114 w 529907"/>
                <a:gd name="connsiteY6" fmla="*/ 164701 h 486941"/>
                <a:gd name="connsiteX7" fmla="*/ 193344 w 529907"/>
                <a:gd name="connsiteY7" fmla="*/ 164701 h 486941"/>
                <a:gd name="connsiteX8" fmla="*/ 193344 w 529907"/>
                <a:gd name="connsiteY8" fmla="*/ 114575 h 486941"/>
                <a:gd name="connsiteX9" fmla="*/ 272114 w 529907"/>
                <a:gd name="connsiteY9" fmla="*/ 114575 h 486941"/>
                <a:gd name="connsiteX10" fmla="*/ 379528 w 529907"/>
                <a:gd name="connsiteY10" fmla="*/ 114575 h 486941"/>
                <a:gd name="connsiteX11" fmla="*/ 379528 w 529907"/>
                <a:gd name="connsiteY11" fmla="*/ 164701 h 486941"/>
                <a:gd name="connsiteX12" fmla="*/ 300758 w 529907"/>
                <a:gd name="connsiteY12" fmla="*/ 164701 h 486941"/>
                <a:gd name="connsiteX13" fmla="*/ 300758 w 529907"/>
                <a:gd name="connsiteY13" fmla="*/ 114575 h 486941"/>
                <a:gd name="connsiteX14" fmla="*/ 379528 w 529907"/>
                <a:gd name="connsiteY14" fmla="*/ 114575 h 486941"/>
                <a:gd name="connsiteX15" fmla="*/ 486942 w 529907"/>
                <a:gd name="connsiteY15" fmla="*/ 114575 h 486941"/>
                <a:gd name="connsiteX16" fmla="*/ 486942 w 529907"/>
                <a:gd name="connsiteY16" fmla="*/ 164701 h 486941"/>
                <a:gd name="connsiteX17" fmla="*/ 408172 w 529907"/>
                <a:gd name="connsiteY17" fmla="*/ 164701 h 486941"/>
                <a:gd name="connsiteX18" fmla="*/ 408172 w 529907"/>
                <a:gd name="connsiteY18" fmla="*/ 114575 h 486941"/>
                <a:gd name="connsiteX19" fmla="*/ 486942 w 529907"/>
                <a:gd name="connsiteY19" fmla="*/ 114575 h 486941"/>
                <a:gd name="connsiteX20" fmla="*/ 486942 w 529907"/>
                <a:gd name="connsiteY20" fmla="*/ 243471 h 486941"/>
                <a:gd name="connsiteX21" fmla="*/ 408172 w 529907"/>
                <a:gd name="connsiteY21" fmla="*/ 243471 h 486941"/>
                <a:gd name="connsiteX22" fmla="*/ 408172 w 529907"/>
                <a:gd name="connsiteY22" fmla="*/ 193344 h 486941"/>
                <a:gd name="connsiteX23" fmla="*/ 486942 w 529907"/>
                <a:gd name="connsiteY23" fmla="*/ 193344 h 486941"/>
                <a:gd name="connsiteX24" fmla="*/ 486942 w 529907"/>
                <a:gd name="connsiteY24" fmla="*/ 243471 h 486941"/>
                <a:gd name="connsiteX25" fmla="*/ 486942 w 529907"/>
                <a:gd name="connsiteY25" fmla="*/ 304339 h 486941"/>
                <a:gd name="connsiteX26" fmla="*/ 408172 w 529907"/>
                <a:gd name="connsiteY26" fmla="*/ 311499 h 486941"/>
                <a:gd name="connsiteX27" fmla="*/ 408172 w 529907"/>
                <a:gd name="connsiteY27" fmla="*/ 272114 h 486941"/>
                <a:gd name="connsiteX28" fmla="*/ 486942 w 529907"/>
                <a:gd name="connsiteY28" fmla="*/ 272114 h 486941"/>
                <a:gd name="connsiteX29" fmla="*/ 486942 w 529907"/>
                <a:gd name="connsiteY29" fmla="*/ 304339 h 486941"/>
                <a:gd name="connsiteX30" fmla="*/ 164701 w 529907"/>
                <a:gd name="connsiteY30" fmla="*/ 272114 h 486941"/>
                <a:gd name="connsiteX31" fmla="*/ 164701 w 529907"/>
                <a:gd name="connsiteY31" fmla="*/ 332982 h 486941"/>
                <a:gd name="connsiteX32" fmla="*/ 85931 w 529907"/>
                <a:gd name="connsiteY32" fmla="*/ 340143 h 486941"/>
                <a:gd name="connsiteX33" fmla="*/ 85931 w 529907"/>
                <a:gd name="connsiteY33" fmla="*/ 272114 h 486941"/>
                <a:gd name="connsiteX34" fmla="*/ 164701 w 529907"/>
                <a:gd name="connsiteY34" fmla="*/ 272114 h 486941"/>
                <a:gd name="connsiteX35" fmla="*/ 164701 w 529907"/>
                <a:gd name="connsiteY35" fmla="*/ 243471 h 486941"/>
                <a:gd name="connsiteX36" fmla="*/ 85931 w 529907"/>
                <a:gd name="connsiteY36" fmla="*/ 243471 h 486941"/>
                <a:gd name="connsiteX37" fmla="*/ 85931 w 529907"/>
                <a:gd name="connsiteY37" fmla="*/ 193344 h 486941"/>
                <a:gd name="connsiteX38" fmla="*/ 164701 w 529907"/>
                <a:gd name="connsiteY38" fmla="*/ 193344 h 486941"/>
                <a:gd name="connsiteX39" fmla="*/ 164701 w 529907"/>
                <a:gd name="connsiteY39" fmla="*/ 243471 h 486941"/>
                <a:gd name="connsiteX40" fmla="*/ 272114 w 529907"/>
                <a:gd name="connsiteY40" fmla="*/ 243471 h 486941"/>
                <a:gd name="connsiteX41" fmla="*/ 193344 w 529907"/>
                <a:gd name="connsiteY41" fmla="*/ 243471 h 486941"/>
                <a:gd name="connsiteX42" fmla="*/ 193344 w 529907"/>
                <a:gd name="connsiteY42" fmla="*/ 193344 h 486941"/>
                <a:gd name="connsiteX43" fmla="*/ 272114 w 529907"/>
                <a:gd name="connsiteY43" fmla="*/ 193344 h 486941"/>
                <a:gd name="connsiteX44" fmla="*/ 272114 w 529907"/>
                <a:gd name="connsiteY44" fmla="*/ 243471 h 486941"/>
                <a:gd name="connsiteX45" fmla="*/ 300758 w 529907"/>
                <a:gd name="connsiteY45" fmla="*/ 243471 h 486941"/>
                <a:gd name="connsiteX46" fmla="*/ 300758 w 529907"/>
                <a:gd name="connsiteY46" fmla="*/ 193344 h 486941"/>
                <a:gd name="connsiteX47" fmla="*/ 379528 w 529907"/>
                <a:gd name="connsiteY47" fmla="*/ 193344 h 486941"/>
                <a:gd name="connsiteX48" fmla="*/ 379528 w 529907"/>
                <a:gd name="connsiteY48" fmla="*/ 243471 h 486941"/>
                <a:gd name="connsiteX49" fmla="*/ 300758 w 529907"/>
                <a:gd name="connsiteY49" fmla="*/ 243471 h 486941"/>
                <a:gd name="connsiteX50" fmla="*/ 272114 w 529907"/>
                <a:gd name="connsiteY50" fmla="*/ 323673 h 486941"/>
                <a:gd name="connsiteX51" fmla="*/ 193344 w 529907"/>
                <a:gd name="connsiteY51" fmla="*/ 330834 h 486941"/>
                <a:gd name="connsiteX52" fmla="*/ 193344 w 529907"/>
                <a:gd name="connsiteY52" fmla="*/ 272114 h 486941"/>
                <a:gd name="connsiteX53" fmla="*/ 272114 w 529907"/>
                <a:gd name="connsiteY53" fmla="*/ 272114 h 486941"/>
                <a:gd name="connsiteX54" fmla="*/ 272114 w 529907"/>
                <a:gd name="connsiteY54" fmla="*/ 323673 h 486941"/>
                <a:gd name="connsiteX55" fmla="*/ 300758 w 529907"/>
                <a:gd name="connsiteY55" fmla="*/ 272114 h 486941"/>
                <a:gd name="connsiteX56" fmla="*/ 379528 w 529907"/>
                <a:gd name="connsiteY56" fmla="*/ 272114 h 486941"/>
                <a:gd name="connsiteX57" fmla="*/ 379528 w 529907"/>
                <a:gd name="connsiteY57" fmla="*/ 313648 h 486941"/>
                <a:gd name="connsiteX58" fmla="*/ 300758 w 529907"/>
                <a:gd name="connsiteY58" fmla="*/ 320809 h 486941"/>
                <a:gd name="connsiteX59" fmla="*/ 300758 w 529907"/>
                <a:gd name="connsiteY59" fmla="*/ 272114 h 486941"/>
                <a:gd name="connsiteX60" fmla="*/ 529907 w 529907"/>
                <a:gd name="connsiteY60" fmla="*/ 343724 h 486941"/>
                <a:gd name="connsiteX61" fmla="*/ 529907 w 529907"/>
                <a:gd name="connsiteY61" fmla="*/ 71609 h 486941"/>
                <a:gd name="connsiteX62" fmla="*/ 85931 w 529907"/>
                <a:gd name="connsiteY62" fmla="*/ 71609 h 486941"/>
                <a:gd name="connsiteX63" fmla="*/ 85931 w 529907"/>
                <a:gd name="connsiteY63" fmla="*/ 64448 h 486941"/>
                <a:gd name="connsiteX64" fmla="*/ 21483 w 529907"/>
                <a:gd name="connsiteY64" fmla="*/ 0 h 486941"/>
                <a:gd name="connsiteX65" fmla="*/ 0 w 529907"/>
                <a:gd name="connsiteY65" fmla="*/ 21483 h 486941"/>
                <a:gd name="connsiteX66" fmla="*/ 21483 w 529907"/>
                <a:gd name="connsiteY66" fmla="*/ 42965 h 486941"/>
                <a:gd name="connsiteX67" fmla="*/ 42965 w 529907"/>
                <a:gd name="connsiteY67" fmla="*/ 64448 h 486941"/>
                <a:gd name="connsiteX68" fmla="*/ 42965 w 529907"/>
                <a:gd name="connsiteY68" fmla="*/ 422493 h 486941"/>
                <a:gd name="connsiteX69" fmla="*/ 107414 w 529907"/>
                <a:gd name="connsiteY69" fmla="*/ 486942 h 486941"/>
                <a:gd name="connsiteX70" fmla="*/ 128896 w 529907"/>
                <a:gd name="connsiteY70" fmla="*/ 486942 h 486941"/>
                <a:gd name="connsiteX71" fmla="*/ 443976 w 529907"/>
                <a:gd name="connsiteY71" fmla="*/ 486942 h 486941"/>
                <a:gd name="connsiteX72" fmla="*/ 508424 w 529907"/>
                <a:gd name="connsiteY72" fmla="*/ 486942 h 486941"/>
                <a:gd name="connsiteX73" fmla="*/ 529907 w 529907"/>
                <a:gd name="connsiteY73" fmla="*/ 465459 h 486941"/>
                <a:gd name="connsiteX74" fmla="*/ 508424 w 529907"/>
                <a:gd name="connsiteY74" fmla="*/ 443976 h 486941"/>
                <a:gd name="connsiteX75" fmla="*/ 107414 w 529907"/>
                <a:gd name="connsiteY75" fmla="*/ 443976 h 486941"/>
                <a:gd name="connsiteX76" fmla="*/ 85931 w 529907"/>
                <a:gd name="connsiteY76" fmla="*/ 422493 h 486941"/>
                <a:gd name="connsiteX77" fmla="*/ 85931 w 529907"/>
                <a:gd name="connsiteY77" fmla="*/ 383109 h 486941"/>
                <a:gd name="connsiteX78" fmla="*/ 529907 w 529907"/>
                <a:gd name="connsiteY78" fmla="*/ 343724 h 48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29907" h="486941">
                  <a:moveTo>
                    <a:pt x="164701" y="164701"/>
                  </a:moveTo>
                  <a:lnTo>
                    <a:pt x="85931" y="164701"/>
                  </a:lnTo>
                  <a:lnTo>
                    <a:pt x="85931" y="114575"/>
                  </a:lnTo>
                  <a:lnTo>
                    <a:pt x="164701" y="114575"/>
                  </a:lnTo>
                  <a:lnTo>
                    <a:pt x="164701" y="164701"/>
                  </a:lnTo>
                  <a:close/>
                  <a:moveTo>
                    <a:pt x="272114" y="114575"/>
                  </a:moveTo>
                  <a:lnTo>
                    <a:pt x="272114" y="164701"/>
                  </a:lnTo>
                  <a:lnTo>
                    <a:pt x="193344" y="164701"/>
                  </a:lnTo>
                  <a:lnTo>
                    <a:pt x="193344" y="114575"/>
                  </a:lnTo>
                  <a:lnTo>
                    <a:pt x="272114" y="114575"/>
                  </a:lnTo>
                  <a:close/>
                  <a:moveTo>
                    <a:pt x="379528" y="114575"/>
                  </a:moveTo>
                  <a:lnTo>
                    <a:pt x="379528" y="164701"/>
                  </a:lnTo>
                  <a:lnTo>
                    <a:pt x="300758" y="164701"/>
                  </a:lnTo>
                  <a:lnTo>
                    <a:pt x="300758" y="114575"/>
                  </a:lnTo>
                  <a:lnTo>
                    <a:pt x="379528" y="114575"/>
                  </a:lnTo>
                  <a:close/>
                  <a:moveTo>
                    <a:pt x="486942" y="114575"/>
                  </a:moveTo>
                  <a:lnTo>
                    <a:pt x="486942" y="164701"/>
                  </a:lnTo>
                  <a:lnTo>
                    <a:pt x="408172" y="164701"/>
                  </a:lnTo>
                  <a:lnTo>
                    <a:pt x="408172" y="114575"/>
                  </a:lnTo>
                  <a:lnTo>
                    <a:pt x="486942" y="114575"/>
                  </a:lnTo>
                  <a:close/>
                  <a:moveTo>
                    <a:pt x="486942" y="243471"/>
                  </a:moveTo>
                  <a:lnTo>
                    <a:pt x="408172" y="243471"/>
                  </a:lnTo>
                  <a:lnTo>
                    <a:pt x="408172" y="193344"/>
                  </a:lnTo>
                  <a:lnTo>
                    <a:pt x="486942" y="193344"/>
                  </a:lnTo>
                  <a:lnTo>
                    <a:pt x="486942" y="243471"/>
                  </a:lnTo>
                  <a:close/>
                  <a:moveTo>
                    <a:pt x="486942" y="304339"/>
                  </a:moveTo>
                  <a:lnTo>
                    <a:pt x="408172" y="311499"/>
                  </a:lnTo>
                  <a:lnTo>
                    <a:pt x="408172" y="272114"/>
                  </a:lnTo>
                  <a:lnTo>
                    <a:pt x="486942" y="272114"/>
                  </a:lnTo>
                  <a:lnTo>
                    <a:pt x="486942" y="304339"/>
                  </a:lnTo>
                  <a:close/>
                  <a:moveTo>
                    <a:pt x="164701" y="272114"/>
                  </a:moveTo>
                  <a:lnTo>
                    <a:pt x="164701" y="332982"/>
                  </a:lnTo>
                  <a:lnTo>
                    <a:pt x="85931" y="340143"/>
                  </a:lnTo>
                  <a:lnTo>
                    <a:pt x="85931" y="272114"/>
                  </a:lnTo>
                  <a:lnTo>
                    <a:pt x="164701" y="272114"/>
                  </a:lnTo>
                  <a:close/>
                  <a:moveTo>
                    <a:pt x="164701" y="243471"/>
                  </a:moveTo>
                  <a:lnTo>
                    <a:pt x="85931" y="243471"/>
                  </a:lnTo>
                  <a:lnTo>
                    <a:pt x="85931" y="193344"/>
                  </a:lnTo>
                  <a:lnTo>
                    <a:pt x="164701" y="193344"/>
                  </a:lnTo>
                  <a:lnTo>
                    <a:pt x="164701" y="243471"/>
                  </a:lnTo>
                  <a:close/>
                  <a:moveTo>
                    <a:pt x="272114" y="243471"/>
                  </a:moveTo>
                  <a:lnTo>
                    <a:pt x="193344" y="243471"/>
                  </a:lnTo>
                  <a:lnTo>
                    <a:pt x="193344" y="193344"/>
                  </a:lnTo>
                  <a:lnTo>
                    <a:pt x="272114" y="193344"/>
                  </a:lnTo>
                  <a:lnTo>
                    <a:pt x="272114" y="243471"/>
                  </a:lnTo>
                  <a:close/>
                  <a:moveTo>
                    <a:pt x="300758" y="243471"/>
                  </a:moveTo>
                  <a:lnTo>
                    <a:pt x="300758" y="193344"/>
                  </a:lnTo>
                  <a:lnTo>
                    <a:pt x="379528" y="193344"/>
                  </a:lnTo>
                  <a:lnTo>
                    <a:pt x="379528" y="243471"/>
                  </a:lnTo>
                  <a:lnTo>
                    <a:pt x="300758" y="243471"/>
                  </a:lnTo>
                  <a:close/>
                  <a:moveTo>
                    <a:pt x="272114" y="323673"/>
                  </a:moveTo>
                  <a:lnTo>
                    <a:pt x="193344" y="330834"/>
                  </a:lnTo>
                  <a:lnTo>
                    <a:pt x="193344" y="272114"/>
                  </a:lnTo>
                  <a:lnTo>
                    <a:pt x="272114" y="272114"/>
                  </a:lnTo>
                  <a:lnTo>
                    <a:pt x="272114" y="323673"/>
                  </a:lnTo>
                  <a:close/>
                  <a:moveTo>
                    <a:pt x="300758" y="272114"/>
                  </a:moveTo>
                  <a:lnTo>
                    <a:pt x="379528" y="272114"/>
                  </a:lnTo>
                  <a:lnTo>
                    <a:pt x="379528" y="313648"/>
                  </a:lnTo>
                  <a:lnTo>
                    <a:pt x="300758" y="320809"/>
                  </a:lnTo>
                  <a:lnTo>
                    <a:pt x="300758" y="272114"/>
                  </a:lnTo>
                  <a:close/>
                  <a:moveTo>
                    <a:pt x="529907" y="343724"/>
                  </a:moveTo>
                  <a:lnTo>
                    <a:pt x="529907" y="71609"/>
                  </a:lnTo>
                  <a:lnTo>
                    <a:pt x="85931" y="71609"/>
                  </a:lnTo>
                  <a:lnTo>
                    <a:pt x="85931" y="64448"/>
                  </a:lnTo>
                  <a:cubicBezTo>
                    <a:pt x="85931" y="28644"/>
                    <a:pt x="57287" y="0"/>
                    <a:pt x="21483" y="0"/>
                  </a:cubicBezTo>
                  <a:cubicBezTo>
                    <a:pt x="9309" y="0"/>
                    <a:pt x="0" y="9309"/>
                    <a:pt x="0" y="21483"/>
                  </a:cubicBezTo>
                  <a:cubicBezTo>
                    <a:pt x="0" y="33656"/>
                    <a:pt x="9309" y="42965"/>
                    <a:pt x="21483" y="42965"/>
                  </a:cubicBezTo>
                  <a:cubicBezTo>
                    <a:pt x="33656" y="42965"/>
                    <a:pt x="42965" y="52275"/>
                    <a:pt x="42965" y="64448"/>
                  </a:cubicBezTo>
                  <a:lnTo>
                    <a:pt x="42965" y="422493"/>
                  </a:lnTo>
                  <a:cubicBezTo>
                    <a:pt x="42965" y="458298"/>
                    <a:pt x="71609" y="486942"/>
                    <a:pt x="107414" y="486942"/>
                  </a:cubicBezTo>
                  <a:lnTo>
                    <a:pt x="128896" y="486942"/>
                  </a:lnTo>
                  <a:lnTo>
                    <a:pt x="443976" y="486942"/>
                  </a:lnTo>
                  <a:lnTo>
                    <a:pt x="508424" y="486942"/>
                  </a:lnTo>
                  <a:cubicBezTo>
                    <a:pt x="520598" y="486942"/>
                    <a:pt x="529907" y="477632"/>
                    <a:pt x="529907" y="465459"/>
                  </a:cubicBezTo>
                  <a:cubicBezTo>
                    <a:pt x="529907" y="453285"/>
                    <a:pt x="520598" y="443976"/>
                    <a:pt x="508424" y="443976"/>
                  </a:cubicBezTo>
                  <a:lnTo>
                    <a:pt x="107414" y="443976"/>
                  </a:lnTo>
                  <a:cubicBezTo>
                    <a:pt x="95240" y="443976"/>
                    <a:pt x="85931" y="434667"/>
                    <a:pt x="85931" y="422493"/>
                  </a:cubicBezTo>
                  <a:lnTo>
                    <a:pt x="85931" y="383109"/>
                  </a:lnTo>
                  <a:lnTo>
                    <a:pt x="529907" y="343724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071505B-8270-48B5-BB6B-AEB08F2D1C18}"/>
                </a:ext>
              </a:extLst>
            </p:cNvPr>
            <p:cNvSpPr/>
            <p:nvPr/>
          </p:nvSpPr>
          <p:spPr>
            <a:xfrm>
              <a:off x="588711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641EF11-884E-4F48-B60F-2437FE3CDFA8}"/>
                </a:ext>
              </a:extLst>
            </p:cNvPr>
            <p:cNvSpPr/>
            <p:nvPr/>
          </p:nvSpPr>
          <p:spPr>
            <a:xfrm>
              <a:off x="620219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27" descr="Box">
            <a:extLst>
              <a:ext uri="{FF2B5EF4-FFF2-40B4-BE49-F238E27FC236}">
                <a16:creationId xmlns:a16="http://schemas.microsoft.com/office/drawing/2014/main" id="{45445405-C066-41A4-A053-11BE3E6C114D}"/>
              </a:ext>
            </a:extLst>
          </p:cNvPr>
          <p:cNvGrpSpPr/>
          <p:nvPr/>
        </p:nvGrpSpPr>
        <p:grpSpPr>
          <a:xfrm>
            <a:off x="8885027" y="2350555"/>
            <a:ext cx="472619" cy="564279"/>
            <a:chOff x="8885027" y="2459403"/>
            <a:chExt cx="472619" cy="56427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9792975-8566-4C62-8F2A-8D6BE9772818}"/>
                </a:ext>
              </a:extLst>
            </p:cNvPr>
            <p:cNvSpPr/>
            <p:nvPr/>
          </p:nvSpPr>
          <p:spPr>
            <a:xfrm>
              <a:off x="8885027" y="2537457"/>
              <a:ext cx="343723" cy="208382"/>
            </a:xfrm>
            <a:custGeom>
              <a:avLst/>
              <a:gdLst>
                <a:gd name="connsiteX0" fmla="*/ 107414 w 343723"/>
                <a:gd name="connsiteY0" fmla="*/ 0 h 208382"/>
                <a:gd name="connsiteX1" fmla="*/ 0 w 343723"/>
                <a:gd name="connsiteY1" fmla="*/ 65164 h 208382"/>
                <a:gd name="connsiteX2" fmla="*/ 236310 w 343723"/>
                <a:gd name="connsiteY2" fmla="*/ 208382 h 208382"/>
                <a:gd name="connsiteX3" fmla="*/ 343724 w 343723"/>
                <a:gd name="connsiteY3" fmla="*/ 143218 h 20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3723" h="208382">
                  <a:moveTo>
                    <a:pt x="107414" y="0"/>
                  </a:moveTo>
                  <a:lnTo>
                    <a:pt x="0" y="65164"/>
                  </a:lnTo>
                  <a:lnTo>
                    <a:pt x="236310" y="208382"/>
                  </a:lnTo>
                  <a:lnTo>
                    <a:pt x="343724" y="143218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03BCF54-4581-4699-BCD7-17E2B715FC99}"/>
                </a:ext>
              </a:extLst>
            </p:cNvPr>
            <p:cNvSpPr/>
            <p:nvPr/>
          </p:nvSpPr>
          <p:spPr>
            <a:xfrm>
              <a:off x="9019652" y="2459403"/>
              <a:ext cx="337994" cy="204801"/>
            </a:xfrm>
            <a:custGeom>
              <a:avLst/>
              <a:gdLst>
                <a:gd name="connsiteX0" fmla="*/ 337995 w 337994"/>
                <a:gd name="connsiteY0" fmla="*/ 143218 h 204801"/>
                <a:gd name="connsiteX1" fmla="*/ 101685 w 337994"/>
                <a:gd name="connsiteY1" fmla="*/ 0 h 204801"/>
                <a:gd name="connsiteX2" fmla="*/ 0 w 337994"/>
                <a:gd name="connsiteY2" fmla="*/ 61584 h 204801"/>
                <a:gd name="connsiteX3" fmla="*/ 236310 w 337994"/>
                <a:gd name="connsiteY3" fmla="*/ 204802 h 20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994" h="204801">
                  <a:moveTo>
                    <a:pt x="337995" y="143218"/>
                  </a:moveTo>
                  <a:lnTo>
                    <a:pt x="101685" y="0"/>
                  </a:lnTo>
                  <a:lnTo>
                    <a:pt x="0" y="61584"/>
                  </a:lnTo>
                  <a:lnTo>
                    <a:pt x="236310" y="204802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643BB79-ED46-4E7A-AD6C-4EA447B0F4EF}"/>
                </a:ext>
              </a:extLst>
            </p:cNvPr>
            <p:cNvSpPr/>
            <p:nvPr/>
          </p:nvSpPr>
          <p:spPr>
            <a:xfrm>
              <a:off x="8885027" y="2636278"/>
              <a:ext cx="221988" cy="387405"/>
            </a:xfrm>
            <a:custGeom>
              <a:avLst/>
              <a:gdLst>
                <a:gd name="connsiteX0" fmla="*/ 0 w 221988"/>
                <a:gd name="connsiteY0" fmla="*/ 23631 h 387405"/>
                <a:gd name="connsiteX1" fmla="*/ 0 w 221988"/>
                <a:gd name="connsiteY1" fmla="*/ 252780 h 387405"/>
                <a:gd name="connsiteX2" fmla="*/ 221988 w 221988"/>
                <a:gd name="connsiteY2" fmla="*/ 387405 h 387405"/>
                <a:gd name="connsiteX3" fmla="*/ 221988 w 221988"/>
                <a:gd name="connsiteY3" fmla="*/ 134625 h 387405"/>
                <a:gd name="connsiteX4" fmla="*/ 0 w 221988"/>
                <a:gd name="connsiteY4" fmla="*/ 0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8" h="387405">
                  <a:moveTo>
                    <a:pt x="0" y="23631"/>
                  </a:moveTo>
                  <a:lnTo>
                    <a:pt x="0" y="252780"/>
                  </a:lnTo>
                  <a:lnTo>
                    <a:pt x="221988" y="387405"/>
                  </a:lnTo>
                  <a:lnTo>
                    <a:pt x="221988" y="134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6200BB3-4507-49C5-8CE7-D112588D223F}"/>
                </a:ext>
              </a:extLst>
            </p:cNvPr>
            <p:cNvSpPr/>
            <p:nvPr/>
          </p:nvSpPr>
          <p:spPr>
            <a:xfrm>
              <a:off x="9135659" y="2636278"/>
              <a:ext cx="221988" cy="387405"/>
            </a:xfrm>
            <a:custGeom>
              <a:avLst/>
              <a:gdLst>
                <a:gd name="connsiteX0" fmla="*/ 78770 w 221988"/>
                <a:gd name="connsiteY0" fmla="*/ 174010 h 387405"/>
                <a:gd name="connsiteX1" fmla="*/ 28644 w 221988"/>
                <a:gd name="connsiteY1" fmla="*/ 202654 h 387405"/>
                <a:gd name="connsiteX2" fmla="*/ 28644 w 221988"/>
                <a:gd name="connsiteY2" fmla="*/ 152527 h 387405"/>
                <a:gd name="connsiteX3" fmla="*/ 78770 w 221988"/>
                <a:gd name="connsiteY3" fmla="*/ 123884 h 387405"/>
                <a:gd name="connsiteX4" fmla="*/ 78770 w 221988"/>
                <a:gd name="connsiteY4" fmla="*/ 174010 h 387405"/>
                <a:gd name="connsiteX5" fmla="*/ 0 w 221988"/>
                <a:gd name="connsiteY5" fmla="*/ 134625 h 387405"/>
                <a:gd name="connsiteX6" fmla="*/ 0 w 221988"/>
                <a:gd name="connsiteY6" fmla="*/ 387405 h 387405"/>
                <a:gd name="connsiteX7" fmla="*/ 221988 w 221988"/>
                <a:gd name="connsiteY7" fmla="*/ 252780 h 387405"/>
                <a:gd name="connsiteX8" fmla="*/ 221988 w 221988"/>
                <a:gd name="connsiteY8" fmla="*/ 0 h 387405"/>
                <a:gd name="connsiteX9" fmla="*/ 0 w 221988"/>
                <a:gd name="connsiteY9" fmla="*/ 134625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88" h="387405">
                  <a:moveTo>
                    <a:pt x="78770" y="174010"/>
                  </a:moveTo>
                  <a:lnTo>
                    <a:pt x="28644" y="202654"/>
                  </a:lnTo>
                  <a:lnTo>
                    <a:pt x="28644" y="152527"/>
                  </a:lnTo>
                  <a:lnTo>
                    <a:pt x="78770" y="123884"/>
                  </a:lnTo>
                  <a:lnTo>
                    <a:pt x="78770" y="174010"/>
                  </a:lnTo>
                  <a:close/>
                  <a:moveTo>
                    <a:pt x="0" y="134625"/>
                  </a:moveTo>
                  <a:lnTo>
                    <a:pt x="0" y="387405"/>
                  </a:lnTo>
                  <a:lnTo>
                    <a:pt x="221988" y="252780"/>
                  </a:lnTo>
                  <a:lnTo>
                    <a:pt x="221988" y="0"/>
                  </a:lnTo>
                  <a:lnTo>
                    <a:pt x="0" y="134625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B48967B2-7E5F-493A-8B73-02B3911723C1}"/>
              </a:ext>
            </a:extLst>
          </p:cNvPr>
          <p:cNvSpPr/>
          <p:nvPr/>
        </p:nvSpPr>
        <p:spPr>
          <a:xfrm>
            <a:off x="558800" y="3193203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BFD4B552-A614-4395-BABD-905924A7A09C}"/>
              </a:ext>
            </a:extLst>
          </p:cNvPr>
          <p:cNvSpPr/>
          <p:nvPr/>
        </p:nvSpPr>
        <p:spPr>
          <a:xfrm>
            <a:off x="4178581" y="1790272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D656E705-54E3-4C0F-B125-B75200924FAF}"/>
              </a:ext>
            </a:extLst>
          </p:cNvPr>
          <p:cNvSpPr/>
          <p:nvPr/>
        </p:nvSpPr>
        <p:spPr>
          <a:xfrm>
            <a:off x="7211059" y="3194708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58124C18-42F7-4132-BAD5-057FC4B69CFA}"/>
              </a:ext>
            </a:extLst>
          </p:cNvPr>
          <p:cNvSpPr/>
          <p:nvPr/>
        </p:nvSpPr>
        <p:spPr>
          <a:xfrm>
            <a:off x="10564657" y="1795775"/>
            <a:ext cx="822506" cy="27940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6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Belt Conveyor Process – Slide Template</vt:lpstr>
      <vt:lpstr>Belt Conveyor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Belt Conveyor Process</dc:title>
  <dc:creator>PresentationGO.com</dc:creator>
  <dc:description>© Copyright PresentationGO.com</dc:description>
  <dcterms:created xsi:type="dcterms:W3CDTF">2014-11-26T05:14:11Z</dcterms:created>
  <dcterms:modified xsi:type="dcterms:W3CDTF">2020-04-13T23:22:49Z</dcterms:modified>
  <cp:category>Charts &amp; Diagrams</cp:category>
</cp:coreProperties>
</file>