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15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04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Belt &amp; Pulley Process – Slide Template</a:t>
            </a:r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D6BD6D98-852F-5ADE-59B6-E79C59219E0F}"/>
              </a:ext>
            </a:extLst>
          </p:cNvPr>
          <p:cNvSpPr/>
          <p:nvPr/>
        </p:nvSpPr>
        <p:spPr>
          <a:xfrm>
            <a:off x="1841446" y="2209905"/>
            <a:ext cx="8509108" cy="2729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22" extrusionOk="0">
                <a:moveTo>
                  <a:pt x="21112" y="1487"/>
                </a:moveTo>
                <a:cubicBezTo>
                  <a:pt x="20476" y="-452"/>
                  <a:pt x="19447" y="-452"/>
                  <a:pt x="18811" y="1487"/>
                </a:cubicBezTo>
                <a:lnTo>
                  <a:pt x="16292" y="9139"/>
                </a:lnTo>
                <a:lnTo>
                  <a:pt x="13772" y="1461"/>
                </a:lnTo>
                <a:cubicBezTo>
                  <a:pt x="13467" y="531"/>
                  <a:pt x="13058" y="0"/>
                  <a:pt x="12622" y="0"/>
                </a:cubicBezTo>
                <a:cubicBezTo>
                  <a:pt x="12413" y="0"/>
                  <a:pt x="12203" y="132"/>
                  <a:pt x="12020" y="345"/>
                </a:cubicBezTo>
                <a:cubicBezTo>
                  <a:pt x="12020" y="345"/>
                  <a:pt x="12012" y="345"/>
                  <a:pt x="12012" y="372"/>
                </a:cubicBezTo>
                <a:cubicBezTo>
                  <a:pt x="11994" y="398"/>
                  <a:pt x="11985" y="398"/>
                  <a:pt x="11977" y="425"/>
                </a:cubicBezTo>
                <a:cubicBezTo>
                  <a:pt x="11968" y="451"/>
                  <a:pt x="11951" y="451"/>
                  <a:pt x="11942" y="478"/>
                </a:cubicBezTo>
                <a:cubicBezTo>
                  <a:pt x="11942" y="478"/>
                  <a:pt x="11933" y="478"/>
                  <a:pt x="11933" y="504"/>
                </a:cubicBezTo>
                <a:cubicBezTo>
                  <a:pt x="11768" y="744"/>
                  <a:pt x="11619" y="1062"/>
                  <a:pt x="11489" y="1461"/>
                </a:cubicBezTo>
                <a:lnTo>
                  <a:pt x="8969" y="9139"/>
                </a:lnTo>
                <a:lnTo>
                  <a:pt x="6442" y="1487"/>
                </a:lnTo>
                <a:cubicBezTo>
                  <a:pt x="6137" y="558"/>
                  <a:pt x="5727" y="26"/>
                  <a:pt x="5291" y="26"/>
                </a:cubicBezTo>
                <a:cubicBezTo>
                  <a:pt x="5291" y="26"/>
                  <a:pt x="5291" y="26"/>
                  <a:pt x="5291" y="26"/>
                </a:cubicBezTo>
                <a:cubicBezTo>
                  <a:pt x="5291" y="26"/>
                  <a:pt x="5291" y="26"/>
                  <a:pt x="5291" y="26"/>
                </a:cubicBezTo>
                <a:cubicBezTo>
                  <a:pt x="4855" y="26"/>
                  <a:pt x="4446" y="531"/>
                  <a:pt x="4140" y="1487"/>
                </a:cubicBezTo>
                <a:lnTo>
                  <a:pt x="479" y="12646"/>
                </a:lnTo>
                <a:cubicBezTo>
                  <a:pt x="174" y="13576"/>
                  <a:pt x="0" y="14825"/>
                  <a:pt x="0" y="16153"/>
                </a:cubicBezTo>
                <a:cubicBezTo>
                  <a:pt x="0" y="17482"/>
                  <a:pt x="166" y="18730"/>
                  <a:pt x="479" y="19660"/>
                </a:cubicBezTo>
                <a:cubicBezTo>
                  <a:pt x="793" y="20617"/>
                  <a:pt x="1212" y="21121"/>
                  <a:pt x="1630" y="21121"/>
                </a:cubicBezTo>
                <a:cubicBezTo>
                  <a:pt x="2048" y="21121"/>
                  <a:pt x="2467" y="20643"/>
                  <a:pt x="2781" y="19660"/>
                </a:cubicBezTo>
                <a:lnTo>
                  <a:pt x="5291" y="12009"/>
                </a:lnTo>
                <a:lnTo>
                  <a:pt x="7801" y="19660"/>
                </a:lnTo>
                <a:cubicBezTo>
                  <a:pt x="8115" y="20617"/>
                  <a:pt x="8534" y="21121"/>
                  <a:pt x="8952" y="21121"/>
                </a:cubicBezTo>
                <a:cubicBezTo>
                  <a:pt x="8952" y="21121"/>
                  <a:pt x="8952" y="21121"/>
                  <a:pt x="8961" y="21121"/>
                </a:cubicBezTo>
                <a:cubicBezTo>
                  <a:pt x="8961" y="21121"/>
                  <a:pt x="8961" y="21121"/>
                  <a:pt x="8969" y="21121"/>
                </a:cubicBezTo>
                <a:cubicBezTo>
                  <a:pt x="9388" y="21121"/>
                  <a:pt x="9806" y="20643"/>
                  <a:pt x="10120" y="19660"/>
                </a:cubicBezTo>
                <a:lnTo>
                  <a:pt x="12631" y="12009"/>
                </a:lnTo>
                <a:lnTo>
                  <a:pt x="15141" y="19660"/>
                </a:lnTo>
                <a:cubicBezTo>
                  <a:pt x="15446" y="20590"/>
                  <a:pt x="15856" y="21121"/>
                  <a:pt x="16292" y="21121"/>
                </a:cubicBezTo>
                <a:cubicBezTo>
                  <a:pt x="16292" y="21121"/>
                  <a:pt x="16292" y="21121"/>
                  <a:pt x="16300" y="21121"/>
                </a:cubicBezTo>
                <a:cubicBezTo>
                  <a:pt x="16300" y="21121"/>
                  <a:pt x="16300" y="21121"/>
                  <a:pt x="16309" y="21121"/>
                </a:cubicBezTo>
                <a:cubicBezTo>
                  <a:pt x="16745" y="21121"/>
                  <a:pt x="17154" y="20617"/>
                  <a:pt x="17460" y="19660"/>
                </a:cubicBezTo>
                <a:lnTo>
                  <a:pt x="21121" y="8502"/>
                </a:lnTo>
                <a:cubicBezTo>
                  <a:pt x="21426" y="7572"/>
                  <a:pt x="21600" y="6323"/>
                  <a:pt x="21600" y="4994"/>
                </a:cubicBezTo>
                <a:cubicBezTo>
                  <a:pt x="21591" y="3666"/>
                  <a:pt x="21417" y="2417"/>
                  <a:pt x="21112" y="1487"/>
                </a:cubicBezTo>
                <a:close/>
                <a:moveTo>
                  <a:pt x="11567" y="1753"/>
                </a:moveTo>
                <a:cubicBezTo>
                  <a:pt x="11689" y="1381"/>
                  <a:pt x="11829" y="1062"/>
                  <a:pt x="11985" y="850"/>
                </a:cubicBezTo>
                <a:cubicBezTo>
                  <a:pt x="11985" y="850"/>
                  <a:pt x="11985" y="850"/>
                  <a:pt x="11985" y="850"/>
                </a:cubicBezTo>
                <a:cubicBezTo>
                  <a:pt x="12003" y="823"/>
                  <a:pt x="12012" y="823"/>
                  <a:pt x="12029" y="797"/>
                </a:cubicBezTo>
                <a:cubicBezTo>
                  <a:pt x="12038" y="797"/>
                  <a:pt x="12046" y="770"/>
                  <a:pt x="12055" y="770"/>
                </a:cubicBezTo>
                <a:cubicBezTo>
                  <a:pt x="12064" y="770"/>
                  <a:pt x="12064" y="770"/>
                  <a:pt x="12073" y="744"/>
                </a:cubicBezTo>
                <a:cubicBezTo>
                  <a:pt x="12247" y="531"/>
                  <a:pt x="12439" y="425"/>
                  <a:pt x="12622" y="425"/>
                </a:cubicBezTo>
                <a:cubicBezTo>
                  <a:pt x="13005" y="425"/>
                  <a:pt x="13389" y="876"/>
                  <a:pt x="13685" y="1753"/>
                </a:cubicBezTo>
                <a:cubicBezTo>
                  <a:pt x="13964" y="2603"/>
                  <a:pt x="14121" y="3772"/>
                  <a:pt x="14121" y="4994"/>
                </a:cubicBezTo>
                <a:cubicBezTo>
                  <a:pt x="14121" y="6217"/>
                  <a:pt x="13964" y="7359"/>
                  <a:pt x="13685" y="8236"/>
                </a:cubicBezTo>
                <a:lnTo>
                  <a:pt x="12631" y="11451"/>
                </a:lnTo>
                <a:lnTo>
                  <a:pt x="11576" y="8236"/>
                </a:lnTo>
                <a:cubicBezTo>
                  <a:pt x="11297" y="7386"/>
                  <a:pt x="11140" y="6217"/>
                  <a:pt x="11140" y="4994"/>
                </a:cubicBezTo>
                <a:cubicBezTo>
                  <a:pt x="11131" y="3772"/>
                  <a:pt x="11288" y="2630"/>
                  <a:pt x="11567" y="1753"/>
                </a:cubicBezTo>
                <a:close/>
                <a:moveTo>
                  <a:pt x="4228" y="1753"/>
                </a:moveTo>
                <a:cubicBezTo>
                  <a:pt x="4507" y="903"/>
                  <a:pt x="4890" y="425"/>
                  <a:pt x="5282" y="425"/>
                </a:cubicBezTo>
                <a:cubicBezTo>
                  <a:pt x="5683" y="425"/>
                  <a:pt x="6058" y="903"/>
                  <a:pt x="6337" y="1753"/>
                </a:cubicBezTo>
                <a:cubicBezTo>
                  <a:pt x="6616" y="2603"/>
                  <a:pt x="6773" y="3772"/>
                  <a:pt x="6773" y="4994"/>
                </a:cubicBezTo>
                <a:cubicBezTo>
                  <a:pt x="6773" y="6217"/>
                  <a:pt x="6616" y="7359"/>
                  <a:pt x="6337" y="8236"/>
                </a:cubicBezTo>
                <a:lnTo>
                  <a:pt x="5282" y="11451"/>
                </a:lnTo>
                <a:lnTo>
                  <a:pt x="4228" y="8236"/>
                </a:lnTo>
                <a:cubicBezTo>
                  <a:pt x="3949" y="7386"/>
                  <a:pt x="3792" y="6217"/>
                  <a:pt x="3792" y="4994"/>
                </a:cubicBezTo>
                <a:cubicBezTo>
                  <a:pt x="3792" y="3772"/>
                  <a:pt x="3949" y="2630"/>
                  <a:pt x="4228" y="1753"/>
                </a:cubicBezTo>
                <a:close/>
                <a:moveTo>
                  <a:pt x="2685" y="19368"/>
                </a:moveTo>
                <a:cubicBezTo>
                  <a:pt x="2101" y="21148"/>
                  <a:pt x="1151" y="21148"/>
                  <a:pt x="567" y="19368"/>
                </a:cubicBezTo>
                <a:cubicBezTo>
                  <a:pt x="288" y="18518"/>
                  <a:pt x="131" y="17349"/>
                  <a:pt x="131" y="16127"/>
                </a:cubicBezTo>
                <a:cubicBezTo>
                  <a:pt x="131" y="14904"/>
                  <a:pt x="288" y="13762"/>
                  <a:pt x="567" y="12885"/>
                </a:cubicBezTo>
                <a:lnTo>
                  <a:pt x="3783" y="3082"/>
                </a:lnTo>
                <a:cubicBezTo>
                  <a:pt x="3705" y="3666"/>
                  <a:pt x="3661" y="4304"/>
                  <a:pt x="3661" y="4941"/>
                </a:cubicBezTo>
                <a:cubicBezTo>
                  <a:pt x="3661" y="6270"/>
                  <a:pt x="3827" y="7518"/>
                  <a:pt x="4140" y="8448"/>
                </a:cubicBezTo>
                <a:lnTo>
                  <a:pt x="5195" y="11663"/>
                </a:lnTo>
                <a:lnTo>
                  <a:pt x="2685" y="19368"/>
                </a:lnTo>
                <a:close/>
                <a:moveTo>
                  <a:pt x="6442" y="8501"/>
                </a:moveTo>
                <a:cubicBezTo>
                  <a:pt x="6747" y="7572"/>
                  <a:pt x="6921" y="6323"/>
                  <a:pt x="6921" y="4994"/>
                </a:cubicBezTo>
                <a:cubicBezTo>
                  <a:pt x="6921" y="4357"/>
                  <a:pt x="6877" y="3719"/>
                  <a:pt x="6799" y="3135"/>
                </a:cubicBezTo>
                <a:lnTo>
                  <a:pt x="8865" y="9431"/>
                </a:lnTo>
                <a:lnTo>
                  <a:pt x="7810" y="12646"/>
                </a:lnTo>
                <a:cubicBezTo>
                  <a:pt x="7505" y="13576"/>
                  <a:pt x="7331" y="14825"/>
                  <a:pt x="7331" y="16153"/>
                </a:cubicBezTo>
                <a:cubicBezTo>
                  <a:pt x="7331" y="16817"/>
                  <a:pt x="7374" y="17455"/>
                  <a:pt x="7453" y="18066"/>
                </a:cubicBezTo>
                <a:lnTo>
                  <a:pt x="5369" y="11716"/>
                </a:lnTo>
                <a:lnTo>
                  <a:pt x="6442" y="8501"/>
                </a:lnTo>
                <a:close/>
                <a:moveTo>
                  <a:pt x="10016" y="19368"/>
                </a:moveTo>
                <a:cubicBezTo>
                  <a:pt x="9728" y="20245"/>
                  <a:pt x="9344" y="20696"/>
                  <a:pt x="8961" y="20696"/>
                </a:cubicBezTo>
                <a:cubicBezTo>
                  <a:pt x="8577" y="20696"/>
                  <a:pt x="8194" y="20245"/>
                  <a:pt x="7906" y="19368"/>
                </a:cubicBezTo>
                <a:cubicBezTo>
                  <a:pt x="7627" y="18518"/>
                  <a:pt x="7470" y="17349"/>
                  <a:pt x="7470" y="16127"/>
                </a:cubicBezTo>
                <a:cubicBezTo>
                  <a:pt x="7470" y="14904"/>
                  <a:pt x="7627" y="13762"/>
                  <a:pt x="7906" y="12885"/>
                </a:cubicBezTo>
                <a:lnTo>
                  <a:pt x="8961" y="9671"/>
                </a:lnTo>
                <a:lnTo>
                  <a:pt x="10016" y="12885"/>
                </a:lnTo>
                <a:cubicBezTo>
                  <a:pt x="10294" y="13735"/>
                  <a:pt x="10451" y="14904"/>
                  <a:pt x="10451" y="16127"/>
                </a:cubicBezTo>
                <a:cubicBezTo>
                  <a:pt x="10451" y="17375"/>
                  <a:pt x="10294" y="18518"/>
                  <a:pt x="10016" y="19368"/>
                </a:cubicBezTo>
                <a:close/>
                <a:moveTo>
                  <a:pt x="10451" y="18066"/>
                </a:moveTo>
                <a:cubicBezTo>
                  <a:pt x="10530" y="17482"/>
                  <a:pt x="10573" y="16817"/>
                  <a:pt x="10573" y="16153"/>
                </a:cubicBezTo>
                <a:cubicBezTo>
                  <a:pt x="10573" y="14825"/>
                  <a:pt x="10408" y="13576"/>
                  <a:pt x="10094" y="12646"/>
                </a:cubicBezTo>
                <a:lnTo>
                  <a:pt x="9039" y="9431"/>
                </a:lnTo>
                <a:lnTo>
                  <a:pt x="11105" y="3135"/>
                </a:lnTo>
                <a:cubicBezTo>
                  <a:pt x="11027" y="3719"/>
                  <a:pt x="10983" y="4357"/>
                  <a:pt x="10983" y="4994"/>
                </a:cubicBezTo>
                <a:cubicBezTo>
                  <a:pt x="10983" y="6323"/>
                  <a:pt x="11149" y="7572"/>
                  <a:pt x="11462" y="8501"/>
                </a:cubicBezTo>
                <a:lnTo>
                  <a:pt x="12517" y="11716"/>
                </a:lnTo>
                <a:lnTo>
                  <a:pt x="10451" y="18066"/>
                </a:lnTo>
                <a:close/>
                <a:moveTo>
                  <a:pt x="13772" y="8501"/>
                </a:moveTo>
                <a:cubicBezTo>
                  <a:pt x="14077" y="7572"/>
                  <a:pt x="14252" y="6323"/>
                  <a:pt x="14252" y="4994"/>
                </a:cubicBezTo>
                <a:cubicBezTo>
                  <a:pt x="14252" y="4357"/>
                  <a:pt x="14208" y="3719"/>
                  <a:pt x="14130" y="3135"/>
                </a:cubicBezTo>
                <a:lnTo>
                  <a:pt x="16196" y="9431"/>
                </a:lnTo>
                <a:lnTo>
                  <a:pt x="15141" y="12646"/>
                </a:lnTo>
                <a:cubicBezTo>
                  <a:pt x="14836" y="13576"/>
                  <a:pt x="14662" y="14825"/>
                  <a:pt x="14662" y="16153"/>
                </a:cubicBezTo>
                <a:cubicBezTo>
                  <a:pt x="14662" y="16817"/>
                  <a:pt x="14705" y="17455"/>
                  <a:pt x="14784" y="18066"/>
                </a:cubicBezTo>
                <a:lnTo>
                  <a:pt x="12718" y="11716"/>
                </a:lnTo>
                <a:lnTo>
                  <a:pt x="13772" y="8501"/>
                </a:lnTo>
                <a:close/>
                <a:moveTo>
                  <a:pt x="17346" y="19368"/>
                </a:moveTo>
                <a:cubicBezTo>
                  <a:pt x="17067" y="20218"/>
                  <a:pt x="16692" y="20696"/>
                  <a:pt x="16292" y="20696"/>
                </a:cubicBezTo>
                <a:cubicBezTo>
                  <a:pt x="15891" y="20696"/>
                  <a:pt x="15516" y="20218"/>
                  <a:pt x="15237" y="19368"/>
                </a:cubicBezTo>
                <a:cubicBezTo>
                  <a:pt x="14958" y="18518"/>
                  <a:pt x="14801" y="17349"/>
                  <a:pt x="14801" y="16127"/>
                </a:cubicBezTo>
                <a:cubicBezTo>
                  <a:pt x="14801" y="14904"/>
                  <a:pt x="14958" y="13762"/>
                  <a:pt x="15237" y="12885"/>
                </a:cubicBezTo>
                <a:lnTo>
                  <a:pt x="16292" y="9671"/>
                </a:lnTo>
                <a:lnTo>
                  <a:pt x="17346" y="12885"/>
                </a:lnTo>
                <a:cubicBezTo>
                  <a:pt x="17625" y="13735"/>
                  <a:pt x="17782" y="14904"/>
                  <a:pt x="17782" y="16127"/>
                </a:cubicBezTo>
                <a:cubicBezTo>
                  <a:pt x="17791" y="17375"/>
                  <a:pt x="17634" y="18518"/>
                  <a:pt x="17346" y="19368"/>
                </a:cubicBezTo>
                <a:close/>
                <a:moveTo>
                  <a:pt x="21016" y="8209"/>
                </a:moveTo>
                <a:lnTo>
                  <a:pt x="17791" y="18040"/>
                </a:lnTo>
                <a:cubicBezTo>
                  <a:pt x="17869" y="17455"/>
                  <a:pt x="17913" y="16791"/>
                  <a:pt x="17913" y="16127"/>
                </a:cubicBezTo>
                <a:cubicBezTo>
                  <a:pt x="17913" y="14798"/>
                  <a:pt x="17747" y="13549"/>
                  <a:pt x="17433" y="12620"/>
                </a:cubicBezTo>
                <a:lnTo>
                  <a:pt x="16379" y="9405"/>
                </a:lnTo>
                <a:lnTo>
                  <a:pt x="18898" y="1727"/>
                </a:lnTo>
                <a:cubicBezTo>
                  <a:pt x="19194" y="823"/>
                  <a:pt x="19578" y="398"/>
                  <a:pt x="19961" y="398"/>
                </a:cubicBezTo>
                <a:cubicBezTo>
                  <a:pt x="20345" y="398"/>
                  <a:pt x="20728" y="850"/>
                  <a:pt x="21025" y="1727"/>
                </a:cubicBezTo>
                <a:cubicBezTo>
                  <a:pt x="21304" y="2577"/>
                  <a:pt x="21461" y="3746"/>
                  <a:pt x="21461" y="4968"/>
                </a:cubicBezTo>
                <a:cubicBezTo>
                  <a:pt x="21461" y="6217"/>
                  <a:pt x="21304" y="7359"/>
                  <a:pt x="21016" y="820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9CBBC64B-966C-B257-5595-5ACEBCE30F8A}"/>
              </a:ext>
            </a:extLst>
          </p:cNvPr>
          <p:cNvSpPr/>
          <p:nvPr/>
        </p:nvSpPr>
        <p:spPr>
          <a:xfrm>
            <a:off x="1841446" y="3691237"/>
            <a:ext cx="1280160" cy="1280160"/>
          </a:xfrm>
          <a:prstGeom prst="ellipse">
            <a:avLst/>
          </a:prstGeom>
          <a:solidFill>
            <a:schemeClr val="accent6"/>
          </a:solidFill>
          <a:ln w="76200">
            <a:solidFill>
              <a:schemeClr val="accent6">
                <a:lumMod val="50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1C0CEB72-6F10-CFC5-C1CC-0ACDAA5CD5CA}"/>
              </a:ext>
            </a:extLst>
          </p:cNvPr>
          <p:cNvSpPr/>
          <p:nvPr/>
        </p:nvSpPr>
        <p:spPr>
          <a:xfrm>
            <a:off x="3287236" y="2178337"/>
            <a:ext cx="1280160" cy="1280160"/>
          </a:xfrm>
          <a:prstGeom prst="ellipse">
            <a:avLst/>
          </a:prstGeom>
          <a:solidFill>
            <a:schemeClr val="accent3"/>
          </a:solidFill>
          <a:ln w="76200">
            <a:solidFill>
              <a:schemeClr val="accent3">
                <a:lumMod val="50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81A8668D-2BCF-22BA-3B11-EB459E109DE3}"/>
              </a:ext>
            </a:extLst>
          </p:cNvPr>
          <p:cNvSpPr/>
          <p:nvPr/>
        </p:nvSpPr>
        <p:spPr>
          <a:xfrm>
            <a:off x="4733026" y="3691237"/>
            <a:ext cx="1280160" cy="1280160"/>
          </a:xfrm>
          <a:prstGeom prst="ellipse">
            <a:avLst/>
          </a:prstGeom>
          <a:solidFill>
            <a:schemeClr val="accent2"/>
          </a:solidFill>
          <a:ln w="76200">
            <a:solidFill>
              <a:schemeClr val="accent2">
                <a:lumMod val="50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E78C4354-82C1-EB45-A286-74A8635F11D1}"/>
              </a:ext>
            </a:extLst>
          </p:cNvPr>
          <p:cNvSpPr/>
          <p:nvPr/>
        </p:nvSpPr>
        <p:spPr>
          <a:xfrm>
            <a:off x="6178816" y="2178337"/>
            <a:ext cx="1280160" cy="1280160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accent4">
                <a:lumMod val="50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ABF2C960-6D4A-7C7B-9617-F509583A80A9}"/>
              </a:ext>
            </a:extLst>
          </p:cNvPr>
          <p:cNvSpPr/>
          <p:nvPr/>
        </p:nvSpPr>
        <p:spPr>
          <a:xfrm>
            <a:off x="7624606" y="3691237"/>
            <a:ext cx="1280160" cy="1280160"/>
          </a:xfrm>
          <a:prstGeom prst="ellipse">
            <a:avLst/>
          </a:prstGeom>
          <a:solidFill>
            <a:schemeClr val="accent5"/>
          </a:solidFill>
          <a:ln w="76200">
            <a:solidFill>
              <a:schemeClr val="accent5">
                <a:lumMod val="50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600" b="1" dirty="0"/>
              <a:t>05</a:t>
            </a:r>
            <a:endParaRPr sz="3600" b="1" dirty="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DADB2ECF-132F-A2B2-A6FF-C0E3F2B0D060}"/>
              </a:ext>
            </a:extLst>
          </p:cNvPr>
          <p:cNvSpPr/>
          <p:nvPr/>
        </p:nvSpPr>
        <p:spPr>
          <a:xfrm>
            <a:off x="9070394" y="2178337"/>
            <a:ext cx="1280160" cy="128016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>
                <a:lumMod val="50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600" b="1" dirty="0"/>
              <a:t>06</a:t>
            </a:r>
            <a:endParaRPr sz="3600" b="1" dirty="0"/>
          </a:p>
        </p:txBody>
      </p:sp>
      <p:pic>
        <p:nvPicPr>
          <p:cNvPr id="23" name="Graphic 22" descr="Briefcase with solid fill">
            <a:extLst>
              <a:ext uri="{FF2B5EF4-FFF2-40B4-BE49-F238E27FC236}">
                <a16:creationId xmlns:a16="http://schemas.microsoft.com/office/drawing/2014/main" id="{95BC37C4-84EE-879E-57E8-00F63DF2B0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68862" y="3301938"/>
            <a:ext cx="545858" cy="545858"/>
          </a:xfrm>
          <a:prstGeom prst="rect">
            <a:avLst/>
          </a:prstGeom>
        </p:spPr>
      </p:pic>
      <p:pic>
        <p:nvPicPr>
          <p:cNvPr id="24" name="Graphic 23" descr="Customer review with solid fill">
            <a:extLst>
              <a:ext uri="{FF2B5EF4-FFF2-40B4-BE49-F238E27FC236}">
                <a16:creationId xmlns:a16="http://schemas.microsoft.com/office/drawing/2014/main" id="{AA0CCAEC-053F-F18C-E7A7-04BA3CCBC1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77282" y="3301938"/>
            <a:ext cx="545858" cy="545858"/>
          </a:xfrm>
          <a:prstGeom prst="rect">
            <a:avLst/>
          </a:prstGeom>
        </p:spPr>
      </p:pic>
      <p:pic>
        <p:nvPicPr>
          <p:cNvPr id="25" name="Graphic 24" descr="Handshake with solid fill">
            <a:extLst>
              <a:ext uri="{FF2B5EF4-FFF2-40B4-BE49-F238E27FC236}">
                <a16:creationId xmlns:a16="http://schemas.microsoft.com/office/drawing/2014/main" id="{6FFD206C-6554-69D3-B0CE-5F7517E827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714651" y="3301938"/>
            <a:ext cx="545858" cy="545858"/>
          </a:xfrm>
          <a:prstGeom prst="rect">
            <a:avLst/>
          </a:prstGeom>
        </p:spPr>
      </p:pic>
      <p:pic>
        <p:nvPicPr>
          <p:cNvPr id="26" name="Graphic 25" descr="Open folder with solid fill">
            <a:extLst>
              <a:ext uri="{FF2B5EF4-FFF2-40B4-BE49-F238E27FC236}">
                <a16:creationId xmlns:a16="http://schemas.microsoft.com/office/drawing/2014/main" id="{2D10221B-AB81-A9DE-A3CC-38919A8BEB4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23072" y="3301938"/>
            <a:ext cx="545858" cy="545858"/>
          </a:xfrm>
          <a:prstGeom prst="rect">
            <a:avLst/>
          </a:prstGeom>
        </p:spPr>
      </p:pic>
      <p:pic>
        <p:nvPicPr>
          <p:cNvPr id="27" name="Graphic 26" descr="Target Audience with solid fill">
            <a:extLst>
              <a:ext uri="{FF2B5EF4-FFF2-40B4-BE49-F238E27FC236}">
                <a16:creationId xmlns:a16="http://schemas.microsoft.com/office/drawing/2014/main" id="{66265353-8F96-07EB-D6E2-7F6CCBC9FB5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931492" y="3301938"/>
            <a:ext cx="545858" cy="545858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F7C2F8C2-F42D-CBEB-9F97-7790BF67DBE9}"/>
              </a:ext>
            </a:extLst>
          </p:cNvPr>
          <p:cNvGrpSpPr/>
          <p:nvPr/>
        </p:nvGrpSpPr>
        <p:grpSpPr>
          <a:xfrm>
            <a:off x="1339803" y="4999342"/>
            <a:ext cx="2283445" cy="1105487"/>
            <a:chOff x="332936" y="4652338"/>
            <a:chExt cx="2926080" cy="1105487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371A094-4AF3-12D3-9947-358286D40EC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A1D7B16-0D17-12AF-985B-86943E516C0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viverra.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A1A4120-1E63-2FAC-8EB1-7DC067BB9D87}"/>
              </a:ext>
            </a:extLst>
          </p:cNvPr>
          <p:cNvGrpSpPr/>
          <p:nvPr/>
        </p:nvGrpSpPr>
        <p:grpSpPr>
          <a:xfrm>
            <a:off x="4231383" y="4999342"/>
            <a:ext cx="2283445" cy="1105487"/>
            <a:chOff x="332936" y="4652338"/>
            <a:chExt cx="2926080" cy="110548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25CBC0D-3755-3244-220F-DB9AAB4216F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D7D3DD0-761B-3DD9-DE65-6D34DE53AA3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viverra.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FD7BD2B-C128-F4AB-13DB-17ED7427A5D6}"/>
              </a:ext>
            </a:extLst>
          </p:cNvPr>
          <p:cNvGrpSpPr/>
          <p:nvPr/>
        </p:nvGrpSpPr>
        <p:grpSpPr>
          <a:xfrm>
            <a:off x="7122963" y="4999342"/>
            <a:ext cx="2283445" cy="1105487"/>
            <a:chOff x="332936" y="4652338"/>
            <a:chExt cx="2926080" cy="1105487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3E2CC45-3259-76A7-3B17-239611BC046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E039591-10FD-6B6E-6F70-A48FABDFFB2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viverra.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567D819-13FA-9492-A4F4-DBACEF7C705B}"/>
              </a:ext>
            </a:extLst>
          </p:cNvPr>
          <p:cNvGrpSpPr/>
          <p:nvPr/>
        </p:nvGrpSpPr>
        <p:grpSpPr>
          <a:xfrm>
            <a:off x="2785593" y="981771"/>
            <a:ext cx="2283445" cy="1105487"/>
            <a:chOff x="332936" y="4652338"/>
            <a:chExt cx="2926080" cy="1105487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383FE88-AFF7-8E8C-3A62-03DC074D82A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DAD93CB-876B-D637-B0CA-1DC05384FAC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viverra.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5143DB8-8845-36F9-E3A8-5D12953992A4}"/>
              </a:ext>
            </a:extLst>
          </p:cNvPr>
          <p:cNvGrpSpPr/>
          <p:nvPr/>
        </p:nvGrpSpPr>
        <p:grpSpPr>
          <a:xfrm>
            <a:off x="5677173" y="981771"/>
            <a:ext cx="2283445" cy="1105487"/>
            <a:chOff x="332936" y="4652338"/>
            <a:chExt cx="2926080" cy="1105487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5B830C7-FDF2-E69D-821A-8572CAB5C04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F46F597-6DE8-FEB7-E545-7AFC9FED91D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viverra.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DE40A06-E315-1A91-F8E3-B0752CC0E292}"/>
              </a:ext>
            </a:extLst>
          </p:cNvPr>
          <p:cNvGrpSpPr/>
          <p:nvPr/>
        </p:nvGrpSpPr>
        <p:grpSpPr>
          <a:xfrm>
            <a:off x="8568751" y="981771"/>
            <a:ext cx="2283445" cy="1105487"/>
            <a:chOff x="332936" y="4652338"/>
            <a:chExt cx="2926080" cy="1105487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1533002-568A-55D3-F9D9-52EAF86BF95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033198D-242F-37CF-E8B7-7C35490EC3E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5406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D239FAD4-6574-EF7B-9C78-82FE1FF56B0E}"/>
              </a:ext>
            </a:extLst>
          </p:cNvPr>
          <p:cNvSpPr/>
          <p:nvPr/>
        </p:nvSpPr>
        <p:spPr>
          <a:xfrm>
            <a:off x="1841446" y="2209905"/>
            <a:ext cx="8509108" cy="2729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22" extrusionOk="0">
                <a:moveTo>
                  <a:pt x="21112" y="1487"/>
                </a:moveTo>
                <a:cubicBezTo>
                  <a:pt x="20476" y="-452"/>
                  <a:pt x="19447" y="-452"/>
                  <a:pt x="18811" y="1487"/>
                </a:cubicBezTo>
                <a:lnTo>
                  <a:pt x="16292" y="9139"/>
                </a:lnTo>
                <a:lnTo>
                  <a:pt x="13772" y="1461"/>
                </a:lnTo>
                <a:cubicBezTo>
                  <a:pt x="13467" y="531"/>
                  <a:pt x="13058" y="0"/>
                  <a:pt x="12622" y="0"/>
                </a:cubicBezTo>
                <a:cubicBezTo>
                  <a:pt x="12413" y="0"/>
                  <a:pt x="12203" y="132"/>
                  <a:pt x="12020" y="345"/>
                </a:cubicBezTo>
                <a:cubicBezTo>
                  <a:pt x="12020" y="345"/>
                  <a:pt x="12012" y="345"/>
                  <a:pt x="12012" y="372"/>
                </a:cubicBezTo>
                <a:cubicBezTo>
                  <a:pt x="11994" y="398"/>
                  <a:pt x="11985" y="398"/>
                  <a:pt x="11977" y="425"/>
                </a:cubicBezTo>
                <a:cubicBezTo>
                  <a:pt x="11968" y="451"/>
                  <a:pt x="11951" y="451"/>
                  <a:pt x="11942" y="478"/>
                </a:cubicBezTo>
                <a:cubicBezTo>
                  <a:pt x="11942" y="478"/>
                  <a:pt x="11933" y="478"/>
                  <a:pt x="11933" y="504"/>
                </a:cubicBezTo>
                <a:cubicBezTo>
                  <a:pt x="11768" y="744"/>
                  <a:pt x="11619" y="1062"/>
                  <a:pt x="11489" y="1461"/>
                </a:cubicBezTo>
                <a:lnTo>
                  <a:pt x="8969" y="9139"/>
                </a:lnTo>
                <a:lnTo>
                  <a:pt x="6442" y="1487"/>
                </a:lnTo>
                <a:cubicBezTo>
                  <a:pt x="6137" y="558"/>
                  <a:pt x="5727" y="26"/>
                  <a:pt x="5291" y="26"/>
                </a:cubicBezTo>
                <a:cubicBezTo>
                  <a:pt x="5291" y="26"/>
                  <a:pt x="5291" y="26"/>
                  <a:pt x="5291" y="26"/>
                </a:cubicBezTo>
                <a:cubicBezTo>
                  <a:pt x="5291" y="26"/>
                  <a:pt x="5291" y="26"/>
                  <a:pt x="5291" y="26"/>
                </a:cubicBezTo>
                <a:cubicBezTo>
                  <a:pt x="4855" y="26"/>
                  <a:pt x="4446" y="531"/>
                  <a:pt x="4140" y="1487"/>
                </a:cubicBezTo>
                <a:lnTo>
                  <a:pt x="479" y="12646"/>
                </a:lnTo>
                <a:cubicBezTo>
                  <a:pt x="174" y="13576"/>
                  <a:pt x="0" y="14825"/>
                  <a:pt x="0" y="16153"/>
                </a:cubicBezTo>
                <a:cubicBezTo>
                  <a:pt x="0" y="17482"/>
                  <a:pt x="166" y="18730"/>
                  <a:pt x="479" y="19660"/>
                </a:cubicBezTo>
                <a:cubicBezTo>
                  <a:pt x="793" y="20617"/>
                  <a:pt x="1212" y="21121"/>
                  <a:pt x="1630" y="21121"/>
                </a:cubicBezTo>
                <a:cubicBezTo>
                  <a:pt x="2048" y="21121"/>
                  <a:pt x="2467" y="20643"/>
                  <a:pt x="2781" y="19660"/>
                </a:cubicBezTo>
                <a:lnTo>
                  <a:pt x="5291" y="12009"/>
                </a:lnTo>
                <a:lnTo>
                  <a:pt x="7801" y="19660"/>
                </a:lnTo>
                <a:cubicBezTo>
                  <a:pt x="8115" y="20617"/>
                  <a:pt x="8534" y="21121"/>
                  <a:pt x="8952" y="21121"/>
                </a:cubicBezTo>
                <a:cubicBezTo>
                  <a:pt x="8952" y="21121"/>
                  <a:pt x="8952" y="21121"/>
                  <a:pt x="8961" y="21121"/>
                </a:cubicBezTo>
                <a:cubicBezTo>
                  <a:pt x="8961" y="21121"/>
                  <a:pt x="8961" y="21121"/>
                  <a:pt x="8969" y="21121"/>
                </a:cubicBezTo>
                <a:cubicBezTo>
                  <a:pt x="9388" y="21121"/>
                  <a:pt x="9806" y="20643"/>
                  <a:pt x="10120" y="19660"/>
                </a:cubicBezTo>
                <a:lnTo>
                  <a:pt x="12631" y="12009"/>
                </a:lnTo>
                <a:lnTo>
                  <a:pt x="15141" y="19660"/>
                </a:lnTo>
                <a:cubicBezTo>
                  <a:pt x="15446" y="20590"/>
                  <a:pt x="15856" y="21121"/>
                  <a:pt x="16292" y="21121"/>
                </a:cubicBezTo>
                <a:cubicBezTo>
                  <a:pt x="16292" y="21121"/>
                  <a:pt x="16292" y="21121"/>
                  <a:pt x="16300" y="21121"/>
                </a:cubicBezTo>
                <a:cubicBezTo>
                  <a:pt x="16300" y="21121"/>
                  <a:pt x="16300" y="21121"/>
                  <a:pt x="16309" y="21121"/>
                </a:cubicBezTo>
                <a:cubicBezTo>
                  <a:pt x="16745" y="21121"/>
                  <a:pt x="17154" y="20617"/>
                  <a:pt x="17460" y="19660"/>
                </a:cubicBezTo>
                <a:lnTo>
                  <a:pt x="21121" y="8502"/>
                </a:lnTo>
                <a:cubicBezTo>
                  <a:pt x="21426" y="7572"/>
                  <a:pt x="21600" y="6323"/>
                  <a:pt x="21600" y="4994"/>
                </a:cubicBezTo>
                <a:cubicBezTo>
                  <a:pt x="21591" y="3666"/>
                  <a:pt x="21417" y="2417"/>
                  <a:pt x="21112" y="1487"/>
                </a:cubicBezTo>
                <a:close/>
                <a:moveTo>
                  <a:pt x="11567" y="1753"/>
                </a:moveTo>
                <a:cubicBezTo>
                  <a:pt x="11689" y="1381"/>
                  <a:pt x="11829" y="1062"/>
                  <a:pt x="11985" y="850"/>
                </a:cubicBezTo>
                <a:cubicBezTo>
                  <a:pt x="11985" y="850"/>
                  <a:pt x="11985" y="850"/>
                  <a:pt x="11985" y="850"/>
                </a:cubicBezTo>
                <a:cubicBezTo>
                  <a:pt x="12003" y="823"/>
                  <a:pt x="12012" y="823"/>
                  <a:pt x="12029" y="797"/>
                </a:cubicBezTo>
                <a:cubicBezTo>
                  <a:pt x="12038" y="797"/>
                  <a:pt x="12046" y="770"/>
                  <a:pt x="12055" y="770"/>
                </a:cubicBezTo>
                <a:cubicBezTo>
                  <a:pt x="12064" y="770"/>
                  <a:pt x="12064" y="770"/>
                  <a:pt x="12073" y="744"/>
                </a:cubicBezTo>
                <a:cubicBezTo>
                  <a:pt x="12247" y="531"/>
                  <a:pt x="12439" y="425"/>
                  <a:pt x="12622" y="425"/>
                </a:cubicBezTo>
                <a:cubicBezTo>
                  <a:pt x="13005" y="425"/>
                  <a:pt x="13389" y="876"/>
                  <a:pt x="13685" y="1753"/>
                </a:cubicBezTo>
                <a:cubicBezTo>
                  <a:pt x="13964" y="2603"/>
                  <a:pt x="14121" y="3772"/>
                  <a:pt x="14121" y="4994"/>
                </a:cubicBezTo>
                <a:cubicBezTo>
                  <a:pt x="14121" y="6217"/>
                  <a:pt x="13964" y="7359"/>
                  <a:pt x="13685" y="8236"/>
                </a:cubicBezTo>
                <a:lnTo>
                  <a:pt x="12631" y="11451"/>
                </a:lnTo>
                <a:lnTo>
                  <a:pt x="11576" y="8236"/>
                </a:lnTo>
                <a:cubicBezTo>
                  <a:pt x="11297" y="7386"/>
                  <a:pt x="11140" y="6217"/>
                  <a:pt x="11140" y="4994"/>
                </a:cubicBezTo>
                <a:cubicBezTo>
                  <a:pt x="11131" y="3772"/>
                  <a:pt x="11288" y="2630"/>
                  <a:pt x="11567" y="1753"/>
                </a:cubicBezTo>
                <a:close/>
                <a:moveTo>
                  <a:pt x="4228" y="1753"/>
                </a:moveTo>
                <a:cubicBezTo>
                  <a:pt x="4507" y="903"/>
                  <a:pt x="4890" y="425"/>
                  <a:pt x="5282" y="425"/>
                </a:cubicBezTo>
                <a:cubicBezTo>
                  <a:pt x="5683" y="425"/>
                  <a:pt x="6058" y="903"/>
                  <a:pt x="6337" y="1753"/>
                </a:cubicBezTo>
                <a:cubicBezTo>
                  <a:pt x="6616" y="2603"/>
                  <a:pt x="6773" y="3772"/>
                  <a:pt x="6773" y="4994"/>
                </a:cubicBezTo>
                <a:cubicBezTo>
                  <a:pt x="6773" y="6217"/>
                  <a:pt x="6616" y="7359"/>
                  <a:pt x="6337" y="8236"/>
                </a:cubicBezTo>
                <a:lnTo>
                  <a:pt x="5282" y="11451"/>
                </a:lnTo>
                <a:lnTo>
                  <a:pt x="4228" y="8236"/>
                </a:lnTo>
                <a:cubicBezTo>
                  <a:pt x="3949" y="7386"/>
                  <a:pt x="3792" y="6217"/>
                  <a:pt x="3792" y="4994"/>
                </a:cubicBezTo>
                <a:cubicBezTo>
                  <a:pt x="3792" y="3772"/>
                  <a:pt x="3949" y="2630"/>
                  <a:pt x="4228" y="1753"/>
                </a:cubicBezTo>
                <a:close/>
                <a:moveTo>
                  <a:pt x="2685" y="19368"/>
                </a:moveTo>
                <a:cubicBezTo>
                  <a:pt x="2101" y="21148"/>
                  <a:pt x="1151" y="21148"/>
                  <a:pt x="567" y="19368"/>
                </a:cubicBezTo>
                <a:cubicBezTo>
                  <a:pt x="288" y="18518"/>
                  <a:pt x="131" y="17349"/>
                  <a:pt x="131" y="16127"/>
                </a:cubicBezTo>
                <a:cubicBezTo>
                  <a:pt x="131" y="14904"/>
                  <a:pt x="288" y="13762"/>
                  <a:pt x="567" y="12885"/>
                </a:cubicBezTo>
                <a:lnTo>
                  <a:pt x="3783" y="3082"/>
                </a:lnTo>
                <a:cubicBezTo>
                  <a:pt x="3705" y="3666"/>
                  <a:pt x="3661" y="4304"/>
                  <a:pt x="3661" y="4941"/>
                </a:cubicBezTo>
                <a:cubicBezTo>
                  <a:pt x="3661" y="6270"/>
                  <a:pt x="3827" y="7518"/>
                  <a:pt x="4140" y="8448"/>
                </a:cubicBezTo>
                <a:lnTo>
                  <a:pt x="5195" y="11663"/>
                </a:lnTo>
                <a:lnTo>
                  <a:pt x="2685" y="19368"/>
                </a:lnTo>
                <a:close/>
                <a:moveTo>
                  <a:pt x="6442" y="8501"/>
                </a:moveTo>
                <a:cubicBezTo>
                  <a:pt x="6747" y="7572"/>
                  <a:pt x="6921" y="6323"/>
                  <a:pt x="6921" y="4994"/>
                </a:cubicBezTo>
                <a:cubicBezTo>
                  <a:pt x="6921" y="4357"/>
                  <a:pt x="6877" y="3719"/>
                  <a:pt x="6799" y="3135"/>
                </a:cubicBezTo>
                <a:lnTo>
                  <a:pt x="8865" y="9431"/>
                </a:lnTo>
                <a:lnTo>
                  <a:pt x="7810" y="12646"/>
                </a:lnTo>
                <a:cubicBezTo>
                  <a:pt x="7505" y="13576"/>
                  <a:pt x="7331" y="14825"/>
                  <a:pt x="7331" y="16153"/>
                </a:cubicBezTo>
                <a:cubicBezTo>
                  <a:pt x="7331" y="16817"/>
                  <a:pt x="7374" y="17455"/>
                  <a:pt x="7453" y="18066"/>
                </a:cubicBezTo>
                <a:lnTo>
                  <a:pt x="5369" y="11716"/>
                </a:lnTo>
                <a:lnTo>
                  <a:pt x="6442" y="8501"/>
                </a:lnTo>
                <a:close/>
                <a:moveTo>
                  <a:pt x="10016" y="19368"/>
                </a:moveTo>
                <a:cubicBezTo>
                  <a:pt x="9728" y="20245"/>
                  <a:pt x="9344" y="20696"/>
                  <a:pt x="8961" y="20696"/>
                </a:cubicBezTo>
                <a:cubicBezTo>
                  <a:pt x="8577" y="20696"/>
                  <a:pt x="8194" y="20245"/>
                  <a:pt x="7906" y="19368"/>
                </a:cubicBezTo>
                <a:cubicBezTo>
                  <a:pt x="7627" y="18518"/>
                  <a:pt x="7470" y="17349"/>
                  <a:pt x="7470" y="16127"/>
                </a:cubicBezTo>
                <a:cubicBezTo>
                  <a:pt x="7470" y="14904"/>
                  <a:pt x="7627" y="13762"/>
                  <a:pt x="7906" y="12885"/>
                </a:cubicBezTo>
                <a:lnTo>
                  <a:pt x="8961" y="9671"/>
                </a:lnTo>
                <a:lnTo>
                  <a:pt x="10016" y="12885"/>
                </a:lnTo>
                <a:cubicBezTo>
                  <a:pt x="10294" y="13735"/>
                  <a:pt x="10451" y="14904"/>
                  <a:pt x="10451" y="16127"/>
                </a:cubicBezTo>
                <a:cubicBezTo>
                  <a:pt x="10451" y="17375"/>
                  <a:pt x="10294" y="18518"/>
                  <a:pt x="10016" y="19368"/>
                </a:cubicBezTo>
                <a:close/>
                <a:moveTo>
                  <a:pt x="10451" y="18066"/>
                </a:moveTo>
                <a:cubicBezTo>
                  <a:pt x="10530" y="17482"/>
                  <a:pt x="10573" y="16817"/>
                  <a:pt x="10573" y="16153"/>
                </a:cubicBezTo>
                <a:cubicBezTo>
                  <a:pt x="10573" y="14825"/>
                  <a:pt x="10408" y="13576"/>
                  <a:pt x="10094" y="12646"/>
                </a:cubicBezTo>
                <a:lnTo>
                  <a:pt x="9039" y="9431"/>
                </a:lnTo>
                <a:lnTo>
                  <a:pt x="11105" y="3135"/>
                </a:lnTo>
                <a:cubicBezTo>
                  <a:pt x="11027" y="3719"/>
                  <a:pt x="10983" y="4357"/>
                  <a:pt x="10983" y="4994"/>
                </a:cubicBezTo>
                <a:cubicBezTo>
                  <a:pt x="10983" y="6323"/>
                  <a:pt x="11149" y="7572"/>
                  <a:pt x="11462" y="8501"/>
                </a:cubicBezTo>
                <a:lnTo>
                  <a:pt x="12517" y="11716"/>
                </a:lnTo>
                <a:lnTo>
                  <a:pt x="10451" y="18066"/>
                </a:lnTo>
                <a:close/>
                <a:moveTo>
                  <a:pt x="13772" y="8501"/>
                </a:moveTo>
                <a:cubicBezTo>
                  <a:pt x="14077" y="7572"/>
                  <a:pt x="14252" y="6323"/>
                  <a:pt x="14252" y="4994"/>
                </a:cubicBezTo>
                <a:cubicBezTo>
                  <a:pt x="14252" y="4357"/>
                  <a:pt x="14208" y="3719"/>
                  <a:pt x="14130" y="3135"/>
                </a:cubicBezTo>
                <a:lnTo>
                  <a:pt x="16196" y="9431"/>
                </a:lnTo>
                <a:lnTo>
                  <a:pt x="15141" y="12646"/>
                </a:lnTo>
                <a:cubicBezTo>
                  <a:pt x="14836" y="13576"/>
                  <a:pt x="14662" y="14825"/>
                  <a:pt x="14662" y="16153"/>
                </a:cubicBezTo>
                <a:cubicBezTo>
                  <a:pt x="14662" y="16817"/>
                  <a:pt x="14705" y="17455"/>
                  <a:pt x="14784" y="18066"/>
                </a:cubicBezTo>
                <a:lnTo>
                  <a:pt x="12718" y="11716"/>
                </a:lnTo>
                <a:lnTo>
                  <a:pt x="13772" y="8501"/>
                </a:lnTo>
                <a:close/>
                <a:moveTo>
                  <a:pt x="17346" y="19368"/>
                </a:moveTo>
                <a:cubicBezTo>
                  <a:pt x="17067" y="20218"/>
                  <a:pt x="16692" y="20696"/>
                  <a:pt x="16292" y="20696"/>
                </a:cubicBezTo>
                <a:cubicBezTo>
                  <a:pt x="15891" y="20696"/>
                  <a:pt x="15516" y="20218"/>
                  <a:pt x="15237" y="19368"/>
                </a:cubicBezTo>
                <a:cubicBezTo>
                  <a:pt x="14958" y="18518"/>
                  <a:pt x="14801" y="17349"/>
                  <a:pt x="14801" y="16127"/>
                </a:cubicBezTo>
                <a:cubicBezTo>
                  <a:pt x="14801" y="14904"/>
                  <a:pt x="14958" y="13762"/>
                  <a:pt x="15237" y="12885"/>
                </a:cubicBezTo>
                <a:lnTo>
                  <a:pt x="16292" y="9671"/>
                </a:lnTo>
                <a:lnTo>
                  <a:pt x="17346" y="12885"/>
                </a:lnTo>
                <a:cubicBezTo>
                  <a:pt x="17625" y="13735"/>
                  <a:pt x="17782" y="14904"/>
                  <a:pt x="17782" y="16127"/>
                </a:cubicBezTo>
                <a:cubicBezTo>
                  <a:pt x="17791" y="17375"/>
                  <a:pt x="17634" y="18518"/>
                  <a:pt x="17346" y="19368"/>
                </a:cubicBezTo>
                <a:close/>
                <a:moveTo>
                  <a:pt x="21016" y="8209"/>
                </a:moveTo>
                <a:lnTo>
                  <a:pt x="17791" y="18040"/>
                </a:lnTo>
                <a:cubicBezTo>
                  <a:pt x="17869" y="17455"/>
                  <a:pt x="17913" y="16791"/>
                  <a:pt x="17913" y="16127"/>
                </a:cubicBezTo>
                <a:cubicBezTo>
                  <a:pt x="17913" y="14798"/>
                  <a:pt x="17747" y="13549"/>
                  <a:pt x="17433" y="12620"/>
                </a:cubicBezTo>
                <a:lnTo>
                  <a:pt x="16379" y="9405"/>
                </a:lnTo>
                <a:lnTo>
                  <a:pt x="18898" y="1727"/>
                </a:lnTo>
                <a:cubicBezTo>
                  <a:pt x="19194" y="823"/>
                  <a:pt x="19578" y="398"/>
                  <a:pt x="19961" y="398"/>
                </a:cubicBezTo>
                <a:cubicBezTo>
                  <a:pt x="20345" y="398"/>
                  <a:pt x="20728" y="850"/>
                  <a:pt x="21025" y="1727"/>
                </a:cubicBezTo>
                <a:cubicBezTo>
                  <a:pt x="21304" y="2577"/>
                  <a:pt x="21461" y="3746"/>
                  <a:pt x="21461" y="4968"/>
                </a:cubicBezTo>
                <a:cubicBezTo>
                  <a:pt x="21461" y="6217"/>
                  <a:pt x="21304" y="7359"/>
                  <a:pt x="21016" y="8209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Belt &amp; Pulley Process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9CBBC64B-966C-B257-5595-5ACEBCE30F8A}"/>
              </a:ext>
            </a:extLst>
          </p:cNvPr>
          <p:cNvSpPr/>
          <p:nvPr/>
        </p:nvSpPr>
        <p:spPr>
          <a:xfrm>
            <a:off x="1841446" y="3691237"/>
            <a:ext cx="1280160" cy="1280160"/>
          </a:xfrm>
          <a:prstGeom prst="ellipse">
            <a:avLst/>
          </a:prstGeom>
          <a:solidFill>
            <a:schemeClr val="accent6"/>
          </a:solidFill>
          <a:ln w="76200">
            <a:solidFill>
              <a:schemeClr val="accent6">
                <a:lumMod val="50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1C0CEB72-6F10-CFC5-C1CC-0ACDAA5CD5CA}"/>
              </a:ext>
            </a:extLst>
          </p:cNvPr>
          <p:cNvSpPr/>
          <p:nvPr/>
        </p:nvSpPr>
        <p:spPr>
          <a:xfrm>
            <a:off x="3287236" y="2178337"/>
            <a:ext cx="1280160" cy="1280160"/>
          </a:xfrm>
          <a:prstGeom prst="ellipse">
            <a:avLst/>
          </a:prstGeom>
          <a:solidFill>
            <a:schemeClr val="accent3"/>
          </a:solidFill>
          <a:ln w="76200">
            <a:solidFill>
              <a:schemeClr val="accent3">
                <a:lumMod val="50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81A8668D-2BCF-22BA-3B11-EB459E109DE3}"/>
              </a:ext>
            </a:extLst>
          </p:cNvPr>
          <p:cNvSpPr/>
          <p:nvPr/>
        </p:nvSpPr>
        <p:spPr>
          <a:xfrm>
            <a:off x="4733026" y="3691237"/>
            <a:ext cx="1280160" cy="1280160"/>
          </a:xfrm>
          <a:prstGeom prst="ellipse">
            <a:avLst/>
          </a:prstGeom>
          <a:solidFill>
            <a:schemeClr val="accent2"/>
          </a:solidFill>
          <a:ln w="76200">
            <a:solidFill>
              <a:schemeClr val="accent2">
                <a:lumMod val="50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E78C4354-82C1-EB45-A286-74A8635F11D1}"/>
              </a:ext>
            </a:extLst>
          </p:cNvPr>
          <p:cNvSpPr/>
          <p:nvPr/>
        </p:nvSpPr>
        <p:spPr>
          <a:xfrm>
            <a:off x="6178816" y="2178337"/>
            <a:ext cx="1280160" cy="1280160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accent4">
                <a:lumMod val="50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ABF2C960-6D4A-7C7B-9617-F509583A80A9}"/>
              </a:ext>
            </a:extLst>
          </p:cNvPr>
          <p:cNvSpPr/>
          <p:nvPr/>
        </p:nvSpPr>
        <p:spPr>
          <a:xfrm>
            <a:off x="7624606" y="3691237"/>
            <a:ext cx="1280160" cy="1280160"/>
          </a:xfrm>
          <a:prstGeom prst="ellipse">
            <a:avLst/>
          </a:prstGeom>
          <a:solidFill>
            <a:schemeClr val="accent5"/>
          </a:solidFill>
          <a:ln w="76200">
            <a:solidFill>
              <a:schemeClr val="accent5">
                <a:lumMod val="50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600" b="1" dirty="0"/>
              <a:t>05</a:t>
            </a:r>
            <a:endParaRPr sz="3600" b="1" dirty="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DADB2ECF-132F-A2B2-A6FF-C0E3F2B0D060}"/>
              </a:ext>
            </a:extLst>
          </p:cNvPr>
          <p:cNvSpPr/>
          <p:nvPr/>
        </p:nvSpPr>
        <p:spPr>
          <a:xfrm>
            <a:off x="9070394" y="2178337"/>
            <a:ext cx="1280160" cy="128016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>
                <a:lumMod val="50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600" b="1" dirty="0"/>
              <a:t>06</a:t>
            </a:r>
            <a:endParaRPr sz="3600" b="1" dirty="0"/>
          </a:p>
        </p:txBody>
      </p:sp>
      <p:pic>
        <p:nvPicPr>
          <p:cNvPr id="23" name="Graphic 22" descr="Briefcase with solid fill">
            <a:extLst>
              <a:ext uri="{FF2B5EF4-FFF2-40B4-BE49-F238E27FC236}">
                <a16:creationId xmlns:a16="http://schemas.microsoft.com/office/drawing/2014/main" id="{95BC37C4-84EE-879E-57E8-00F63DF2B0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68862" y="3301938"/>
            <a:ext cx="545858" cy="545858"/>
          </a:xfrm>
          <a:prstGeom prst="rect">
            <a:avLst/>
          </a:prstGeom>
        </p:spPr>
      </p:pic>
      <p:pic>
        <p:nvPicPr>
          <p:cNvPr id="24" name="Graphic 23" descr="Customer review with solid fill">
            <a:extLst>
              <a:ext uri="{FF2B5EF4-FFF2-40B4-BE49-F238E27FC236}">
                <a16:creationId xmlns:a16="http://schemas.microsoft.com/office/drawing/2014/main" id="{AA0CCAEC-053F-F18C-E7A7-04BA3CCBC1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77282" y="3301938"/>
            <a:ext cx="545858" cy="545858"/>
          </a:xfrm>
          <a:prstGeom prst="rect">
            <a:avLst/>
          </a:prstGeom>
        </p:spPr>
      </p:pic>
      <p:pic>
        <p:nvPicPr>
          <p:cNvPr id="25" name="Graphic 24" descr="Handshake with solid fill">
            <a:extLst>
              <a:ext uri="{FF2B5EF4-FFF2-40B4-BE49-F238E27FC236}">
                <a16:creationId xmlns:a16="http://schemas.microsoft.com/office/drawing/2014/main" id="{6FFD206C-6554-69D3-B0CE-5F7517E827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714651" y="3301938"/>
            <a:ext cx="545858" cy="545858"/>
          </a:xfrm>
          <a:prstGeom prst="rect">
            <a:avLst/>
          </a:prstGeom>
        </p:spPr>
      </p:pic>
      <p:pic>
        <p:nvPicPr>
          <p:cNvPr id="26" name="Graphic 25" descr="Open folder with solid fill">
            <a:extLst>
              <a:ext uri="{FF2B5EF4-FFF2-40B4-BE49-F238E27FC236}">
                <a16:creationId xmlns:a16="http://schemas.microsoft.com/office/drawing/2014/main" id="{2D10221B-AB81-A9DE-A3CC-38919A8BEB4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23072" y="3301938"/>
            <a:ext cx="545858" cy="545858"/>
          </a:xfrm>
          <a:prstGeom prst="rect">
            <a:avLst/>
          </a:prstGeom>
        </p:spPr>
      </p:pic>
      <p:pic>
        <p:nvPicPr>
          <p:cNvPr id="27" name="Graphic 26" descr="Target Audience with solid fill">
            <a:extLst>
              <a:ext uri="{FF2B5EF4-FFF2-40B4-BE49-F238E27FC236}">
                <a16:creationId xmlns:a16="http://schemas.microsoft.com/office/drawing/2014/main" id="{66265353-8F96-07EB-D6E2-7F6CCBC9FB5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931492" y="3301938"/>
            <a:ext cx="545858" cy="545858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F7C2F8C2-F42D-CBEB-9F97-7790BF67DBE9}"/>
              </a:ext>
            </a:extLst>
          </p:cNvPr>
          <p:cNvGrpSpPr/>
          <p:nvPr/>
        </p:nvGrpSpPr>
        <p:grpSpPr>
          <a:xfrm>
            <a:off x="1339803" y="4999342"/>
            <a:ext cx="2283445" cy="1105487"/>
            <a:chOff x="332936" y="4652338"/>
            <a:chExt cx="2926080" cy="1105487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371A094-4AF3-12D3-9947-358286D40EC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A1D7B16-0D17-12AF-985B-86943E516C0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viverra.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A1A4120-1E63-2FAC-8EB1-7DC067BB9D87}"/>
              </a:ext>
            </a:extLst>
          </p:cNvPr>
          <p:cNvGrpSpPr/>
          <p:nvPr/>
        </p:nvGrpSpPr>
        <p:grpSpPr>
          <a:xfrm>
            <a:off x="4231383" y="4999342"/>
            <a:ext cx="2283445" cy="1105487"/>
            <a:chOff x="332936" y="4652338"/>
            <a:chExt cx="2926080" cy="110548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25CBC0D-3755-3244-220F-DB9AAB4216F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D7D3DD0-761B-3DD9-DE65-6D34DE53AA3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viverra.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FD7BD2B-C128-F4AB-13DB-17ED7427A5D6}"/>
              </a:ext>
            </a:extLst>
          </p:cNvPr>
          <p:cNvGrpSpPr/>
          <p:nvPr/>
        </p:nvGrpSpPr>
        <p:grpSpPr>
          <a:xfrm>
            <a:off x="7122963" y="4999342"/>
            <a:ext cx="2283445" cy="1105487"/>
            <a:chOff x="332936" y="4652338"/>
            <a:chExt cx="2926080" cy="1105487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3E2CC45-3259-76A7-3B17-239611BC046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E039591-10FD-6B6E-6F70-A48FABDFFB2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viverra.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567D819-13FA-9492-A4F4-DBACEF7C705B}"/>
              </a:ext>
            </a:extLst>
          </p:cNvPr>
          <p:cNvGrpSpPr/>
          <p:nvPr/>
        </p:nvGrpSpPr>
        <p:grpSpPr>
          <a:xfrm>
            <a:off x="2785593" y="981771"/>
            <a:ext cx="2283445" cy="1105487"/>
            <a:chOff x="332936" y="4652338"/>
            <a:chExt cx="2926080" cy="1105487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383FE88-AFF7-8E8C-3A62-03DC074D82A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DAD93CB-876B-D637-B0CA-1DC05384FAC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viverra.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5143DB8-8845-36F9-E3A8-5D12953992A4}"/>
              </a:ext>
            </a:extLst>
          </p:cNvPr>
          <p:cNvGrpSpPr/>
          <p:nvPr/>
        </p:nvGrpSpPr>
        <p:grpSpPr>
          <a:xfrm>
            <a:off x="5677173" y="981771"/>
            <a:ext cx="2283445" cy="1105487"/>
            <a:chOff x="332936" y="4652338"/>
            <a:chExt cx="2926080" cy="1105487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5B830C7-FDF2-E69D-821A-8572CAB5C04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F46F597-6DE8-FEB7-E545-7AFC9FED91D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viverra.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DE40A06-E315-1A91-F8E3-B0752CC0E292}"/>
              </a:ext>
            </a:extLst>
          </p:cNvPr>
          <p:cNvGrpSpPr/>
          <p:nvPr/>
        </p:nvGrpSpPr>
        <p:grpSpPr>
          <a:xfrm>
            <a:off x="8568751" y="981771"/>
            <a:ext cx="2283445" cy="1105487"/>
            <a:chOff x="332936" y="4652338"/>
            <a:chExt cx="2926080" cy="1105487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1533002-568A-55D3-F9D9-52EAF86BF95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033198D-242F-37CF-E8B7-7C35490EC3E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662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8502</TotalTime>
  <Words>359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Belt &amp; Pulley Process – Slide Template</vt:lpstr>
      <vt:lpstr>Belt &amp; Pulley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Belt &amp; Pulley Process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2022-11-22T02:39:03Z</dcterms:modified>
  <cp:category>Charts &amp; Diagrams</cp:category>
</cp:coreProperties>
</file>