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0" d="100"/>
          <a:sy n="100" d="100"/>
        </p:scale>
        <p:origin x="11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92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Bending Process &amp; Notes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5C4E2C-F9B1-4A79-A3F1-D0BF4E8D4DC9}"/>
              </a:ext>
            </a:extLst>
          </p:cNvPr>
          <p:cNvSpPr/>
          <p:nvPr/>
        </p:nvSpPr>
        <p:spPr>
          <a:xfrm>
            <a:off x="0" y="2024044"/>
            <a:ext cx="8594624" cy="103238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EC863F-E9AC-4378-9D0A-AB4295F5C4A1}"/>
              </a:ext>
            </a:extLst>
          </p:cNvPr>
          <p:cNvSpPr/>
          <p:nvPr/>
        </p:nvSpPr>
        <p:spPr>
          <a:xfrm>
            <a:off x="0" y="3959683"/>
            <a:ext cx="8594624" cy="103238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D6CA49-5B32-4195-A07E-6ECF2C45A234}"/>
              </a:ext>
            </a:extLst>
          </p:cNvPr>
          <p:cNvSpPr/>
          <p:nvPr/>
        </p:nvSpPr>
        <p:spPr>
          <a:xfrm rot="16200000">
            <a:off x="6594417" y="2991863"/>
            <a:ext cx="2968026" cy="103238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CA383A3-C131-4453-A6C6-68E71FB0BFFB}"/>
              </a:ext>
            </a:extLst>
          </p:cNvPr>
          <p:cNvGrpSpPr/>
          <p:nvPr/>
        </p:nvGrpSpPr>
        <p:grpSpPr>
          <a:xfrm>
            <a:off x="311252" y="3804824"/>
            <a:ext cx="1521403" cy="1342103"/>
            <a:chOff x="2072805" y="4220378"/>
            <a:chExt cx="2028537" cy="1789471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F34C1AF-2EFB-4D40-8A4C-9AECDFDA0389}"/>
                </a:ext>
              </a:extLst>
            </p:cNvPr>
            <p:cNvSpPr/>
            <p:nvPr/>
          </p:nvSpPr>
          <p:spPr>
            <a:xfrm flipH="1">
              <a:off x="2072805" y="4426857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3C1CDA6-1B8F-4358-8BF1-A7A45526E79C}"/>
                </a:ext>
              </a:extLst>
            </p:cNvPr>
            <p:cNvSpPr/>
            <p:nvPr/>
          </p:nvSpPr>
          <p:spPr>
            <a:xfrm>
              <a:off x="2311871" y="4220378"/>
              <a:ext cx="1789471" cy="178947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E4D2C04-B364-422E-8030-AF2C21E166F2}"/>
                </a:ext>
              </a:extLst>
            </p:cNvPr>
            <p:cNvSpPr/>
            <p:nvPr/>
          </p:nvSpPr>
          <p:spPr>
            <a:xfrm>
              <a:off x="2311871" y="422037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5A47ECD-8082-455A-B7FA-8103B5F142BC}"/>
              </a:ext>
            </a:extLst>
          </p:cNvPr>
          <p:cNvGrpSpPr/>
          <p:nvPr/>
        </p:nvGrpSpPr>
        <p:grpSpPr>
          <a:xfrm>
            <a:off x="596880" y="4068836"/>
            <a:ext cx="1137824" cy="1048405"/>
            <a:chOff x="332936" y="2658545"/>
            <a:chExt cx="2926080" cy="139787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91A1D9B-8FEF-4EBC-976B-E39DA29A6819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1C57A3D-2347-4A74-9C2F-948846C9858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2859E186-E0BB-4632-B38E-CDAC6957530D}"/>
              </a:ext>
            </a:extLst>
          </p:cNvPr>
          <p:cNvSpPr/>
          <p:nvPr/>
        </p:nvSpPr>
        <p:spPr>
          <a:xfrm>
            <a:off x="0" y="2248909"/>
            <a:ext cx="1338231" cy="582656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Arrow: Right 51">
            <a:extLst>
              <a:ext uri="{FF2B5EF4-FFF2-40B4-BE49-F238E27FC236}">
                <a16:creationId xmlns:a16="http://schemas.microsoft.com/office/drawing/2014/main" id="{96011A10-C4A7-41DD-ACC8-EECB4DE312E7}"/>
              </a:ext>
            </a:extLst>
          </p:cNvPr>
          <p:cNvSpPr/>
          <p:nvPr/>
        </p:nvSpPr>
        <p:spPr>
          <a:xfrm>
            <a:off x="2286698" y="2249005"/>
            <a:ext cx="1338231" cy="582656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Arrow: Right 52">
            <a:extLst>
              <a:ext uri="{FF2B5EF4-FFF2-40B4-BE49-F238E27FC236}">
                <a16:creationId xmlns:a16="http://schemas.microsoft.com/office/drawing/2014/main" id="{2BFCF649-F3D5-46F9-A6C0-7E114A592D9D}"/>
              </a:ext>
            </a:extLst>
          </p:cNvPr>
          <p:cNvSpPr/>
          <p:nvPr/>
        </p:nvSpPr>
        <p:spPr>
          <a:xfrm>
            <a:off x="4746153" y="2249005"/>
            <a:ext cx="1338231" cy="582656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CD36FE8-E2A7-4EF3-86A2-4574200B2CE4}"/>
              </a:ext>
            </a:extLst>
          </p:cNvPr>
          <p:cNvSpPr/>
          <p:nvPr/>
        </p:nvSpPr>
        <p:spPr>
          <a:xfrm rot="5400000">
            <a:off x="6482375" y="3025486"/>
            <a:ext cx="2372631" cy="1110806"/>
          </a:xfrm>
          <a:custGeom>
            <a:avLst/>
            <a:gdLst>
              <a:gd name="connsiteX0" fmla="*/ 0 w 3163508"/>
              <a:gd name="connsiteY0" fmla="*/ 388439 h 1481074"/>
              <a:gd name="connsiteX1" fmla="*/ 0 w 3163508"/>
              <a:gd name="connsiteY1" fmla="*/ 3 h 1481074"/>
              <a:gd name="connsiteX2" fmla="*/ 2580852 w 3163508"/>
              <a:gd name="connsiteY2" fmla="*/ 3 h 1481074"/>
              <a:gd name="connsiteX3" fmla="*/ 2580852 w 3163508"/>
              <a:gd name="connsiteY3" fmla="*/ 0 h 1481074"/>
              <a:gd name="connsiteX4" fmla="*/ 2969289 w 3163508"/>
              <a:gd name="connsiteY4" fmla="*/ 0 h 1481074"/>
              <a:gd name="connsiteX5" fmla="*/ 2969289 w 3163508"/>
              <a:gd name="connsiteY5" fmla="*/ 3 h 1481074"/>
              <a:gd name="connsiteX6" fmla="*/ 3041580 w 3163508"/>
              <a:gd name="connsiteY6" fmla="*/ 3 h 1481074"/>
              <a:gd name="connsiteX7" fmla="*/ 3041580 w 3163508"/>
              <a:gd name="connsiteY7" fmla="*/ 388439 h 1481074"/>
              <a:gd name="connsiteX8" fmla="*/ 2969289 w 3163508"/>
              <a:gd name="connsiteY8" fmla="*/ 388439 h 1481074"/>
              <a:gd name="connsiteX9" fmla="*/ 2969289 w 3163508"/>
              <a:gd name="connsiteY9" fmla="*/ 1092637 h 1481074"/>
              <a:gd name="connsiteX10" fmla="*/ 3163508 w 3163508"/>
              <a:gd name="connsiteY10" fmla="*/ 1092637 h 1481074"/>
              <a:gd name="connsiteX11" fmla="*/ 2775070 w 3163508"/>
              <a:gd name="connsiteY11" fmla="*/ 1481074 h 1481074"/>
              <a:gd name="connsiteX12" fmla="*/ 2386633 w 3163508"/>
              <a:gd name="connsiteY12" fmla="*/ 1092637 h 1481074"/>
              <a:gd name="connsiteX13" fmla="*/ 2580852 w 3163508"/>
              <a:gd name="connsiteY13" fmla="*/ 1092637 h 1481074"/>
              <a:gd name="connsiteX14" fmla="*/ 2580852 w 3163508"/>
              <a:gd name="connsiteY14" fmla="*/ 388439 h 1481074"/>
              <a:gd name="connsiteX0" fmla="*/ 0 w 3163508"/>
              <a:gd name="connsiteY0" fmla="*/ 388439 h 1481074"/>
              <a:gd name="connsiteX1" fmla="*/ 0 w 3163508"/>
              <a:gd name="connsiteY1" fmla="*/ 3 h 1481074"/>
              <a:gd name="connsiteX2" fmla="*/ 2580852 w 3163508"/>
              <a:gd name="connsiteY2" fmla="*/ 3 h 1481074"/>
              <a:gd name="connsiteX3" fmla="*/ 2580852 w 3163508"/>
              <a:gd name="connsiteY3" fmla="*/ 0 h 1481074"/>
              <a:gd name="connsiteX4" fmla="*/ 2969289 w 3163508"/>
              <a:gd name="connsiteY4" fmla="*/ 0 h 1481074"/>
              <a:gd name="connsiteX5" fmla="*/ 2969289 w 3163508"/>
              <a:gd name="connsiteY5" fmla="*/ 3 h 1481074"/>
              <a:gd name="connsiteX6" fmla="*/ 3041580 w 3163508"/>
              <a:gd name="connsiteY6" fmla="*/ 3 h 1481074"/>
              <a:gd name="connsiteX7" fmla="*/ 2969289 w 3163508"/>
              <a:gd name="connsiteY7" fmla="*/ 388439 h 1481074"/>
              <a:gd name="connsiteX8" fmla="*/ 2969289 w 3163508"/>
              <a:gd name="connsiteY8" fmla="*/ 1092637 h 1481074"/>
              <a:gd name="connsiteX9" fmla="*/ 3163508 w 3163508"/>
              <a:gd name="connsiteY9" fmla="*/ 1092637 h 1481074"/>
              <a:gd name="connsiteX10" fmla="*/ 2775070 w 3163508"/>
              <a:gd name="connsiteY10" fmla="*/ 1481074 h 1481074"/>
              <a:gd name="connsiteX11" fmla="*/ 2386633 w 3163508"/>
              <a:gd name="connsiteY11" fmla="*/ 1092637 h 1481074"/>
              <a:gd name="connsiteX12" fmla="*/ 2580852 w 3163508"/>
              <a:gd name="connsiteY12" fmla="*/ 1092637 h 1481074"/>
              <a:gd name="connsiteX13" fmla="*/ 2580852 w 3163508"/>
              <a:gd name="connsiteY13" fmla="*/ 388439 h 1481074"/>
              <a:gd name="connsiteX14" fmla="*/ 0 w 3163508"/>
              <a:gd name="connsiteY14" fmla="*/ 388439 h 1481074"/>
              <a:gd name="connsiteX0" fmla="*/ 0 w 3163508"/>
              <a:gd name="connsiteY0" fmla="*/ 388439 h 1481074"/>
              <a:gd name="connsiteX1" fmla="*/ 0 w 3163508"/>
              <a:gd name="connsiteY1" fmla="*/ 3 h 1481074"/>
              <a:gd name="connsiteX2" fmla="*/ 2580852 w 3163508"/>
              <a:gd name="connsiteY2" fmla="*/ 3 h 1481074"/>
              <a:gd name="connsiteX3" fmla="*/ 2580852 w 3163508"/>
              <a:gd name="connsiteY3" fmla="*/ 0 h 1481074"/>
              <a:gd name="connsiteX4" fmla="*/ 2969289 w 3163508"/>
              <a:gd name="connsiteY4" fmla="*/ 0 h 1481074"/>
              <a:gd name="connsiteX5" fmla="*/ 2969289 w 3163508"/>
              <a:gd name="connsiteY5" fmla="*/ 3 h 1481074"/>
              <a:gd name="connsiteX6" fmla="*/ 2969289 w 3163508"/>
              <a:gd name="connsiteY6" fmla="*/ 388439 h 1481074"/>
              <a:gd name="connsiteX7" fmla="*/ 2969289 w 3163508"/>
              <a:gd name="connsiteY7" fmla="*/ 1092637 h 1481074"/>
              <a:gd name="connsiteX8" fmla="*/ 3163508 w 3163508"/>
              <a:gd name="connsiteY8" fmla="*/ 1092637 h 1481074"/>
              <a:gd name="connsiteX9" fmla="*/ 2775070 w 3163508"/>
              <a:gd name="connsiteY9" fmla="*/ 1481074 h 1481074"/>
              <a:gd name="connsiteX10" fmla="*/ 2386633 w 3163508"/>
              <a:gd name="connsiteY10" fmla="*/ 1092637 h 1481074"/>
              <a:gd name="connsiteX11" fmla="*/ 2580852 w 3163508"/>
              <a:gd name="connsiteY11" fmla="*/ 1092637 h 1481074"/>
              <a:gd name="connsiteX12" fmla="*/ 2580852 w 3163508"/>
              <a:gd name="connsiteY12" fmla="*/ 388439 h 1481074"/>
              <a:gd name="connsiteX13" fmla="*/ 0 w 3163508"/>
              <a:gd name="connsiteY13" fmla="*/ 388439 h 1481074"/>
              <a:gd name="connsiteX0" fmla="*/ 0 w 3163508"/>
              <a:gd name="connsiteY0" fmla="*/ 388439 h 1481074"/>
              <a:gd name="connsiteX1" fmla="*/ 0 w 3163508"/>
              <a:gd name="connsiteY1" fmla="*/ 3 h 1481074"/>
              <a:gd name="connsiteX2" fmla="*/ 2580852 w 3163508"/>
              <a:gd name="connsiteY2" fmla="*/ 3 h 1481074"/>
              <a:gd name="connsiteX3" fmla="*/ 2580852 w 3163508"/>
              <a:gd name="connsiteY3" fmla="*/ 0 h 1481074"/>
              <a:gd name="connsiteX4" fmla="*/ 2969289 w 3163508"/>
              <a:gd name="connsiteY4" fmla="*/ 0 h 1481074"/>
              <a:gd name="connsiteX5" fmla="*/ 2969289 w 3163508"/>
              <a:gd name="connsiteY5" fmla="*/ 3 h 1481074"/>
              <a:gd name="connsiteX6" fmla="*/ 2969289 w 3163508"/>
              <a:gd name="connsiteY6" fmla="*/ 1092637 h 1481074"/>
              <a:gd name="connsiteX7" fmla="*/ 3163508 w 3163508"/>
              <a:gd name="connsiteY7" fmla="*/ 1092637 h 1481074"/>
              <a:gd name="connsiteX8" fmla="*/ 2775070 w 3163508"/>
              <a:gd name="connsiteY8" fmla="*/ 1481074 h 1481074"/>
              <a:gd name="connsiteX9" fmla="*/ 2386633 w 3163508"/>
              <a:gd name="connsiteY9" fmla="*/ 1092637 h 1481074"/>
              <a:gd name="connsiteX10" fmla="*/ 2580852 w 3163508"/>
              <a:gd name="connsiteY10" fmla="*/ 1092637 h 1481074"/>
              <a:gd name="connsiteX11" fmla="*/ 2580852 w 3163508"/>
              <a:gd name="connsiteY11" fmla="*/ 388439 h 1481074"/>
              <a:gd name="connsiteX12" fmla="*/ 0 w 3163508"/>
              <a:gd name="connsiteY12" fmla="*/ 388439 h 1481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63508" h="1481074">
                <a:moveTo>
                  <a:pt x="0" y="388439"/>
                </a:moveTo>
                <a:lnTo>
                  <a:pt x="0" y="3"/>
                </a:lnTo>
                <a:lnTo>
                  <a:pt x="2580852" y="3"/>
                </a:lnTo>
                <a:lnTo>
                  <a:pt x="2580852" y="0"/>
                </a:lnTo>
                <a:lnTo>
                  <a:pt x="2969289" y="0"/>
                </a:lnTo>
                <a:lnTo>
                  <a:pt x="2969289" y="3"/>
                </a:lnTo>
                <a:lnTo>
                  <a:pt x="2969289" y="1092637"/>
                </a:lnTo>
                <a:lnTo>
                  <a:pt x="3163508" y="1092637"/>
                </a:lnTo>
                <a:lnTo>
                  <a:pt x="2775070" y="1481074"/>
                </a:lnTo>
                <a:lnTo>
                  <a:pt x="2386633" y="1092637"/>
                </a:lnTo>
                <a:lnTo>
                  <a:pt x="2580852" y="1092637"/>
                </a:lnTo>
                <a:lnTo>
                  <a:pt x="2580852" y="388439"/>
                </a:lnTo>
                <a:lnTo>
                  <a:pt x="0" y="388439"/>
                </a:lnTo>
                <a:close/>
              </a:path>
            </a:pathLst>
          </a:cu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9BA1B3-4DE9-4C3C-87AE-9706D07D2FC0}"/>
              </a:ext>
            </a:extLst>
          </p:cNvPr>
          <p:cNvGrpSpPr/>
          <p:nvPr/>
        </p:nvGrpSpPr>
        <p:grpSpPr>
          <a:xfrm>
            <a:off x="4006242" y="1869187"/>
            <a:ext cx="1521403" cy="1342103"/>
            <a:chOff x="6003774" y="1639528"/>
            <a:chExt cx="2028537" cy="1789471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6952C32-1AF4-4A33-8B39-207CBFCECEB3}"/>
                </a:ext>
              </a:extLst>
            </p:cNvPr>
            <p:cNvSpPr/>
            <p:nvPr/>
          </p:nvSpPr>
          <p:spPr>
            <a:xfrm flipH="1">
              <a:off x="6003774" y="184600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5574B89-C42B-4BD1-BD91-F45CFE7A7E6D}"/>
                </a:ext>
              </a:extLst>
            </p:cNvPr>
            <p:cNvSpPr/>
            <p:nvPr/>
          </p:nvSpPr>
          <p:spPr>
            <a:xfrm>
              <a:off x="6242840" y="1639528"/>
              <a:ext cx="1789471" cy="17894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90B0371-580F-4ECE-B135-46E9C3AA487B}"/>
                </a:ext>
              </a:extLst>
            </p:cNvPr>
            <p:cNvSpPr/>
            <p:nvPr/>
          </p:nvSpPr>
          <p:spPr>
            <a:xfrm>
              <a:off x="6242840" y="163952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DEB07D6-424C-4A9F-9AB7-7F23C6EF2F7D}"/>
              </a:ext>
            </a:extLst>
          </p:cNvPr>
          <p:cNvGrpSpPr/>
          <p:nvPr/>
        </p:nvGrpSpPr>
        <p:grpSpPr>
          <a:xfrm>
            <a:off x="4295982" y="2133199"/>
            <a:ext cx="1137824" cy="1048405"/>
            <a:chOff x="332936" y="2658545"/>
            <a:chExt cx="2926080" cy="139787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3EB9674-A28C-41E7-8D31-096E33FC9215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7EA1D08-DDE7-492D-A550-16FD6EA3E7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759B624-0B98-4E8A-9A96-7B740B886804}"/>
              </a:ext>
            </a:extLst>
          </p:cNvPr>
          <p:cNvGrpSpPr/>
          <p:nvPr/>
        </p:nvGrpSpPr>
        <p:grpSpPr>
          <a:xfrm>
            <a:off x="6469571" y="1869187"/>
            <a:ext cx="1521403" cy="1342103"/>
            <a:chOff x="6003774" y="1639528"/>
            <a:chExt cx="2028537" cy="178947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E782F6E-40BA-494F-B688-008FE1F7807B}"/>
                </a:ext>
              </a:extLst>
            </p:cNvPr>
            <p:cNvSpPr/>
            <p:nvPr/>
          </p:nvSpPr>
          <p:spPr>
            <a:xfrm flipH="1">
              <a:off x="6003774" y="184600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E0F59D2-1337-4AFA-91FE-334704DAEEB2}"/>
                </a:ext>
              </a:extLst>
            </p:cNvPr>
            <p:cNvSpPr/>
            <p:nvPr/>
          </p:nvSpPr>
          <p:spPr>
            <a:xfrm>
              <a:off x="6242840" y="1639528"/>
              <a:ext cx="1789471" cy="17894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356B376-B85B-4FA2-9426-42ABE2892884}"/>
                </a:ext>
              </a:extLst>
            </p:cNvPr>
            <p:cNvSpPr/>
            <p:nvPr/>
          </p:nvSpPr>
          <p:spPr>
            <a:xfrm>
              <a:off x="6242840" y="163952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BA8D5FA-2528-47DA-A314-57C17B717244}"/>
              </a:ext>
            </a:extLst>
          </p:cNvPr>
          <p:cNvGrpSpPr/>
          <p:nvPr/>
        </p:nvGrpSpPr>
        <p:grpSpPr>
          <a:xfrm>
            <a:off x="6751009" y="2133199"/>
            <a:ext cx="1137824" cy="1048405"/>
            <a:chOff x="332936" y="2658545"/>
            <a:chExt cx="2926080" cy="139787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EB8C4C4-9E5B-4B67-93C8-6DAB4E1409F9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B7E0978-54D0-4AB1-BD33-CAE9EB68CE5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ADCB21E-4845-4D86-9D5B-334F9B365B8C}"/>
              </a:ext>
            </a:extLst>
          </p:cNvPr>
          <p:cNvGrpSpPr/>
          <p:nvPr/>
        </p:nvGrpSpPr>
        <p:grpSpPr>
          <a:xfrm>
            <a:off x="1542915" y="1869186"/>
            <a:ext cx="1521403" cy="1342104"/>
            <a:chOff x="3383128" y="1639528"/>
            <a:chExt cx="2028537" cy="1789472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18155E2-4FD7-434F-A36F-55389CEC1A86}"/>
                </a:ext>
              </a:extLst>
            </p:cNvPr>
            <p:cNvSpPr/>
            <p:nvPr/>
          </p:nvSpPr>
          <p:spPr>
            <a:xfrm flipH="1">
              <a:off x="3383128" y="184600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FC554B9-4D1A-4C41-A0D3-2C0F20919506}"/>
                </a:ext>
              </a:extLst>
            </p:cNvPr>
            <p:cNvSpPr/>
            <p:nvPr/>
          </p:nvSpPr>
          <p:spPr>
            <a:xfrm>
              <a:off x="3622194" y="1639529"/>
              <a:ext cx="1789471" cy="17894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319237-070C-4DEF-B0DA-6A8A845E4DD6}"/>
                </a:ext>
              </a:extLst>
            </p:cNvPr>
            <p:cNvSpPr/>
            <p:nvPr/>
          </p:nvSpPr>
          <p:spPr>
            <a:xfrm>
              <a:off x="3622194" y="163952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37384C4-E733-4424-92EE-913D93853BB3}"/>
              </a:ext>
            </a:extLst>
          </p:cNvPr>
          <p:cNvGrpSpPr/>
          <p:nvPr/>
        </p:nvGrpSpPr>
        <p:grpSpPr>
          <a:xfrm>
            <a:off x="1825579" y="2133200"/>
            <a:ext cx="1137824" cy="1048405"/>
            <a:chOff x="332936" y="2658545"/>
            <a:chExt cx="2926080" cy="139787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66C2A21-4DB3-48CC-BB41-F6A3C776E615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C33D5D5-C0A0-4069-ACF9-8EEA65A7CF9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A4CC57BD-E24C-44CD-B136-012032D55056}"/>
              </a:ext>
            </a:extLst>
          </p:cNvPr>
          <p:cNvSpPr/>
          <p:nvPr/>
        </p:nvSpPr>
        <p:spPr>
          <a:xfrm rot="10800000">
            <a:off x="4633663" y="4184546"/>
            <a:ext cx="1338231" cy="582656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BF760C9-4138-4249-9FE0-D414823CA351}"/>
              </a:ext>
            </a:extLst>
          </p:cNvPr>
          <p:cNvGrpSpPr/>
          <p:nvPr/>
        </p:nvGrpSpPr>
        <p:grpSpPr>
          <a:xfrm>
            <a:off x="5237907" y="3804823"/>
            <a:ext cx="1521403" cy="1342103"/>
            <a:chOff x="4693451" y="4220378"/>
            <a:chExt cx="2028537" cy="1789471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53881A0-E229-443B-AB75-87D7BE578A07}"/>
                </a:ext>
              </a:extLst>
            </p:cNvPr>
            <p:cNvSpPr/>
            <p:nvPr/>
          </p:nvSpPr>
          <p:spPr>
            <a:xfrm flipH="1">
              <a:off x="4693451" y="442685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D98153D-D44E-4F46-859A-7DFC754289C7}"/>
                </a:ext>
              </a:extLst>
            </p:cNvPr>
            <p:cNvSpPr/>
            <p:nvPr/>
          </p:nvSpPr>
          <p:spPr>
            <a:xfrm>
              <a:off x="4932517" y="4220378"/>
              <a:ext cx="1789471" cy="17894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3BE385F-D0C8-4A8E-B774-932282BC9DB5}"/>
                </a:ext>
              </a:extLst>
            </p:cNvPr>
            <p:cNvSpPr/>
            <p:nvPr/>
          </p:nvSpPr>
          <p:spPr>
            <a:xfrm>
              <a:off x="4932517" y="422037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A347D4A-0EF3-4095-8997-497ADF15D4BE}"/>
              </a:ext>
            </a:extLst>
          </p:cNvPr>
          <p:cNvGrpSpPr/>
          <p:nvPr/>
        </p:nvGrpSpPr>
        <p:grpSpPr>
          <a:xfrm>
            <a:off x="5527645" y="4068836"/>
            <a:ext cx="1137824" cy="1048405"/>
            <a:chOff x="332936" y="2658545"/>
            <a:chExt cx="2926080" cy="139787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829FEEB-D00F-4190-AA16-1DBF14A2A558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ACA3C64-146C-446E-A54F-8630A26C388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00D7C83C-2875-4D38-9D03-2596738977DE}"/>
              </a:ext>
            </a:extLst>
          </p:cNvPr>
          <p:cNvSpPr/>
          <p:nvPr/>
        </p:nvSpPr>
        <p:spPr>
          <a:xfrm rot="10800000">
            <a:off x="2195113" y="4184546"/>
            <a:ext cx="1338231" cy="582656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C2717B7-B625-4FEE-8E41-E9BC8328ADC1}"/>
              </a:ext>
            </a:extLst>
          </p:cNvPr>
          <p:cNvGrpSpPr/>
          <p:nvPr/>
        </p:nvGrpSpPr>
        <p:grpSpPr>
          <a:xfrm>
            <a:off x="2774579" y="3804824"/>
            <a:ext cx="1521403" cy="1342103"/>
            <a:chOff x="4693451" y="4220378"/>
            <a:chExt cx="2028537" cy="1789471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99A3575-0DA1-4328-9DED-570711054ACD}"/>
                </a:ext>
              </a:extLst>
            </p:cNvPr>
            <p:cNvSpPr/>
            <p:nvPr/>
          </p:nvSpPr>
          <p:spPr>
            <a:xfrm flipH="1">
              <a:off x="4693451" y="442685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B7358A6-7399-4C24-B60A-074792BDA1AB}"/>
                </a:ext>
              </a:extLst>
            </p:cNvPr>
            <p:cNvSpPr/>
            <p:nvPr/>
          </p:nvSpPr>
          <p:spPr>
            <a:xfrm>
              <a:off x="4932517" y="4220378"/>
              <a:ext cx="1789471" cy="178947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348BEC5-F76A-4DA1-8323-FBB604B6428F}"/>
                </a:ext>
              </a:extLst>
            </p:cNvPr>
            <p:cNvSpPr/>
            <p:nvPr/>
          </p:nvSpPr>
          <p:spPr>
            <a:xfrm>
              <a:off x="4932517" y="422037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EB1FFD3-5088-4723-BD94-CBA77AA8A7ED}"/>
              </a:ext>
            </a:extLst>
          </p:cNvPr>
          <p:cNvGrpSpPr/>
          <p:nvPr/>
        </p:nvGrpSpPr>
        <p:grpSpPr>
          <a:xfrm>
            <a:off x="3056019" y="4068836"/>
            <a:ext cx="1137824" cy="1048405"/>
            <a:chOff x="332936" y="2658545"/>
            <a:chExt cx="2926080" cy="139787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9EFB9C2-C4B4-4139-8AA4-7A937DBDD7C0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15D3524-8716-430A-8FD5-FADF99A530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Bending Process &amp; Notes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5C4E2C-F9B1-4A79-A3F1-D0BF4E8D4DC9}"/>
              </a:ext>
            </a:extLst>
          </p:cNvPr>
          <p:cNvSpPr/>
          <p:nvPr/>
        </p:nvSpPr>
        <p:spPr>
          <a:xfrm>
            <a:off x="0" y="2024044"/>
            <a:ext cx="8594624" cy="1032387"/>
          </a:xfrm>
          <a:prstGeom prst="rect">
            <a:avLst/>
          </a:prstGeom>
          <a:solidFill>
            <a:srgbClr val="6E7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EC863F-E9AC-4378-9D0A-AB4295F5C4A1}"/>
              </a:ext>
            </a:extLst>
          </p:cNvPr>
          <p:cNvSpPr/>
          <p:nvPr/>
        </p:nvSpPr>
        <p:spPr>
          <a:xfrm>
            <a:off x="0" y="3959683"/>
            <a:ext cx="8594624" cy="1032387"/>
          </a:xfrm>
          <a:prstGeom prst="rect">
            <a:avLst/>
          </a:prstGeom>
          <a:solidFill>
            <a:srgbClr val="6E7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D6CA49-5B32-4195-A07E-6ECF2C45A234}"/>
              </a:ext>
            </a:extLst>
          </p:cNvPr>
          <p:cNvSpPr/>
          <p:nvPr/>
        </p:nvSpPr>
        <p:spPr>
          <a:xfrm rot="16200000">
            <a:off x="6594417" y="2991863"/>
            <a:ext cx="2968026" cy="1032387"/>
          </a:xfrm>
          <a:prstGeom prst="rect">
            <a:avLst/>
          </a:prstGeom>
          <a:solidFill>
            <a:srgbClr val="6E7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CA383A3-C131-4453-A6C6-68E71FB0BFFB}"/>
              </a:ext>
            </a:extLst>
          </p:cNvPr>
          <p:cNvGrpSpPr/>
          <p:nvPr/>
        </p:nvGrpSpPr>
        <p:grpSpPr>
          <a:xfrm>
            <a:off x="311252" y="3804824"/>
            <a:ext cx="1521403" cy="1342103"/>
            <a:chOff x="2072805" y="4220378"/>
            <a:chExt cx="2028537" cy="1789471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F34C1AF-2EFB-4D40-8A4C-9AECDFDA0389}"/>
                </a:ext>
              </a:extLst>
            </p:cNvPr>
            <p:cNvSpPr/>
            <p:nvPr/>
          </p:nvSpPr>
          <p:spPr>
            <a:xfrm flipH="1">
              <a:off x="2072805" y="4426857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3C1CDA6-1B8F-4358-8BF1-A7A45526E79C}"/>
                </a:ext>
              </a:extLst>
            </p:cNvPr>
            <p:cNvSpPr/>
            <p:nvPr/>
          </p:nvSpPr>
          <p:spPr>
            <a:xfrm>
              <a:off x="2311871" y="4220378"/>
              <a:ext cx="1789471" cy="178947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E4D2C04-B364-422E-8030-AF2C21E166F2}"/>
                </a:ext>
              </a:extLst>
            </p:cNvPr>
            <p:cNvSpPr/>
            <p:nvPr/>
          </p:nvSpPr>
          <p:spPr>
            <a:xfrm>
              <a:off x="2311871" y="422037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5A47ECD-8082-455A-B7FA-8103B5F142BC}"/>
              </a:ext>
            </a:extLst>
          </p:cNvPr>
          <p:cNvGrpSpPr/>
          <p:nvPr/>
        </p:nvGrpSpPr>
        <p:grpSpPr>
          <a:xfrm>
            <a:off x="596880" y="4068836"/>
            <a:ext cx="1137824" cy="1048405"/>
            <a:chOff x="332936" y="2658545"/>
            <a:chExt cx="2926080" cy="139787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91A1D9B-8FEF-4EBC-976B-E39DA29A6819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1C57A3D-2347-4A74-9C2F-948846C9858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2859E186-E0BB-4632-B38E-CDAC6957530D}"/>
              </a:ext>
            </a:extLst>
          </p:cNvPr>
          <p:cNvSpPr/>
          <p:nvPr/>
        </p:nvSpPr>
        <p:spPr>
          <a:xfrm>
            <a:off x="0" y="2248909"/>
            <a:ext cx="1338231" cy="582656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Arrow: Right 51">
            <a:extLst>
              <a:ext uri="{FF2B5EF4-FFF2-40B4-BE49-F238E27FC236}">
                <a16:creationId xmlns:a16="http://schemas.microsoft.com/office/drawing/2014/main" id="{96011A10-C4A7-41DD-ACC8-EECB4DE312E7}"/>
              </a:ext>
            </a:extLst>
          </p:cNvPr>
          <p:cNvSpPr/>
          <p:nvPr/>
        </p:nvSpPr>
        <p:spPr>
          <a:xfrm>
            <a:off x="2286698" y="2249005"/>
            <a:ext cx="1338231" cy="582656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Arrow: Right 52">
            <a:extLst>
              <a:ext uri="{FF2B5EF4-FFF2-40B4-BE49-F238E27FC236}">
                <a16:creationId xmlns:a16="http://schemas.microsoft.com/office/drawing/2014/main" id="{2BFCF649-F3D5-46F9-A6C0-7E114A592D9D}"/>
              </a:ext>
            </a:extLst>
          </p:cNvPr>
          <p:cNvSpPr/>
          <p:nvPr/>
        </p:nvSpPr>
        <p:spPr>
          <a:xfrm>
            <a:off x="4746153" y="2249005"/>
            <a:ext cx="1338231" cy="582656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CD36FE8-E2A7-4EF3-86A2-4574200B2CE4}"/>
              </a:ext>
            </a:extLst>
          </p:cNvPr>
          <p:cNvSpPr/>
          <p:nvPr/>
        </p:nvSpPr>
        <p:spPr>
          <a:xfrm rot="5400000">
            <a:off x="6482375" y="3025486"/>
            <a:ext cx="2372631" cy="1110806"/>
          </a:xfrm>
          <a:custGeom>
            <a:avLst/>
            <a:gdLst>
              <a:gd name="connsiteX0" fmla="*/ 0 w 3163508"/>
              <a:gd name="connsiteY0" fmla="*/ 388439 h 1481074"/>
              <a:gd name="connsiteX1" fmla="*/ 0 w 3163508"/>
              <a:gd name="connsiteY1" fmla="*/ 3 h 1481074"/>
              <a:gd name="connsiteX2" fmla="*/ 2580852 w 3163508"/>
              <a:gd name="connsiteY2" fmla="*/ 3 h 1481074"/>
              <a:gd name="connsiteX3" fmla="*/ 2580852 w 3163508"/>
              <a:gd name="connsiteY3" fmla="*/ 0 h 1481074"/>
              <a:gd name="connsiteX4" fmla="*/ 2969289 w 3163508"/>
              <a:gd name="connsiteY4" fmla="*/ 0 h 1481074"/>
              <a:gd name="connsiteX5" fmla="*/ 2969289 w 3163508"/>
              <a:gd name="connsiteY5" fmla="*/ 3 h 1481074"/>
              <a:gd name="connsiteX6" fmla="*/ 3041580 w 3163508"/>
              <a:gd name="connsiteY6" fmla="*/ 3 h 1481074"/>
              <a:gd name="connsiteX7" fmla="*/ 3041580 w 3163508"/>
              <a:gd name="connsiteY7" fmla="*/ 388439 h 1481074"/>
              <a:gd name="connsiteX8" fmla="*/ 2969289 w 3163508"/>
              <a:gd name="connsiteY8" fmla="*/ 388439 h 1481074"/>
              <a:gd name="connsiteX9" fmla="*/ 2969289 w 3163508"/>
              <a:gd name="connsiteY9" fmla="*/ 1092637 h 1481074"/>
              <a:gd name="connsiteX10" fmla="*/ 3163508 w 3163508"/>
              <a:gd name="connsiteY10" fmla="*/ 1092637 h 1481074"/>
              <a:gd name="connsiteX11" fmla="*/ 2775070 w 3163508"/>
              <a:gd name="connsiteY11" fmla="*/ 1481074 h 1481074"/>
              <a:gd name="connsiteX12" fmla="*/ 2386633 w 3163508"/>
              <a:gd name="connsiteY12" fmla="*/ 1092637 h 1481074"/>
              <a:gd name="connsiteX13" fmla="*/ 2580852 w 3163508"/>
              <a:gd name="connsiteY13" fmla="*/ 1092637 h 1481074"/>
              <a:gd name="connsiteX14" fmla="*/ 2580852 w 3163508"/>
              <a:gd name="connsiteY14" fmla="*/ 388439 h 1481074"/>
              <a:gd name="connsiteX0" fmla="*/ 0 w 3163508"/>
              <a:gd name="connsiteY0" fmla="*/ 388439 h 1481074"/>
              <a:gd name="connsiteX1" fmla="*/ 0 w 3163508"/>
              <a:gd name="connsiteY1" fmla="*/ 3 h 1481074"/>
              <a:gd name="connsiteX2" fmla="*/ 2580852 w 3163508"/>
              <a:gd name="connsiteY2" fmla="*/ 3 h 1481074"/>
              <a:gd name="connsiteX3" fmla="*/ 2580852 w 3163508"/>
              <a:gd name="connsiteY3" fmla="*/ 0 h 1481074"/>
              <a:gd name="connsiteX4" fmla="*/ 2969289 w 3163508"/>
              <a:gd name="connsiteY4" fmla="*/ 0 h 1481074"/>
              <a:gd name="connsiteX5" fmla="*/ 2969289 w 3163508"/>
              <a:gd name="connsiteY5" fmla="*/ 3 h 1481074"/>
              <a:gd name="connsiteX6" fmla="*/ 3041580 w 3163508"/>
              <a:gd name="connsiteY6" fmla="*/ 3 h 1481074"/>
              <a:gd name="connsiteX7" fmla="*/ 2969289 w 3163508"/>
              <a:gd name="connsiteY7" fmla="*/ 388439 h 1481074"/>
              <a:gd name="connsiteX8" fmla="*/ 2969289 w 3163508"/>
              <a:gd name="connsiteY8" fmla="*/ 1092637 h 1481074"/>
              <a:gd name="connsiteX9" fmla="*/ 3163508 w 3163508"/>
              <a:gd name="connsiteY9" fmla="*/ 1092637 h 1481074"/>
              <a:gd name="connsiteX10" fmla="*/ 2775070 w 3163508"/>
              <a:gd name="connsiteY10" fmla="*/ 1481074 h 1481074"/>
              <a:gd name="connsiteX11" fmla="*/ 2386633 w 3163508"/>
              <a:gd name="connsiteY11" fmla="*/ 1092637 h 1481074"/>
              <a:gd name="connsiteX12" fmla="*/ 2580852 w 3163508"/>
              <a:gd name="connsiteY12" fmla="*/ 1092637 h 1481074"/>
              <a:gd name="connsiteX13" fmla="*/ 2580852 w 3163508"/>
              <a:gd name="connsiteY13" fmla="*/ 388439 h 1481074"/>
              <a:gd name="connsiteX14" fmla="*/ 0 w 3163508"/>
              <a:gd name="connsiteY14" fmla="*/ 388439 h 1481074"/>
              <a:gd name="connsiteX0" fmla="*/ 0 w 3163508"/>
              <a:gd name="connsiteY0" fmla="*/ 388439 h 1481074"/>
              <a:gd name="connsiteX1" fmla="*/ 0 w 3163508"/>
              <a:gd name="connsiteY1" fmla="*/ 3 h 1481074"/>
              <a:gd name="connsiteX2" fmla="*/ 2580852 w 3163508"/>
              <a:gd name="connsiteY2" fmla="*/ 3 h 1481074"/>
              <a:gd name="connsiteX3" fmla="*/ 2580852 w 3163508"/>
              <a:gd name="connsiteY3" fmla="*/ 0 h 1481074"/>
              <a:gd name="connsiteX4" fmla="*/ 2969289 w 3163508"/>
              <a:gd name="connsiteY4" fmla="*/ 0 h 1481074"/>
              <a:gd name="connsiteX5" fmla="*/ 2969289 w 3163508"/>
              <a:gd name="connsiteY5" fmla="*/ 3 h 1481074"/>
              <a:gd name="connsiteX6" fmla="*/ 2969289 w 3163508"/>
              <a:gd name="connsiteY6" fmla="*/ 388439 h 1481074"/>
              <a:gd name="connsiteX7" fmla="*/ 2969289 w 3163508"/>
              <a:gd name="connsiteY7" fmla="*/ 1092637 h 1481074"/>
              <a:gd name="connsiteX8" fmla="*/ 3163508 w 3163508"/>
              <a:gd name="connsiteY8" fmla="*/ 1092637 h 1481074"/>
              <a:gd name="connsiteX9" fmla="*/ 2775070 w 3163508"/>
              <a:gd name="connsiteY9" fmla="*/ 1481074 h 1481074"/>
              <a:gd name="connsiteX10" fmla="*/ 2386633 w 3163508"/>
              <a:gd name="connsiteY10" fmla="*/ 1092637 h 1481074"/>
              <a:gd name="connsiteX11" fmla="*/ 2580852 w 3163508"/>
              <a:gd name="connsiteY11" fmla="*/ 1092637 h 1481074"/>
              <a:gd name="connsiteX12" fmla="*/ 2580852 w 3163508"/>
              <a:gd name="connsiteY12" fmla="*/ 388439 h 1481074"/>
              <a:gd name="connsiteX13" fmla="*/ 0 w 3163508"/>
              <a:gd name="connsiteY13" fmla="*/ 388439 h 1481074"/>
              <a:gd name="connsiteX0" fmla="*/ 0 w 3163508"/>
              <a:gd name="connsiteY0" fmla="*/ 388439 h 1481074"/>
              <a:gd name="connsiteX1" fmla="*/ 0 w 3163508"/>
              <a:gd name="connsiteY1" fmla="*/ 3 h 1481074"/>
              <a:gd name="connsiteX2" fmla="*/ 2580852 w 3163508"/>
              <a:gd name="connsiteY2" fmla="*/ 3 h 1481074"/>
              <a:gd name="connsiteX3" fmla="*/ 2580852 w 3163508"/>
              <a:gd name="connsiteY3" fmla="*/ 0 h 1481074"/>
              <a:gd name="connsiteX4" fmla="*/ 2969289 w 3163508"/>
              <a:gd name="connsiteY4" fmla="*/ 0 h 1481074"/>
              <a:gd name="connsiteX5" fmla="*/ 2969289 w 3163508"/>
              <a:gd name="connsiteY5" fmla="*/ 3 h 1481074"/>
              <a:gd name="connsiteX6" fmla="*/ 2969289 w 3163508"/>
              <a:gd name="connsiteY6" fmla="*/ 1092637 h 1481074"/>
              <a:gd name="connsiteX7" fmla="*/ 3163508 w 3163508"/>
              <a:gd name="connsiteY7" fmla="*/ 1092637 h 1481074"/>
              <a:gd name="connsiteX8" fmla="*/ 2775070 w 3163508"/>
              <a:gd name="connsiteY8" fmla="*/ 1481074 h 1481074"/>
              <a:gd name="connsiteX9" fmla="*/ 2386633 w 3163508"/>
              <a:gd name="connsiteY9" fmla="*/ 1092637 h 1481074"/>
              <a:gd name="connsiteX10" fmla="*/ 2580852 w 3163508"/>
              <a:gd name="connsiteY10" fmla="*/ 1092637 h 1481074"/>
              <a:gd name="connsiteX11" fmla="*/ 2580852 w 3163508"/>
              <a:gd name="connsiteY11" fmla="*/ 388439 h 1481074"/>
              <a:gd name="connsiteX12" fmla="*/ 0 w 3163508"/>
              <a:gd name="connsiteY12" fmla="*/ 388439 h 1481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63508" h="1481074">
                <a:moveTo>
                  <a:pt x="0" y="388439"/>
                </a:moveTo>
                <a:lnTo>
                  <a:pt x="0" y="3"/>
                </a:lnTo>
                <a:lnTo>
                  <a:pt x="2580852" y="3"/>
                </a:lnTo>
                <a:lnTo>
                  <a:pt x="2580852" y="0"/>
                </a:lnTo>
                <a:lnTo>
                  <a:pt x="2969289" y="0"/>
                </a:lnTo>
                <a:lnTo>
                  <a:pt x="2969289" y="3"/>
                </a:lnTo>
                <a:lnTo>
                  <a:pt x="2969289" y="1092637"/>
                </a:lnTo>
                <a:lnTo>
                  <a:pt x="3163508" y="1092637"/>
                </a:lnTo>
                <a:lnTo>
                  <a:pt x="2775070" y="1481074"/>
                </a:lnTo>
                <a:lnTo>
                  <a:pt x="2386633" y="1092637"/>
                </a:lnTo>
                <a:lnTo>
                  <a:pt x="2580852" y="1092637"/>
                </a:lnTo>
                <a:lnTo>
                  <a:pt x="2580852" y="388439"/>
                </a:lnTo>
                <a:lnTo>
                  <a:pt x="0" y="388439"/>
                </a:lnTo>
                <a:close/>
              </a:path>
            </a:pathLst>
          </a:cu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9BA1B3-4DE9-4C3C-87AE-9706D07D2FC0}"/>
              </a:ext>
            </a:extLst>
          </p:cNvPr>
          <p:cNvGrpSpPr/>
          <p:nvPr/>
        </p:nvGrpSpPr>
        <p:grpSpPr>
          <a:xfrm>
            <a:off x="4006242" y="1869187"/>
            <a:ext cx="1521403" cy="1342103"/>
            <a:chOff x="6003774" y="1639528"/>
            <a:chExt cx="2028537" cy="1789471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6952C32-1AF4-4A33-8B39-207CBFCECEB3}"/>
                </a:ext>
              </a:extLst>
            </p:cNvPr>
            <p:cNvSpPr/>
            <p:nvPr/>
          </p:nvSpPr>
          <p:spPr>
            <a:xfrm flipH="1">
              <a:off x="6003774" y="184600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5574B89-C42B-4BD1-BD91-F45CFE7A7E6D}"/>
                </a:ext>
              </a:extLst>
            </p:cNvPr>
            <p:cNvSpPr/>
            <p:nvPr/>
          </p:nvSpPr>
          <p:spPr>
            <a:xfrm>
              <a:off x="6242840" y="1639528"/>
              <a:ext cx="1789471" cy="17894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90B0371-580F-4ECE-B135-46E9C3AA487B}"/>
                </a:ext>
              </a:extLst>
            </p:cNvPr>
            <p:cNvSpPr/>
            <p:nvPr/>
          </p:nvSpPr>
          <p:spPr>
            <a:xfrm>
              <a:off x="6242840" y="163952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DEB07D6-424C-4A9F-9AB7-7F23C6EF2F7D}"/>
              </a:ext>
            </a:extLst>
          </p:cNvPr>
          <p:cNvGrpSpPr/>
          <p:nvPr/>
        </p:nvGrpSpPr>
        <p:grpSpPr>
          <a:xfrm>
            <a:off x="4295982" y="2133199"/>
            <a:ext cx="1137824" cy="1048405"/>
            <a:chOff x="332936" y="2658545"/>
            <a:chExt cx="2926080" cy="139787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3EB9674-A28C-41E7-8D31-096E33FC9215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7EA1D08-DDE7-492D-A550-16FD6EA3E7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759B624-0B98-4E8A-9A96-7B740B886804}"/>
              </a:ext>
            </a:extLst>
          </p:cNvPr>
          <p:cNvGrpSpPr/>
          <p:nvPr/>
        </p:nvGrpSpPr>
        <p:grpSpPr>
          <a:xfrm>
            <a:off x="6469571" y="1869187"/>
            <a:ext cx="1521403" cy="1342103"/>
            <a:chOff x="6003774" y="1639528"/>
            <a:chExt cx="2028537" cy="178947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E782F6E-40BA-494F-B688-008FE1F7807B}"/>
                </a:ext>
              </a:extLst>
            </p:cNvPr>
            <p:cNvSpPr/>
            <p:nvPr/>
          </p:nvSpPr>
          <p:spPr>
            <a:xfrm flipH="1">
              <a:off x="6003774" y="184600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E0F59D2-1337-4AFA-91FE-334704DAEEB2}"/>
                </a:ext>
              </a:extLst>
            </p:cNvPr>
            <p:cNvSpPr/>
            <p:nvPr/>
          </p:nvSpPr>
          <p:spPr>
            <a:xfrm>
              <a:off x="6242840" y="1639528"/>
              <a:ext cx="1789471" cy="17894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356B376-B85B-4FA2-9426-42ABE2892884}"/>
                </a:ext>
              </a:extLst>
            </p:cNvPr>
            <p:cNvSpPr/>
            <p:nvPr/>
          </p:nvSpPr>
          <p:spPr>
            <a:xfrm>
              <a:off x="6242840" y="163952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BA8D5FA-2528-47DA-A314-57C17B717244}"/>
              </a:ext>
            </a:extLst>
          </p:cNvPr>
          <p:cNvGrpSpPr/>
          <p:nvPr/>
        </p:nvGrpSpPr>
        <p:grpSpPr>
          <a:xfrm>
            <a:off x="6751009" y="2133199"/>
            <a:ext cx="1137824" cy="1048405"/>
            <a:chOff x="332936" y="2658545"/>
            <a:chExt cx="2926080" cy="139787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EB8C4C4-9E5B-4B67-93C8-6DAB4E1409F9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B7E0978-54D0-4AB1-BD33-CAE9EB68CE5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ADCB21E-4845-4D86-9D5B-334F9B365B8C}"/>
              </a:ext>
            </a:extLst>
          </p:cNvPr>
          <p:cNvGrpSpPr/>
          <p:nvPr/>
        </p:nvGrpSpPr>
        <p:grpSpPr>
          <a:xfrm>
            <a:off x="1542915" y="1869186"/>
            <a:ext cx="1521403" cy="1342104"/>
            <a:chOff x="3383128" y="1639528"/>
            <a:chExt cx="2028537" cy="1789472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18155E2-4FD7-434F-A36F-55389CEC1A86}"/>
                </a:ext>
              </a:extLst>
            </p:cNvPr>
            <p:cNvSpPr/>
            <p:nvPr/>
          </p:nvSpPr>
          <p:spPr>
            <a:xfrm flipH="1">
              <a:off x="3383128" y="184600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FC554B9-4D1A-4C41-A0D3-2C0F20919506}"/>
                </a:ext>
              </a:extLst>
            </p:cNvPr>
            <p:cNvSpPr/>
            <p:nvPr/>
          </p:nvSpPr>
          <p:spPr>
            <a:xfrm>
              <a:off x="3622194" y="1639529"/>
              <a:ext cx="1789471" cy="17894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319237-070C-4DEF-B0DA-6A8A845E4DD6}"/>
                </a:ext>
              </a:extLst>
            </p:cNvPr>
            <p:cNvSpPr/>
            <p:nvPr/>
          </p:nvSpPr>
          <p:spPr>
            <a:xfrm>
              <a:off x="3622194" y="163952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37384C4-E733-4424-92EE-913D93853BB3}"/>
              </a:ext>
            </a:extLst>
          </p:cNvPr>
          <p:cNvGrpSpPr/>
          <p:nvPr/>
        </p:nvGrpSpPr>
        <p:grpSpPr>
          <a:xfrm>
            <a:off x="1825579" y="2133200"/>
            <a:ext cx="1137824" cy="1048405"/>
            <a:chOff x="332936" y="2658545"/>
            <a:chExt cx="2926080" cy="139787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66C2A21-4DB3-48CC-BB41-F6A3C776E615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C33D5D5-C0A0-4069-ACF9-8EEA65A7CF9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A4CC57BD-E24C-44CD-B136-012032D55056}"/>
              </a:ext>
            </a:extLst>
          </p:cNvPr>
          <p:cNvSpPr/>
          <p:nvPr/>
        </p:nvSpPr>
        <p:spPr>
          <a:xfrm rot="10800000">
            <a:off x="4633663" y="4184546"/>
            <a:ext cx="1338231" cy="582656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BF760C9-4138-4249-9FE0-D414823CA351}"/>
              </a:ext>
            </a:extLst>
          </p:cNvPr>
          <p:cNvGrpSpPr/>
          <p:nvPr/>
        </p:nvGrpSpPr>
        <p:grpSpPr>
          <a:xfrm>
            <a:off x="5237907" y="3804823"/>
            <a:ext cx="1521403" cy="1342103"/>
            <a:chOff x="4693451" y="4220378"/>
            <a:chExt cx="2028537" cy="1789471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53881A0-E229-443B-AB75-87D7BE578A07}"/>
                </a:ext>
              </a:extLst>
            </p:cNvPr>
            <p:cNvSpPr/>
            <p:nvPr/>
          </p:nvSpPr>
          <p:spPr>
            <a:xfrm flipH="1">
              <a:off x="4693451" y="442685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D98153D-D44E-4F46-859A-7DFC754289C7}"/>
                </a:ext>
              </a:extLst>
            </p:cNvPr>
            <p:cNvSpPr/>
            <p:nvPr/>
          </p:nvSpPr>
          <p:spPr>
            <a:xfrm>
              <a:off x="4932517" y="4220378"/>
              <a:ext cx="1789471" cy="17894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3BE385F-D0C8-4A8E-B774-932282BC9DB5}"/>
                </a:ext>
              </a:extLst>
            </p:cNvPr>
            <p:cNvSpPr/>
            <p:nvPr/>
          </p:nvSpPr>
          <p:spPr>
            <a:xfrm>
              <a:off x="4932517" y="422037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A347D4A-0EF3-4095-8997-497ADF15D4BE}"/>
              </a:ext>
            </a:extLst>
          </p:cNvPr>
          <p:cNvGrpSpPr/>
          <p:nvPr/>
        </p:nvGrpSpPr>
        <p:grpSpPr>
          <a:xfrm>
            <a:off x="5527645" y="4068836"/>
            <a:ext cx="1137824" cy="1048405"/>
            <a:chOff x="332936" y="2658545"/>
            <a:chExt cx="2926080" cy="139787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829FEEB-D00F-4190-AA16-1DBF14A2A558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ACA3C64-146C-446E-A54F-8630A26C388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00D7C83C-2875-4D38-9D03-2596738977DE}"/>
              </a:ext>
            </a:extLst>
          </p:cNvPr>
          <p:cNvSpPr/>
          <p:nvPr/>
        </p:nvSpPr>
        <p:spPr>
          <a:xfrm rot="10800000">
            <a:off x="2195113" y="4184546"/>
            <a:ext cx="1338231" cy="582656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C2717B7-B625-4FEE-8E41-E9BC8328ADC1}"/>
              </a:ext>
            </a:extLst>
          </p:cNvPr>
          <p:cNvGrpSpPr/>
          <p:nvPr/>
        </p:nvGrpSpPr>
        <p:grpSpPr>
          <a:xfrm>
            <a:off x="2774579" y="3804824"/>
            <a:ext cx="1521403" cy="1342103"/>
            <a:chOff x="4693451" y="4220378"/>
            <a:chExt cx="2028537" cy="1789471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99A3575-0DA1-4328-9DED-570711054ACD}"/>
                </a:ext>
              </a:extLst>
            </p:cNvPr>
            <p:cNvSpPr/>
            <p:nvPr/>
          </p:nvSpPr>
          <p:spPr>
            <a:xfrm flipH="1">
              <a:off x="4693451" y="442685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B7358A6-7399-4C24-B60A-074792BDA1AB}"/>
                </a:ext>
              </a:extLst>
            </p:cNvPr>
            <p:cNvSpPr/>
            <p:nvPr/>
          </p:nvSpPr>
          <p:spPr>
            <a:xfrm>
              <a:off x="4932517" y="4220378"/>
              <a:ext cx="1789471" cy="178947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348BEC5-F76A-4DA1-8323-FBB604B6428F}"/>
                </a:ext>
              </a:extLst>
            </p:cNvPr>
            <p:cNvSpPr/>
            <p:nvPr/>
          </p:nvSpPr>
          <p:spPr>
            <a:xfrm>
              <a:off x="4932517" y="422037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EB1FFD3-5088-4723-BD94-CBA77AA8A7ED}"/>
              </a:ext>
            </a:extLst>
          </p:cNvPr>
          <p:cNvGrpSpPr/>
          <p:nvPr/>
        </p:nvGrpSpPr>
        <p:grpSpPr>
          <a:xfrm>
            <a:off x="3056019" y="4068836"/>
            <a:ext cx="1137824" cy="1048405"/>
            <a:chOff x="332936" y="2658545"/>
            <a:chExt cx="2926080" cy="139787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9EFB9C2-C4B4-4139-8AA4-7A937DBDD7C0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15D3524-8716-430A-8FD5-FADF99A530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2951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371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Bending Process &amp; Notes – Slide Template</vt:lpstr>
      <vt:lpstr>Bending Process &amp; Notes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Bending Process &amp; Notes</dc:title>
  <dc:creator>PresentationGO.com</dc:creator>
  <dc:description>© Copyright PresentationGO.com</dc:description>
  <dcterms:created xsi:type="dcterms:W3CDTF">2014-11-26T05:14:11Z</dcterms:created>
  <dcterms:modified xsi:type="dcterms:W3CDTF">2020-10-22T19:05:45Z</dcterms:modified>
  <cp:category>Charts &amp; Diagrams; Text &amp; Tables</cp:category>
</cp:coreProperties>
</file>