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277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Bending Process &amp; Notes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5C4E2C-F9B1-4A79-A3F1-D0BF4E8D4DC9}"/>
              </a:ext>
            </a:extLst>
          </p:cNvPr>
          <p:cNvSpPr/>
          <p:nvPr/>
        </p:nvSpPr>
        <p:spPr>
          <a:xfrm>
            <a:off x="0" y="1555725"/>
            <a:ext cx="11459498" cy="13765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C863F-E9AC-4378-9D0A-AB4295F5C4A1}"/>
              </a:ext>
            </a:extLst>
          </p:cNvPr>
          <p:cNvSpPr/>
          <p:nvPr/>
        </p:nvSpPr>
        <p:spPr>
          <a:xfrm>
            <a:off x="0" y="4136577"/>
            <a:ext cx="11459498" cy="13765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D6CA49-5B32-4195-A07E-6ECF2C45A234}"/>
              </a:ext>
            </a:extLst>
          </p:cNvPr>
          <p:cNvSpPr/>
          <p:nvPr/>
        </p:nvSpPr>
        <p:spPr>
          <a:xfrm rot="16200000">
            <a:off x="8792556" y="2846151"/>
            <a:ext cx="3957368" cy="13765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A383A3-C131-4453-A6C6-68E71FB0BFFB}"/>
              </a:ext>
            </a:extLst>
          </p:cNvPr>
          <p:cNvGrpSpPr/>
          <p:nvPr/>
        </p:nvGrpSpPr>
        <p:grpSpPr>
          <a:xfrm>
            <a:off x="415002" y="3930098"/>
            <a:ext cx="2028537" cy="1789471"/>
            <a:chOff x="2072805" y="4220378"/>
            <a:chExt cx="2028537" cy="178947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F34C1AF-2EFB-4D40-8A4C-9AECDFDA0389}"/>
                </a:ext>
              </a:extLst>
            </p:cNvPr>
            <p:cNvSpPr/>
            <p:nvPr/>
          </p:nvSpPr>
          <p:spPr>
            <a:xfrm flipH="1">
              <a:off x="2072805" y="4426857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C1CDA6-1B8F-4358-8BF1-A7A45526E79C}"/>
                </a:ext>
              </a:extLst>
            </p:cNvPr>
            <p:cNvSpPr/>
            <p:nvPr/>
          </p:nvSpPr>
          <p:spPr>
            <a:xfrm>
              <a:off x="2311871" y="4220378"/>
              <a:ext cx="1789471" cy="178947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4D2C04-B364-422E-8030-AF2C21E166F2}"/>
                </a:ext>
              </a:extLst>
            </p:cNvPr>
            <p:cNvSpPr/>
            <p:nvPr/>
          </p:nvSpPr>
          <p:spPr>
            <a:xfrm>
              <a:off x="2311871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5A47ECD-8082-455A-B7FA-8103B5F142BC}"/>
              </a:ext>
            </a:extLst>
          </p:cNvPr>
          <p:cNvGrpSpPr/>
          <p:nvPr/>
        </p:nvGrpSpPr>
        <p:grpSpPr>
          <a:xfrm>
            <a:off x="795839" y="4312889"/>
            <a:ext cx="1517099" cy="1336320"/>
            <a:chOff x="332936" y="2689321"/>
            <a:chExt cx="2926080" cy="13363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91A1D9B-8FEF-4EBC-976B-E39DA29A681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C57A3D-2347-4A74-9C2F-948846C985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2859E186-E0BB-4632-B38E-CDAC6957530D}"/>
              </a:ext>
            </a:extLst>
          </p:cNvPr>
          <p:cNvSpPr/>
          <p:nvPr/>
        </p:nvSpPr>
        <p:spPr>
          <a:xfrm>
            <a:off x="0" y="1855545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96011A10-C4A7-41DD-ACC8-EECB4DE312E7}"/>
              </a:ext>
            </a:extLst>
          </p:cNvPr>
          <p:cNvSpPr/>
          <p:nvPr/>
        </p:nvSpPr>
        <p:spPr>
          <a:xfrm>
            <a:off x="3048931" y="1855672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2BFCF649-F3D5-46F9-A6C0-7E114A592D9D}"/>
              </a:ext>
            </a:extLst>
          </p:cNvPr>
          <p:cNvSpPr/>
          <p:nvPr/>
        </p:nvSpPr>
        <p:spPr>
          <a:xfrm>
            <a:off x="6328204" y="1855672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CD36FE8-E2A7-4EF3-86A2-4574200B2CE4}"/>
              </a:ext>
            </a:extLst>
          </p:cNvPr>
          <p:cNvSpPr/>
          <p:nvPr/>
        </p:nvSpPr>
        <p:spPr>
          <a:xfrm rot="5400000">
            <a:off x="8643166" y="2890981"/>
            <a:ext cx="3163508" cy="1481074"/>
          </a:xfrm>
          <a:custGeom>
            <a:avLst/>
            <a:gdLst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3041580 w 3163508"/>
              <a:gd name="connsiteY7" fmla="*/ 388439 h 1481074"/>
              <a:gd name="connsiteX8" fmla="*/ 2969289 w 3163508"/>
              <a:gd name="connsiteY8" fmla="*/ 388439 h 1481074"/>
              <a:gd name="connsiteX9" fmla="*/ 2969289 w 3163508"/>
              <a:gd name="connsiteY9" fmla="*/ 1092637 h 1481074"/>
              <a:gd name="connsiteX10" fmla="*/ 3163508 w 3163508"/>
              <a:gd name="connsiteY10" fmla="*/ 1092637 h 1481074"/>
              <a:gd name="connsiteX11" fmla="*/ 2775070 w 3163508"/>
              <a:gd name="connsiteY11" fmla="*/ 1481074 h 1481074"/>
              <a:gd name="connsiteX12" fmla="*/ 2386633 w 3163508"/>
              <a:gd name="connsiteY12" fmla="*/ 1092637 h 1481074"/>
              <a:gd name="connsiteX13" fmla="*/ 2580852 w 3163508"/>
              <a:gd name="connsiteY13" fmla="*/ 1092637 h 1481074"/>
              <a:gd name="connsiteX14" fmla="*/ 2580852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2969289 w 3163508"/>
              <a:gd name="connsiteY7" fmla="*/ 388439 h 1481074"/>
              <a:gd name="connsiteX8" fmla="*/ 2969289 w 3163508"/>
              <a:gd name="connsiteY8" fmla="*/ 1092637 h 1481074"/>
              <a:gd name="connsiteX9" fmla="*/ 3163508 w 3163508"/>
              <a:gd name="connsiteY9" fmla="*/ 1092637 h 1481074"/>
              <a:gd name="connsiteX10" fmla="*/ 2775070 w 3163508"/>
              <a:gd name="connsiteY10" fmla="*/ 1481074 h 1481074"/>
              <a:gd name="connsiteX11" fmla="*/ 2386633 w 3163508"/>
              <a:gd name="connsiteY11" fmla="*/ 1092637 h 1481074"/>
              <a:gd name="connsiteX12" fmla="*/ 2580852 w 3163508"/>
              <a:gd name="connsiteY12" fmla="*/ 1092637 h 1481074"/>
              <a:gd name="connsiteX13" fmla="*/ 2580852 w 3163508"/>
              <a:gd name="connsiteY13" fmla="*/ 388439 h 1481074"/>
              <a:gd name="connsiteX14" fmla="*/ 0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388439 h 1481074"/>
              <a:gd name="connsiteX7" fmla="*/ 2969289 w 3163508"/>
              <a:gd name="connsiteY7" fmla="*/ 1092637 h 1481074"/>
              <a:gd name="connsiteX8" fmla="*/ 3163508 w 3163508"/>
              <a:gd name="connsiteY8" fmla="*/ 1092637 h 1481074"/>
              <a:gd name="connsiteX9" fmla="*/ 2775070 w 3163508"/>
              <a:gd name="connsiteY9" fmla="*/ 1481074 h 1481074"/>
              <a:gd name="connsiteX10" fmla="*/ 2386633 w 3163508"/>
              <a:gd name="connsiteY10" fmla="*/ 1092637 h 1481074"/>
              <a:gd name="connsiteX11" fmla="*/ 2580852 w 3163508"/>
              <a:gd name="connsiteY11" fmla="*/ 1092637 h 1481074"/>
              <a:gd name="connsiteX12" fmla="*/ 2580852 w 3163508"/>
              <a:gd name="connsiteY12" fmla="*/ 388439 h 1481074"/>
              <a:gd name="connsiteX13" fmla="*/ 0 w 3163508"/>
              <a:gd name="connsiteY13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1092637 h 1481074"/>
              <a:gd name="connsiteX7" fmla="*/ 3163508 w 3163508"/>
              <a:gd name="connsiteY7" fmla="*/ 1092637 h 1481074"/>
              <a:gd name="connsiteX8" fmla="*/ 2775070 w 3163508"/>
              <a:gd name="connsiteY8" fmla="*/ 1481074 h 1481074"/>
              <a:gd name="connsiteX9" fmla="*/ 2386633 w 3163508"/>
              <a:gd name="connsiteY9" fmla="*/ 1092637 h 1481074"/>
              <a:gd name="connsiteX10" fmla="*/ 2580852 w 3163508"/>
              <a:gd name="connsiteY10" fmla="*/ 1092637 h 1481074"/>
              <a:gd name="connsiteX11" fmla="*/ 2580852 w 3163508"/>
              <a:gd name="connsiteY11" fmla="*/ 388439 h 1481074"/>
              <a:gd name="connsiteX12" fmla="*/ 0 w 3163508"/>
              <a:gd name="connsiteY12" fmla="*/ 388439 h 14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63508" h="1481074">
                <a:moveTo>
                  <a:pt x="0" y="388439"/>
                </a:moveTo>
                <a:lnTo>
                  <a:pt x="0" y="3"/>
                </a:lnTo>
                <a:lnTo>
                  <a:pt x="2580852" y="3"/>
                </a:lnTo>
                <a:lnTo>
                  <a:pt x="2580852" y="0"/>
                </a:lnTo>
                <a:lnTo>
                  <a:pt x="2969289" y="0"/>
                </a:lnTo>
                <a:lnTo>
                  <a:pt x="2969289" y="3"/>
                </a:lnTo>
                <a:lnTo>
                  <a:pt x="2969289" y="1092637"/>
                </a:lnTo>
                <a:lnTo>
                  <a:pt x="3163508" y="1092637"/>
                </a:lnTo>
                <a:lnTo>
                  <a:pt x="2775070" y="1481074"/>
                </a:lnTo>
                <a:lnTo>
                  <a:pt x="2386633" y="1092637"/>
                </a:lnTo>
                <a:lnTo>
                  <a:pt x="2580852" y="1092637"/>
                </a:lnTo>
                <a:lnTo>
                  <a:pt x="2580852" y="388439"/>
                </a:lnTo>
                <a:lnTo>
                  <a:pt x="0" y="388439"/>
                </a:lnTo>
                <a:close/>
              </a:path>
            </a:pathLst>
          </a:cu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9BA1B3-4DE9-4C3C-87AE-9706D07D2FC0}"/>
              </a:ext>
            </a:extLst>
          </p:cNvPr>
          <p:cNvGrpSpPr/>
          <p:nvPr/>
        </p:nvGrpSpPr>
        <p:grpSpPr>
          <a:xfrm>
            <a:off x="5341656" y="1349248"/>
            <a:ext cx="2028537" cy="1789471"/>
            <a:chOff x="6003774" y="1639528"/>
            <a:chExt cx="2028537" cy="178947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6952C32-1AF4-4A33-8B39-207CBFCECEB3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5574B89-C42B-4BD1-BD91-F45CFE7A7E6D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90B0371-580F-4ECE-B135-46E9C3AA487B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DEB07D6-424C-4A9F-9AB7-7F23C6EF2F7D}"/>
              </a:ext>
            </a:extLst>
          </p:cNvPr>
          <p:cNvGrpSpPr/>
          <p:nvPr/>
        </p:nvGrpSpPr>
        <p:grpSpPr>
          <a:xfrm>
            <a:off x="5727975" y="1732040"/>
            <a:ext cx="1517099" cy="1336320"/>
            <a:chOff x="332936" y="2689321"/>
            <a:chExt cx="2926080" cy="133632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EB9674-A28C-41E7-8D31-096E33FC921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EA1D08-DDE7-492D-A550-16FD6EA3E7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59B624-0B98-4E8A-9A96-7B740B886804}"/>
              </a:ext>
            </a:extLst>
          </p:cNvPr>
          <p:cNvGrpSpPr/>
          <p:nvPr/>
        </p:nvGrpSpPr>
        <p:grpSpPr>
          <a:xfrm>
            <a:off x="8626094" y="1349248"/>
            <a:ext cx="2028537" cy="1789471"/>
            <a:chOff x="6003774" y="1639528"/>
            <a:chExt cx="2028537" cy="178947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E782F6E-40BA-494F-B688-008FE1F7807B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E0F59D2-1337-4AFA-91FE-334704DAEEB2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56B376-B85B-4FA2-9426-42ABE2892884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BA8D5FA-2528-47DA-A314-57C17B717244}"/>
              </a:ext>
            </a:extLst>
          </p:cNvPr>
          <p:cNvGrpSpPr/>
          <p:nvPr/>
        </p:nvGrpSpPr>
        <p:grpSpPr>
          <a:xfrm>
            <a:off x="9001345" y="1732040"/>
            <a:ext cx="1517099" cy="1336320"/>
            <a:chOff x="332936" y="2689321"/>
            <a:chExt cx="2926080" cy="133632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EB8C4C4-9E5B-4B67-93C8-6DAB4E1409F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B7E0978-54D0-4AB1-BD33-CAE9EB68CE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DCB21E-4845-4D86-9D5B-334F9B365B8C}"/>
              </a:ext>
            </a:extLst>
          </p:cNvPr>
          <p:cNvGrpSpPr/>
          <p:nvPr/>
        </p:nvGrpSpPr>
        <p:grpSpPr>
          <a:xfrm>
            <a:off x="2057220" y="1349248"/>
            <a:ext cx="2028537" cy="1789472"/>
            <a:chOff x="3383128" y="1639528"/>
            <a:chExt cx="2028537" cy="1789472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18155E2-4FD7-434F-A36F-55389CEC1A86}"/>
                </a:ext>
              </a:extLst>
            </p:cNvPr>
            <p:cNvSpPr/>
            <p:nvPr/>
          </p:nvSpPr>
          <p:spPr>
            <a:xfrm flipH="1">
              <a:off x="3383128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FC554B9-4D1A-4C41-A0D3-2C0F20919506}"/>
                </a:ext>
              </a:extLst>
            </p:cNvPr>
            <p:cNvSpPr/>
            <p:nvPr/>
          </p:nvSpPr>
          <p:spPr>
            <a:xfrm>
              <a:off x="3622194" y="1639529"/>
              <a:ext cx="1789471" cy="1789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319237-070C-4DEF-B0DA-6A8A845E4DD6}"/>
                </a:ext>
              </a:extLst>
            </p:cNvPr>
            <p:cNvSpPr/>
            <p:nvPr/>
          </p:nvSpPr>
          <p:spPr>
            <a:xfrm>
              <a:off x="3622194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384C4-E733-4424-92EE-913D93853BB3}"/>
              </a:ext>
            </a:extLst>
          </p:cNvPr>
          <p:cNvGrpSpPr/>
          <p:nvPr/>
        </p:nvGrpSpPr>
        <p:grpSpPr>
          <a:xfrm>
            <a:off x="2434105" y="1732041"/>
            <a:ext cx="1517099" cy="1336320"/>
            <a:chOff x="332936" y="2689321"/>
            <a:chExt cx="2926080" cy="133632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66C2A21-4DB3-48CC-BB41-F6A3C776E61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C33D5D5-C0A0-4069-ACF9-8EEA65A7CF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A4CC57BD-E24C-44CD-B136-012032D55056}"/>
              </a:ext>
            </a:extLst>
          </p:cNvPr>
          <p:cNvSpPr/>
          <p:nvPr/>
        </p:nvSpPr>
        <p:spPr>
          <a:xfrm rot="10800000">
            <a:off x="6178217" y="4436394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BF760C9-4138-4249-9FE0-D414823CA351}"/>
              </a:ext>
            </a:extLst>
          </p:cNvPr>
          <p:cNvGrpSpPr/>
          <p:nvPr/>
        </p:nvGrpSpPr>
        <p:grpSpPr>
          <a:xfrm>
            <a:off x="6983876" y="3930097"/>
            <a:ext cx="2028537" cy="1789471"/>
            <a:chOff x="4693451" y="4220378"/>
            <a:chExt cx="2028537" cy="178947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53881A0-E229-443B-AB75-87D7BE578A07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D98153D-D44E-4F46-859A-7DFC754289C7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3BE385F-D0C8-4A8E-B774-932282BC9DB5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A347D4A-0EF3-4095-8997-497ADF15D4BE}"/>
              </a:ext>
            </a:extLst>
          </p:cNvPr>
          <p:cNvGrpSpPr/>
          <p:nvPr/>
        </p:nvGrpSpPr>
        <p:grpSpPr>
          <a:xfrm>
            <a:off x="7370193" y="4312889"/>
            <a:ext cx="1517099" cy="1336320"/>
            <a:chOff x="332936" y="2689321"/>
            <a:chExt cx="2926080" cy="133632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829FEEB-D00F-4190-AA16-1DBF14A2A55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ACA3C64-146C-446E-A54F-8630A26C38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00D7C83C-2875-4D38-9D03-2596738977DE}"/>
              </a:ext>
            </a:extLst>
          </p:cNvPr>
          <p:cNvSpPr/>
          <p:nvPr/>
        </p:nvSpPr>
        <p:spPr>
          <a:xfrm rot="10800000">
            <a:off x="2926817" y="4436394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2717B7-B625-4FEE-8E41-E9BC8328ADC1}"/>
              </a:ext>
            </a:extLst>
          </p:cNvPr>
          <p:cNvGrpSpPr/>
          <p:nvPr/>
        </p:nvGrpSpPr>
        <p:grpSpPr>
          <a:xfrm>
            <a:off x="3699438" y="3930098"/>
            <a:ext cx="2028537" cy="1789471"/>
            <a:chOff x="4693451" y="4220378"/>
            <a:chExt cx="2028537" cy="178947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99A3575-0DA1-4328-9DED-570711054ACD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B7358A6-7399-4C24-B60A-074792BDA1AB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348BEC5-F76A-4DA1-8323-FBB604B6428F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B1FFD3-5088-4723-BD94-CBA77AA8A7ED}"/>
              </a:ext>
            </a:extLst>
          </p:cNvPr>
          <p:cNvGrpSpPr/>
          <p:nvPr/>
        </p:nvGrpSpPr>
        <p:grpSpPr>
          <a:xfrm>
            <a:off x="4074691" y="4312889"/>
            <a:ext cx="1517099" cy="1336320"/>
            <a:chOff x="332936" y="2689321"/>
            <a:chExt cx="2926080" cy="133632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EFB9C2-C4B4-4139-8AA4-7A937DBDD7C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5D3524-8716-430A-8FD5-FADF99A530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Bending Process &amp; Notes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5C4E2C-F9B1-4A79-A3F1-D0BF4E8D4DC9}"/>
              </a:ext>
            </a:extLst>
          </p:cNvPr>
          <p:cNvSpPr/>
          <p:nvPr/>
        </p:nvSpPr>
        <p:spPr>
          <a:xfrm>
            <a:off x="0" y="1555725"/>
            <a:ext cx="11459498" cy="1376516"/>
          </a:xfrm>
          <a:prstGeom prst="rect">
            <a:avLst/>
          </a:prstGeom>
          <a:solidFill>
            <a:srgbClr val="6E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C863F-E9AC-4378-9D0A-AB4295F5C4A1}"/>
              </a:ext>
            </a:extLst>
          </p:cNvPr>
          <p:cNvSpPr/>
          <p:nvPr/>
        </p:nvSpPr>
        <p:spPr>
          <a:xfrm>
            <a:off x="0" y="4136577"/>
            <a:ext cx="11459498" cy="1376516"/>
          </a:xfrm>
          <a:prstGeom prst="rect">
            <a:avLst/>
          </a:prstGeom>
          <a:solidFill>
            <a:srgbClr val="6E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D6CA49-5B32-4195-A07E-6ECF2C45A234}"/>
              </a:ext>
            </a:extLst>
          </p:cNvPr>
          <p:cNvSpPr/>
          <p:nvPr/>
        </p:nvSpPr>
        <p:spPr>
          <a:xfrm rot="16200000">
            <a:off x="8792556" y="2846151"/>
            <a:ext cx="3957368" cy="1376516"/>
          </a:xfrm>
          <a:prstGeom prst="rect">
            <a:avLst/>
          </a:prstGeom>
          <a:solidFill>
            <a:srgbClr val="6E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A383A3-C131-4453-A6C6-68E71FB0BFFB}"/>
              </a:ext>
            </a:extLst>
          </p:cNvPr>
          <p:cNvGrpSpPr/>
          <p:nvPr/>
        </p:nvGrpSpPr>
        <p:grpSpPr>
          <a:xfrm>
            <a:off x="415002" y="3930098"/>
            <a:ext cx="2028537" cy="1789471"/>
            <a:chOff x="2072805" y="4220378"/>
            <a:chExt cx="2028537" cy="178947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F34C1AF-2EFB-4D40-8A4C-9AECDFDA0389}"/>
                </a:ext>
              </a:extLst>
            </p:cNvPr>
            <p:cNvSpPr/>
            <p:nvPr/>
          </p:nvSpPr>
          <p:spPr>
            <a:xfrm flipH="1">
              <a:off x="2072805" y="4426857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C1CDA6-1B8F-4358-8BF1-A7A45526E79C}"/>
                </a:ext>
              </a:extLst>
            </p:cNvPr>
            <p:cNvSpPr/>
            <p:nvPr/>
          </p:nvSpPr>
          <p:spPr>
            <a:xfrm>
              <a:off x="2311871" y="4220378"/>
              <a:ext cx="1789471" cy="178947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4D2C04-B364-422E-8030-AF2C21E166F2}"/>
                </a:ext>
              </a:extLst>
            </p:cNvPr>
            <p:cNvSpPr/>
            <p:nvPr/>
          </p:nvSpPr>
          <p:spPr>
            <a:xfrm>
              <a:off x="2311871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5A47ECD-8082-455A-B7FA-8103B5F142BC}"/>
              </a:ext>
            </a:extLst>
          </p:cNvPr>
          <p:cNvGrpSpPr/>
          <p:nvPr/>
        </p:nvGrpSpPr>
        <p:grpSpPr>
          <a:xfrm>
            <a:off x="795839" y="4312889"/>
            <a:ext cx="1517099" cy="1336320"/>
            <a:chOff x="332936" y="2689321"/>
            <a:chExt cx="2926080" cy="13363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91A1D9B-8FEF-4EBC-976B-E39DA29A681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C57A3D-2347-4A74-9C2F-948846C9858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2859E186-E0BB-4632-B38E-CDAC6957530D}"/>
              </a:ext>
            </a:extLst>
          </p:cNvPr>
          <p:cNvSpPr/>
          <p:nvPr/>
        </p:nvSpPr>
        <p:spPr>
          <a:xfrm>
            <a:off x="0" y="1855545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96011A10-C4A7-41DD-ACC8-EECB4DE312E7}"/>
              </a:ext>
            </a:extLst>
          </p:cNvPr>
          <p:cNvSpPr/>
          <p:nvPr/>
        </p:nvSpPr>
        <p:spPr>
          <a:xfrm>
            <a:off x="3048931" y="1855672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2BFCF649-F3D5-46F9-A6C0-7E114A592D9D}"/>
              </a:ext>
            </a:extLst>
          </p:cNvPr>
          <p:cNvSpPr/>
          <p:nvPr/>
        </p:nvSpPr>
        <p:spPr>
          <a:xfrm>
            <a:off x="6328204" y="1855672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CD36FE8-E2A7-4EF3-86A2-4574200B2CE4}"/>
              </a:ext>
            </a:extLst>
          </p:cNvPr>
          <p:cNvSpPr/>
          <p:nvPr/>
        </p:nvSpPr>
        <p:spPr>
          <a:xfrm rot="5400000">
            <a:off x="8643166" y="2890981"/>
            <a:ext cx="3163508" cy="1481074"/>
          </a:xfrm>
          <a:custGeom>
            <a:avLst/>
            <a:gdLst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3041580 w 3163508"/>
              <a:gd name="connsiteY7" fmla="*/ 388439 h 1481074"/>
              <a:gd name="connsiteX8" fmla="*/ 2969289 w 3163508"/>
              <a:gd name="connsiteY8" fmla="*/ 388439 h 1481074"/>
              <a:gd name="connsiteX9" fmla="*/ 2969289 w 3163508"/>
              <a:gd name="connsiteY9" fmla="*/ 1092637 h 1481074"/>
              <a:gd name="connsiteX10" fmla="*/ 3163508 w 3163508"/>
              <a:gd name="connsiteY10" fmla="*/ 1092637 h 1481074"/>
              <a:gd name="connsiteX11" fmla="*/ 2775070 w 3163508"/>
              <a:gd name="connsiteY11" fmla="*/ 1481074 h 1481074"/>
              <a:gd name="connsiteX12" fmla="*/ 2386633 w 3163508"/>
              <a:gd name="connsiteY12" fmla="*/ 1092637 h 1481074"/>
              <a:gd name="connsiteX13" fmla="*/ 2580852 w 3163508"/>
              <a:gd name="connsiteY13" fmla="*/ 1092637 h 1481074"/>
              <a:gd name="connsiteX14" fmla="*/ 2580852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3041580 w 3163508"/>
              <a:gd name="connsiteY6" fmla="*/ 3 h 1481074"/>
              <a:gd name="connsiteX7" fmla="*/ 2969289 w 3163508"/>
              <a:gd name="connsiteY7" fmla="*/ 388439 h 1481074"/>
              <a:gd name="connsiteX8" fmla="*/ 2969289 w 3163508"/>
              <a:gd name="connsiteY8" fmla="*/ 1092637 h 1481074"/>
              <a:gd name="connsiteX9" fmla="*/ 3163508 w 3163508"/>
              <a:gd name="connsiteY9" fmla="*/ 1092637 h 1481074"/>
              <a:gd name="connsiteX10" fmla="*/ 2775070 w 3163508"/>
              <a:gd name="connsiteY10" fmla="*/ 1481074 h 1481074"/>
              <a:gd name="connsiteX11" fmla="*/ 2386633 w 3163508"/>
              <a:gd name="connsiteY11" fmla="*/ 1092637 h 1481074"/>
              <a:gd name="connsiteX12" fmla="*/ 2580852 w 3163508"/>
              <a:gd name="connsiteY12" fmla="*/ 1092637 h 1481074"/>
              <a:gd name="connsiteX13" fmla="*/ 2580852 w 3163508"/>
              <a:gd name="connsiteY13" fmla="*/ 388439 h 1481074"/>
              <a:gd name="connsiteX14" fmla="*/ 0 w 3163508"/>
              <a:gd name="connsiteY14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388439 h 1481074"/>
              <a:gd name="connsiteX7" fmla="*/ 2969289 w 3163508"/>
              <a:gd name="connsiteY7" fmla="*/ 1092637 h 1481074"/>
              <a:gd name="connsiteX8" fmla="*/ 3163508 w 3163508"/>
              <a:gd name="connsiteY8" fmla="*/ 1092637 h 1481074"/>
              <a:gd name="connsiteX9" fmla="*/ 2775070 w 3163508"/>
              <a:gd name="connsiteY9" fmla="*/ 1481074 h 1481074"/>
              <a:gd name="connsiteX10" fmla="*/ 2386633 w 3163508"/>
              <a:gd name="connsiteY10" fmla="*/ 1092637 h 1481074"/>
              <a:gd name="connsiteX11" fmla="*/ 2580852 w 3163508"/>
              <a:gd name="connsiteY11" fmla="*/ 1092637 h 1481074"/>
              <a:gd name="connsiteX12" fmla="*/ 2580852 w 3163508"/>
              <a:gd name="connsiteY12" fmla="*/ 388439 h 1481074"/>
              <a:gd name="connsiteX13" fmla="*/ 0 w 3163508"/>
              <a:gd name="connsiteY13" fmla="*/ 388439 h 1481074"/>
              <a:gd name="connsiteX0" fmla="*/ 0 w 3163508"/>
              <a:gd name="connsiteY0" fmla="*/ 388439 h 1481074"/>
              <a:gd name="connsiteX1" fmla="*/ 0 w 3163508"/>
              <a:gd name="connsiteY1" fmla="*/ 3 h 1481074"/>
              <a:gd name="connsiteX2" fmla="*/ 2580852 w 3163508"/>
              <a:gd name="connsiteY2" fmla="*/ 3 h 1481074"/>
              <a:gd name="connsiteX3" fmla="*/ 2580852 w 3163508"/>
              <a:gd name="connsiteY3" fmla="*/ 0 h 1481074"/>
              <a:gd name="connsiteX4" fmla="*/ 2969289 w 3163508"/>
              <a:gd name="connsiteY4" fmla="*/ 0 h 1481074"/>
              <a:gd name="connsiteX5" fmla="*/ 2969289 w 3163508"/>
              <a:gd name="connsiteY5" fmla="*/ 3 h 1481074"/>
              <a:gd name="connsiteX6" fmla="*/ 2969289 w 3163508"/>
              <a:gd name="connsiteY6" fmla="*/ 1092637 h 1481074"/>
              <a:gd name="connsiteX7" fmla="*/ 3163508 w 3163508"/>
              <a:gd name="connsiteY7" fmla="*/ 1092637 h 1481074"/>
              <a:gd name="connsiteX8" fmla="*/ 2775070 w 3163508"/>
              <a:gd name="connsiteY8" fmla="*/ 1481074 h 1481074"/>
              <a:gd name="connsiteX9" fmla="*/ 2386633 w 3163508"/>
              <a:gd name="connsiteY9" fmla="*/ 1092637 h 1481074"/>
              <a:gd name="connsiteX10" fmla="*/ 2580852 w 3163508"/>
              <a:gd name="connsiteY10" fmla="*/ 1092637 h 1481074"/>
              <a:gd name="connsiteX11" fmla="*/ 2580852 w 3163508"/>
              <a:gd name="connsiteY11" fmla="*/ 388439 h 1481074"/>
              <a:gd name="connsiteX12" fmla="*/ 0 w 3163508"/>
              <a:gd name="connsiteY12" fmla="*/ 388439 h 14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63508" h="1481074">
                <a:moveTo>
                  <a:pt x="0" y="388439"/>
                </a:moveTo>
                <a:lnTo>
                  <a:pt x="0" y="3"/>
                </a:lnTo>
                <a:lnTo>
                  <a:pt x="2580852" y="3"/>
                </a:lnTo>
                <a:lnTo>
                  <a:pt x="2580852" y="0"/>
                </a:lnTo>
                <a:lnTo>
                  <a:pt x="2969289" y="0"/>
                </a:lnTo>
                <a:lnTo>
                  <a:pt x="2969289" y="3"/>
                </a:lnTo>
                <a:lnTo>
                  <a:pt x="2969289" y="1092637"/>
                </a:lnTo>
                <a:lnTo>
                  <a:pt x="3163508" y="1092637"/>
                </a:lnTo>
                <a:lnTo>
                  <a:pt x="2775070" y="1481074"/>
                </a:lnTo>
                <a:lnTo>
                  <a:pt x="2386633" y="1092637"/>
                </a:lnTo>
                <a:lnTo>
                  <a:pt x="2580852" y="1092637"/>
                </a:lnTo>
                <a:lnTo>
                  <a:pt x="2580852" y="388439"/>
                </a:lnTo>
                <a:lnTo>
                  <a:pt x="0" y="388439"/>
                </a:lnTo>
                <a:close/>
              </a:path>
            </a:pathLst>
          </a:cu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9BA1B3-4DE9-4C3C-87AE-9706D07D2FC0}"/>
              </a:ext>
            </a:extLst>
          </p:cNvPr>
          <p:cNvGrpSpPr/>
          <p:nvPr/>
        </p:nvGrpSpPr>
        <p:grpSpPr>
          <a:xfrm>
            <a:off x="5341656" y="1349248"/>
            <a:ext cx="2028537" cy="1789471"/>
            <a:chOff x="6003774" y="1639528"/>
            <a:chExt cx="2028537" cy="178947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6952C32-1AF4-4A33-8B39-207CBFCECEB3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5574B89-C42B-4BD1-BD91-F45CFE7A7E6D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90B0371-580F-4ECE-B135-46E9C3AA487B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DEB07D6-424C-4A9F-9AB7-7F23C6EF2F7D}"/>
              </a:ext>
            </a:extLst>
          </p:cNvPr>
          <p:cNvGrpSpPr/>
          <p:nvPr/>
        </p:nvGrpSpPr>
        <p:grpSpPr>
          <a:xfrm>
            <a:off x="5727975" y="1732040"/>
            <a:ext cx="1517099" cy="1336320"/>
            <a:chOff x="332936" y="2689321"/>
            <a:chExt cx="2926080" cy="133632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EB9674-A28C-41E7-8D31-096E33FC921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EA1D08-DDE7-492D-A550-16FD6EA3E7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59B624-0B98-4E8A-9A96-7B740B886804}"/>
              </a:ext>
            </a:extLst>
          </p:cNvPr>
          <p:cNvGrpSpPr/>
          <p:nvPr/>
        </p:nvGrpSpPr>
        <p:grpSpPr>
          <a:xfrm>
            <a:off x="8626094" y="1349248"/>
            <a:ext cx="2028537" cy="1789471"/>
            <a:chOff x="6003774" y="1639528"/>
            <a:chExt cx="2028537" cy="178947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E782F6E-40BA-494F-B688-008FE1F7807B}"/>
                </a:ext>
              </a:extLst>
            </p:cNvPr>
            <p:cNvSpPr/>
            <p:nvPr/>
          </p:nvSpPr>
          <p:spPr>
            <a:xfrm flipH="1">
              <a:off x="6003774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E0F59D2-1337-4AFA-91FE-334704DAEEB2}"/>
                </a:ext>
              </a:extLst>
            </p:cNvPr>
            <p:cNvSpPr/>
            <p:nvPr/>
          </p:nvSpPr>
          <p:spPr>
            <a:xfrm>
              <a:off x="6242840" y="1639528"/>
              <a:ext cx="1789471" cy="1789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56B376-B85B-4FA2-9426-42ABE2892884}"/>
                </a:ext>
              </a:extLst>
            </p:cNvPr>
            <p:cNvSpPr/>
            <p:nvPr/>
          </p:nvSpPr>
          <p:spPr>
            <a:xfrm>
              <a:off x="6242840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BA8D5FA-2528-47DA-A314-57C17B717244}"/>
              </a:ext>
            </a:extLst>
          </p:cNvPr>
          <p:cNvGrpSpPr/>
          <p:nvPr/>
        </p:nvGrpSpPr>
        <p:grpSpPr>
          <a:xfrm>
            <a:off x="9001345" y="1732040"/>
            <a:ext cx="1517099" cy="1336320"/>
            <a:chOff x="332936" y="2689321"/>
            <a:chExt cx="2926080" cy="133632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EB8C4C4-9E5B-4B67-93C8-6DAB4E1409F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B7E0978-54D0-4AB1-BD33-CAE9EB68CE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DCB21E-4845-4D86-9D5B-334F9B365B8C}"/>
              </a:ext>
            </a:extLst>
          </p:cNvPr>
          <p:cNvGrpSpPr/>
          <p:nvPr/>
        </p:nvGrpSpPr>
        <p:grpSpPr>
          <a:xfrm>
            <a:off x="2057220" y="1349248"/>
            <a:ext cx="2028537" cy="1789472"/>
            <a:chOff x="3383128" y="1639528"/>
            <a:chExt cx="2028537" cy="1789472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18155E2-4FD7-434F-A36F-55389CEC1A86}"/>
                </a:ext>
              </a:extLst>
            </p:cNvPr>
            <p:cNvSpPr/>
            <p:nvPr/>
          </p:nvSpPr>
          <p:spPr>
            <a:xfrm flipH="1">
              <a:off x="3383128" y="184600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FC554B9-4D1A-4C41-A0D3-2C0F20919506}"/>
                </a:ext>
              </a:extLst>
            </p:cNvPr>
            <p:cNvSpPr/>
            <p:nvPr/>
          </p:nvSpPr>
          <p:spPr>
            <a:xfrm>
              <a:off x="3622194" y="1639529"/>
              <a:ext cx="1789471" cy="1789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319237-070C-4DEF-B0DA-6A8A845E4DD6}"/>
                </a:ext>
              </a:extLst>
            </p:cNvPr>
            <p:cNvSpPr/>
            <p:nvPr/>
          </p:nvSpPr>
          <p:spPr>
            <a:xfrm>
              <a:off x="3622194" y="163952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384C4-E733-4424-92EE-913D93853BB3}"/>
              </a:ext>
            </a:extLst>
          </p:cNvPr>
          <p:cNvGrpSpPr/>
          <p:nvPr/>
        </p:nvGrpSpPr>
        <p:grpSpPr>
          <a:xfrm>
            <a:off x="2434105" y="1732041"/>
            <a:ext cx="1517099" cy="1336320"/>
            <a:chOff x="332936" y="2689321"/>
            <a:chExt cx="2926080" cy="133632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66C2A21-4DB3-48CC-BB41-F6A3C776E615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C33D5D5-C0A0-4069-ACF9-8EEA65A7CF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A4CC57BD-E24C-44CD-B136-012032D55056}"/>
              </a:ext>
            </a:extLst>
          </p:cNvPr>
          <p:cNvSpPr/>
          <p:nvPr/>
        </p:nvSpPr>
        <p:spPr>
          <a:xfrm rot="10800000">
            <a:off x="6178217" y="4436394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BF760C9-4138-4249-9FE0-D414823CA351}"/>
              </a:ext>
            </a:extLst>
          </p:cNvPr>
          <p:cNvGrpSpPr/>
          <p:nvPr/>
        </p:nvGrpSpPr>
        <p:grpSpPr>
          <a:xfrm>
            <a:off x="6983876" y="3930097"/>
            <a:ext cx="2028537" cy="1789471"/>
            <a:chOff x="4693451" y="4220378"/>
            <a:chExt cx="2028537" cy="178947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53881A0-E229-443B-AB75-87D7BE578A07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D98153D-D44E-4F46-859A-7DFC754289C7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3BE385F-D0C8-4A8E-B774-932282BC9DB5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A347D4A-0EF3-4095-8997-497ADF15D4BE}"/>
              </a:ext>
            </a:extLst>
          </p:cNvPr>
          <p:cNvGrpSpPr/>
          <p:nvPr/>
        </p:nvGrpSpPr>
        <p:grpSpPr>
          <a:xfrm>
            <a:off x="7370193" y="4312889"/>
            <a:ext cx="1517099" cy="1336320"/>
            <a:chOff x="332936" y="2689321"/>
            <a:chExt cx="2926080" cy="133632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829FEEB-D00F-4190-AA16-1DBF14A2A55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ACA3C64-146C-446E-A54F-8630A26C38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00D7C83C-2875-4D38-9D03-2596738977DE}"/>
              </a:ext>
            </a:extLst>
          </p:cNvPr>
          <p:cNvSpPr/>
          <p:nvPr/>
        </p:nvSpPr>
        <p:spPr>
          <a:xfrm rot="10800000">
            <a:off x="2926817" y="4436394"/>
            <a:ext cx="1784308" cy="776875"/>
          </a:xfrm>
          <a:prstGeom prst="rightArrow">
            <a:avLst/>
          </a:pr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2717B7-B625-4FEE-8E41-E9BC8328ADC1}"/>
              </a:ext>
            </a:extLst>
          </p:cNvPr>
          <p:cNvGrpSpPr/>
          <p:nvPr/>
        </p:nvGrpSpPr>
        <p:grpSpPr>
          <a:xfrm>
            <a:off x="3699438" y="3930098"/>
            <a:ext cx="2028537" cy="1789471"/>
            <a:chOff x="4693451" y="4220378"/>
            <a:chExt cx="2028537" cy="178947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99A3575-0DA1-4328-9DED-570711054ACD}"/>
                </a:ext>
              </a:extLst>
            </p:cNvPr>
            <p:cNvSpPr/>
            <p:nvPr/>
          </p:nvSpPr>
          <p:spPr>
            <a:xfrm flipH="1">
              <a:off x="4693451" y="4426855"/>
              <a:ext cx="261200" cy="1376516"/>
            </a:xfrm>
            <a:custGeom>
              <a:avLst/>
              <a:gdLst>
                <a:gd name="connsiteX0" fmla="*/ 47601 w 364944"/>
                <a:gd name="connsiteY0" fmla="*/ 0 h 1376516"/>
                <a:gd name="connsiteX1" fmla="*/ 0 w 364944"/>
                <a:gd name="connsiteY1" fmla="*/ 0 h 1376516"/>
                <a:gd name="connsiteX2" fmla="*/ 0 w 364944"/>
                <a:gd name="connsiteY2" fmla="*/ 1376516 h 1376516"/>
                <a:gd name="connsiteX3" fmla="*/ 364944 w 364944"/>
                <a:gd name="connsiteY3" fmla="*/ 1376516 h 137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944" h="1376516">
                  <a:moveTo>
                    <a:pt x="47601" y="0"/>
                  </a:moveTo>
                  <a:lnTo>
                    <a:pt x="0" y="0"/>
                  </a:lnTo>
                  <a:lnTo>
                    <a:pt x="0" y="1376516"/>
                  </a:lnTo>
                  <a:lnTo>
                    <a:pt x="364944" y="137651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B7358A6-7399-4C24-B60A-074792BDA1AB}"/>
                </a:ext>
              </a:extLst>
            </p:cNvPr>
            <p:cNvSpPr/>
            <p:nvPr/>
          </p:nvSpPr>
          <p:spPr>
            <a:xfrm>
              <a:off x="4932517" y="4220378"/>
              <a:ext cx="1789471" cy="178947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348BEC5-F76A-4DA1-8323-FBB604B6428F}"/>
                </a:ext>
              </a:extLst>
            </p:cNvPr>
            <p:cNvSpPr/>
            <p:nvPr/>
          </p:nvSpPr>
          <p:spPr>
            <a:xfrm>
              <a:off x="4932517" y="4220378"/>
              <a:ext cx="1789471" cy="387392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B1FFD3-5088-4723-BD94-CBA77AA8A7ED}"/>
              </a:ext>
            </a:extLst>
          </p:cNvPr>
          <p:cNvGrpSpPr/>
          <p:nvPr/>
        </p:nvGrpSpPr>
        <p:grpSpPr>
          <a:xfrm>
            <a:off x="4074691" y="4312889"/>
            <a:ext cx="1517099" cy="1336320"/>
            <a:chOff x="332936" y="2689321"/>
            <a:chExt cx="2926080" cy="133632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EFB9C2-C4B4-4139-8AA4-7A937DBDD7C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5D3524-8716-430A-8FD5-FADF99A530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 suspendisse viverra sod.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295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371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Bending Process &amp; Notes – Slide Template</vt:lpstr>
      <vt:lpstr>Bending Process &amp; Notes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Bending Process &amp; Notes</dc:title>
  <dc:creator>PresentationGO.com</dc:creator>
  <dc:description>© Copyright PresentationGO.com</dc:description>
  <dcterms:created xsi:type="dcterms:W3CDTF">2014-11-26T05:14:11Z</dcterms:created>
  <dcterms:modified xsi:type="dcterms:W3CDTF">2020-10-22T19:04:54Z</dcterms:modified>
  <cp:category>Charts &amp; Diagrams; Text &amp; Tables</cp:category>
</cp:coreProperties>
</file>