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82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9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69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Bending Process – Slide Template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E8DDA2-DAC8-4A9F-8FA6-E94281EC1A6C}"/>
              </a:ext>
            </a:extLst>
          </p:cNvPr>
          <p:cNvCxnSpPr>
            <a:stCxn id="3" idx="6"/>
            <a:endCxn id="36" idx="2"/>
          </p:cNvCxnSpPr>
          <p:nvPr/>
        </p:nvCxnSpPr>
        <p:spPr>
          <a:xfrm>
            <a:off x="3080658" y="2223952"/>
            <a:ext cx="37439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0A3742A4-F3A5-404D-8EB3-2EC4F2AC16FE}"/>
              </a:ext>
            </a:extLst>
          </p:cNvPr>
          <p:cNvCxnSpPr>
            <a:stCxn id="36" idx="6"/>
            <a:endCxn id="37" idx="0"/>
          </p:cNvCxnSpPr>
          <p:nvPr/>
        </p:nvCxnSpPr>
        <p:spPr>
          <a:xfrm>
            <a:off x="7654110" y="2223952"/>
            <a:ext cx="1871979" cy="1165859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DE127A-551F-4BF1-AEA7-CA9791C632A4}"/>
              </a:ext>
            </a:extLst>
          </p:cNvPr>
          <p:cNvCxnSpPr>
            <a:stCxn id="37" idx="2"/>
            <a:endCxn id="34" idx="6"/>
          </p:cNvCxnSpPr>
          <p:nvPr/>
        </p:nvCxnSpPr>
        <p:spPr>
          <a:xfrm flipH="1">
            <a:off x="5367384" y="3804557"/>
            <a:ext cx="374395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F1342EF-4DC9-4290-B714-22B4624D2621}"/>
              </a:ext>
            </a:extLst>
          </p:cNvPr>
          <p:cNvCxnSpPr>
            <a:stCxn id="34" idx="2"/>
            <a:endCxn id="35" idx="0"/>
          </p:cNvCxnSpPr>
          <p:nvPr/>
        </p:nvCxnSpPr>
        <p:spPr>
          <a:xfrm rot="10800000" flipV="1">
            <a:off x="2665912" y="3804556"/>
            <a:ext cx="1871980" cy="1165859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822168-B498-4E8E-92CB-22ECDC4F3AA3}"/>
              </a:ext>
            </a:extLst>
          </p:cNvPr>
          <p:cNvCxnSpPr>
            <a:stCxn id="35" idx="6"/>
          </p:cNvCxnSpPr>
          <p:nvPr/>
        </p:nvCxnSpPr>
        <p:spPr>
          <a:xfrm>
            <a:off x="3080658" y="5385162"/>
            <a:ext cx="37439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EDA9909D-B107-483A-BC0F-D9AD27F7ECC9}"/>
              </a:ext>
            </a:extLst>
          </p:cNvPr>
          <p:cNvSpPr/>
          <p:nvPr/>
        </p:nvSpPr>
        <p:spPr>
          <a:xfrm>
            <a:off x="2251166" y="497041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5F378CD-59A7-49E4-ADAC-F57BA9DED14F}"/>
              </a:ext>
            </a:extLst>
          </p:cNvPr>
          <p:cNvSpPr/>
          <p:nvPr/>
        </p:nvSpPr>
        <p:spPr>
          <a:xfrm>
            <a:off x="2251166" y="180920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5790407-519A-4A9C-B2DC-647D7A19DA1F}"/>
              </a:ext>
            </a:extLst>
          </p:cNvPr>
          <p:cNvSpPr/>
          <p:nvPr/>
        </p:nvSpPr>
        <p:spPr>
          <a:xfrm>
            <a:off x="4537892" y="3389811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8194950-2514-4DAA-9302-1FF1D9D99C37}"/>
              </a:ext>
            </a:extLst>
          </p:cNvPr>
          <p:cNvSpPr/>
          <p:nvPr/>
        </p:nvSpPr>
        <p:spPr>
          <a:xfrm>
            <a:off x="6824618" y="180920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78F1D22-856C-443B-B8D5-22BE2A6018BF}"/>
              </a:ext>
            </a:extLst>
          </p:cNvPr>
          <p:cNvSpPr/>
          <p:nvPr/>
        </p:nvSpPr>
        <p:spPr>
          <a:xfrm>
            <a:off x="9111343" y="3389811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65DF029-493E-45EB-BF54-ACAF523723E2}"/>
              </a:ext>
            </a:extLst>
          </p:cNvPr>
          <p:cNvSpPr/>
          <p:nvPr/>
        </p:nvSpPr>
        <p:spPr>
          <a:xfrm>
            <a:off x="6824618" y="497041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680ABD-5E71-4894-B988-52F5738C08CF}"/>
              </a:ext>
            </a:extLst>
          </p:cNvPr>
          <p:cNvSpPr/>
          <p:nvPr/>
        </p:nvSpPr>
        <p:spPr>
          <a:xfrm>
            <a:off x="2994115" y="2076994"/>
            <a:ext cx="293915" cy="293915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DD535D-450A-43E4-81DF-D37BD57D21D5}"/>
              </a:ext>
            </a:extLst>
          </p:cNvPr>
          <p:cNvSpPr/>
          <p:nvPr/>
        </p:nvSpPr>
        <p:spPr>
          <a:xfrm>
            <a:off x="7567567" y="2076994"/>
            <a:ext cx="293915" cy="29391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CE252B-4C8B-402C-A484-EE1860EB78CF}"/>
              </a:ext>
            </a:extLst>
          </p:cNvPr>
          <p:cNvSpPr/>
          <p:nvPr/>
        </p:nvSpPr>
        <p:spPr>
          <a:xfrm>
            <a:off x="8900341" y="3657599"/>
            <a:ext cx="293915" cy="293915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0824DB2-C37E-4A06-B890-B3534AC3D129}"/>
              </a:ext>
            </a:extLst>
          </p:cNvPr>
          <p:cNvSpPr/>
          <p:nvPr/>
        </p:nvSpPr>
        <p:spPr>
          <a:xfrm>
            <a:off x="4326890" y="3657597"/>
            <a:ext cx="293915" cy="29391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D0C6706-BA04-4136-9082-A0E7FAE45F40}"/>
              </a:ext>
            </a:extLst>
          </p:cNvPr>
          <p:cNvSpPr/>
          <p:nvPr/>
        </p:nvSpPr>
        <p:spPr>
          <a:xfrm>
            <a:off x="2994114" y="5238204"/>
            <a:ext cx="293915" cy="29391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6DB5440-2949-4CB5-9E4F-2DCBF1758BDC}"/>
              </a:ext>
            </a:extLst>
          </p:cNvPr>
          <p:cNvSpPr/>
          <p:nvPr/>
        </p:nvSpPr>
        <p:spPr>
          <a:xfrm>
            <a:off x="7540895" y="5238204"/>
            <a:ext cx="293915" cy="293915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6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3956502-11FA-4410-8817-72C889ABEF74}"/>
              </a:ext>
            </a:extLst>
          </p:cNvPr>
          <p:cNvGrpSpPr/>
          <p:nvPr/>
        </p:nvGrpSpPr>
        <p:grpSpPr>
          <a:xfrm>
            <a:off x="8370387" y="4652338"/>
            <a:ext cx="2937088" cy="1290153"/>
            <a:chOff x="8921977" y="407338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DA38FC1-C98C-4D8C-A780-2667D9792FE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F1A5250-DA8C-40B7-A547-7E10CDEBC7A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021397B-5DA7-41F0-8881-0B5D02980787}"/>
              </a:ext>
            </a:extLst>
          </p:cNvPr>
          <p:cNvGrpSpPr/>
          <p:nvPr/>
        </p:nvGrpSpPr>
        <p:grpSpPr>
          <a:xfrm>
            <a:off x="340731" y="2790146"/>
            <a:ext cx="1703063" cy="2028816"/>
            <a:chOff x="332936" y="2627766"/>
            <a:chExt cx="2937088" cy="202881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4373767-B8C6-4B7A-A615-4A2390AEFC3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53CFD7B-B116-489F-A086-E1723326171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FCA59D76-FB20-48CD-AA3C-075B8E46B438}"/>
              </a:ext>
            </a:extLst>
          </p:cNvPr>
          <p:cNvSpPr txBox="1"/>
          <p:nvPr/>
        </p:nvSpPr>
        <p:spPr>
          <a:xfrm>
            <a:off x="1814379" y="1289847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5998F6E-979A-468E-B52A-6E71F968560B}"/>
              </a:ext>
            </a:extLst>
          </p:cNvPr>
          <p:cNvSpPr txBox="1"/>
          <p:nvPr/>
        </p:nvSpPr>
        <p:spPr>
          <a:xfrm>
            <a:off x="6387831" y="1285925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3B5D4F9-F25F-4A14-B4DC-90947541D103}"/>
              </a:ext>
            </a:extLst>
          </p:cNvPr>
          <p:cNvSpPr txBox="1"/>
          <p:nvPr/>
        </p:nvSpPr>
        <p:spPr>
          <a:xfrm>
            <a:off x="10030920" y="3567028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7CC659E-240E-4DA4-A438-3FDE5BC8496B}"/>
              </a:ext>
            </a:extLst>
          </p:cNvPr>
          <p:cNvSpPr txBox="1"/>
          <p:nvPr/>
        </p:nvSpPr>
        <p:spPr>
          <a:xfrm>
            <a:off x="4101105" y="4317107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C2D316-B589-4487-817B-F92829276F6D}"/>
              </a:ext>
            </a:extLst>
          </p:cNvPr>
          <p:cNvSpPr txBox="1"/>
          <p:nvPr/>
        </p:nvSpPr>
        <p:spPr>
          <a:xfrm>
            <a:off x="1814379" y="5836863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51CB78E-EDD4-4D62-A38E-D1EDE8EE962E}"/>
              </a:ext>
            </a:extLst>
          </p:cNvPr>
          <p:cNvSpPr/>
          <p:nvPr/>
        </p:nvSpPr>
        <p:spPr>
          <a:xfrm>
            <a:off x="3551828" y="2066788"/>
            <a:ext cx="828675" cy="314325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8F77A7A-0584-4BC5-9E59-8FE77349D54D}"/>
              </a:ext>
            </a:extLst>
          </p:cNvPr>
          <p:cNvSpPr/>
          <p:nvPr/>
        </p:nvSpPr>
        <p:spPr>
          <a:xfrm>
            <a:off x="7757387" y="3637789"/>
            <a:ext cx="828675" cy="323850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26EFE62-6179-43A2-B07A-2B143AF0DBDF}"/>
              </a:ext>
            </a:extLst>
          </p:cNvPr>
          <p:cNvSpPr/>
          <p:nvPr/>
        </p:nvSpPr>
        <p:spPr>
          <a:xfrm>
            <a:off x="8124463" y="2066788"/>
            <a:ext cx="828675" cy="314325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1E2EA1B-EE4D-4B36-B205-25C13B8FEEC6}"/>
              </a:ext>
            </a:extLst>
          </p:cNvPr>
          <p:cNvSpPr/>
          <p:nvPr/>
        </p:nvSpPr>
        <p:spPr>
          <a:xfrm>
            <a:off x="3187156" y="3637789"/>
            <a:ext cx="828675" cy="323850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0915A837-69C3-450E-85F5-821BAAC8DA33}"/>
              </a:ext>
            </a:extLst>
          </p:cNvPr>
          <p:cNvSpPr/>
          <p:nvPr/>
        </p:nvSpPr>
        <p:spPr>
          <a:xfrm>
            <a:off x="3551828" y="5227995"/>
            <a:ext cx="828675" cy="314325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" name="Graphic 24" descr="Bullseye">
            <a:extLst>
              <a:ext uri="{FF2B5EF4-FFF2-40B4-BE49-F238E27FC236}">
                <a16:creationId xmlns:a16="http://schemas.microsoft.com/office/drawing/2014/main" id="{CF54D779-EC22-4064-BFFA-0B1A2F323E7C}"/>
              </a:ext>
            </a:extLst>
          </p:cNvPr>
          <p:cNvGrpSpPr/>
          <p:nvPr/>
        </p:nvGrpSpPr>
        <p:grpSpPr>
          <a:xfrm>
            <a:off x="2364381" y="1922904"/>
            <a:ext cx="595292" cy="595292"/>
            <a:chOff x="2364381" y="19229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DD83F60-88B2-48AF-9982-BD005018E29F}"/>
                </a:ext>
              </a:extLst>
            </p:cNvPr>
            <p:cNvSpPr/>
            <p:nvPr/>
          </p:nvSpPr>
          <p:spPr>
            <a:xfrm>
              <a:off x="2590096" y="1975612"/>
              <a:ext cx="316249" cy="316249"/>
            </a:xfrm>
            <a:custGeom>
              <a:avLst/>
              <a:gdLst>
                <a:gd name="connsiteX0" fmla="*/ 261060 w 316248"/>
                <a:gd name="connsiteY0" fmla="*/ 55809 h 316248"/>
                <a:gd name="connsiteX1" fmla="*/ 254859 w 316248"/>
                <a:gd name="connsiteY1" fmla="*/ 0 h 316248"/>
                <a:gd name="connsiteX2" fmla="*/ 186649 w 316248"/>
                <a:gd name="connsiteY2" fmla="*/ 68211 h 316248"/>
                <a:gd name="connsiteX3" fmla="*/ 190369 w 316248"/>
                <a:gd name="connsiteY3" fmla="*/ 100456 h 316248"/>
                <a:gd name="connsiteX4" fmla="*/ 91154 w 316248"/>
                <a:gd name="connsiteY4" fmla="*/ 199671 h 316248"/>
                <a:gd name="connsiteX5" fmla="*/ 62010 w 316248"/>
                <a:gd name="connsiteY5" fmla="*/ 192230 h 316248"/>
                <a:gd name="connsiteX6" fmla="*/ 0 w 316248"/>
                <a:gd name="connsiteY6" fmla="*/ 254239 h 316248"/>
                <a:gd name="connsiteX7" fmla="*/ 62010 w 316248"/>
                <a:gd name="connsiteY7" fmla="*/ 316249 h 316248"/>
                <a:gd name="connsiteX8" fmla="*/ 124019 w 316248"/>
                <a:gd name="connsiteY8" fmla="*/ 254239 h 316248"/>
                <a:gd name="connsiteX9" fmla="*/ 117198 w 316248"/>
                <a:gd name="connsiteY9" fmla="*/ 225715 h 316248"/>
                <a:gd name="connsiteX10" fmla="*/ 216413 w 316248"/>
                <a:gd name="connsiteY10" fmla="*/ 126500 h 316248"/>
                <a:gd name="connsiteX11" fmla="*/ 248658 w 316248"/>
                <a:gd name="connsiteY11" fmla="*/ 130220 h 316248"/>
                <a:gd name="connsiteX12" fmla="*/ 316869 w 316248"/>
                <a:gd name="connsiteY12" fmla="*/ 62010 h 316248"/>
                <a:gd name="connsiteX13" fmla="*/ 261060 w 316248"/>
                <a:gd name="connsiteY13" fmla="*/ 55809 h 316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6248" h="316248">
                  <a:moveTo>
                    <a:pt x="261060" y="55809"/>
                  </a:moveTo>
                  <a:lnTo>
                    <a:pt x="254859" y="0"/>
                  </a:lnTo>
                  <a:lnTo>
                    <a:pt x="186649" y="68211"/>
                  </a:lnTo>
                  <a:lnTo>
                    <a:pt x="190369" y="100456"/>
                  </a:lnTo>
                  <a:lnTo>
                    <a:pt x="91154" y="199671"/>
                  </a:lnTo>
                  <a:cubicBezTo>
                    <a:pt x="82473" y="195330"/>
                    <a:pt x="72551" y="192230"/>
                    <a:pt x="62010" y="192230"/>
                  </a:cubicBezTo>
                  <a:cubicBezTo>
                    <a:pt x="27904" y="192230"/>
                    <a:pt x="0" y="220134"/>
                    <a:pt x="0" y="254239"/>
                  </a:cubicBezTo>
                  <a:cubicBezTo>
                    <a:pt x="0" y="288345"/>
                    <a:pt x="27904" y="316249"/>
                    <a:pt x="62010" y="316249"/>
                  </a:cubicBezTo>
                  <a:cubicBezTo>
                    <a:pt x="96115" y="316249"/>
                    <a:pt x="124019" y="288345"/>
                    <a:pt x="124019" y="254239"/>
                  </a:cubicBezTo>
                  <a:cubicBezTo>
                    <a:pt x="124019" y="243698"/>
                    <a:pt x="121539" y="234396"/>
                    <a:pt x="117198" y="225715"/>
                  </a:cubicBezTo>
                  <a:lnTo>
                    <a:pt x="216413" y="126500"/>
                  </a:lnTo>
                  <a:lnTo>
                    <a:pt x="248658" y="130220"/>
                  </a:lnTo>
                  <a:lnTo>
                    <a:pt x="316869" y="62010"/>
                  </a:lnTo>
                  <a:lnTo>
                    <a:pt x="261060" y="5580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3478F21-1615-4254-9FB2-A7CE442F7062}"/>
                </a:ext>
              </a:extLst>
            </p:cNvPr>
            <p:cNvSpPr/>
            <p:nvPr/>
          </p:nvSpPr>
          <p:spPr>
            <a:xfrm>
              <a:off x="2417089" y="1994215"/>
              <a:ext cx="471273" cy="471273"/>
            </a:xfrm>
            <a:custGeom>
              <a:avLst/>
              <a:gdLst>
                <a:gd name="connsiteX0" fmla="*/ 439028 w 471272"/>
                <a:gd name="connsiteY0" fmla="*/ 128980 h 471272"/>
                <a:gd name="connsiteX1" fmla="*/ 430967 w 471272"/>
                <a:gd name="connsiteY1" fmla="*/ 137661 h 471272"/>
                <a:gd name="connsiteX2" fmla="*/ 419185 w 471272"/>
                <a:gd name="connsiteY2" fmla="*/ 136421 h 471272"/>
                <a:gd name="connsiteX3" fmla="*/ 406163 w 471272"/>
                <a:gd name="connsiteY3" fmla="*/ 134561 h 471272"/>
                <a:gd name="connsiteX4" fmla="*/ 434067 w 471272"/>
                <a:gd name="connsiteY4" fmla="*/ 235636 h 471272"/>
                <a:gd name="connsiteX5" fmla="*/ 235636 w 471272"/>
                <a:gd name="connsiteY5" fmla="*/ 434067 h 471272"/>
                <a:gd name="connsiteX6" fmla="*/ 37206 w 471272"/>
                <a:gd name="connsiteY6" fmla="*/ 235636 h 471272"/>
                <a:gd name="connsiteX7" fmla="*/ 235636 w 471272"/>
                <a:gd name="connsiteY7" fmla="*/ 37206 h 471272"/>
                <a:gd name="connsiteX8" fmla="*/ 336712 w 471272"/>
                <a:gd name="connsiteY8" fmla="*/ 65110 h 471272"/>
                <a:gd name="connsiteX9" fmla="*/ 335472 w 471272"/>
                <a:gd name="connsiteY9" fmla="*/ 52708 h 471272"/>
                <a:gd name="connsiteX10" fmla="*/ 333612 w 471272"/>
                <a:gd name="connsiteY10" fmla="*/ 40306 h 471272"/>
                <a:gd name="connsiteX11" fmla="*/ 342293 w 471272"/>
                <a:gd name="connsiteY11" fmla="*/ 31625 h 471272"/>
                <a:gd name="connsiteX12" fmla="*/ 346634 w 471272"/>
                <a:gd name="connsiteY12" fmla="*/ 27284 h 471272"/>
                <a:gd name="connsiteX13" fmla="*/ 235636 w 471272"/>
                <a:gd name="connsiteY13" fmla="*/ 0 h 471272"/>
                <a:gd name="connsiteX14" fmla="*/ 0 w 471272"/>
                <a:gd name="connsiteY14" fmla="*/ 235636 h 471272"/>
                <a:gd name="connsiteX15" fmla="*/ 235636 w 471272"/>
                <a:gd name="connsiteY15" fmla="*/ 471273 h 471272"/>
                <a:gd name="connsiteX16" fmla="*/ 471273 w 471272"/>
                <a:gd name="connsiteY16" fmla="*/ 235636 h 471272"/>
                <a:gd name="connsiteX17" fmla="*/ 443369 w 471272"/>
                <a:gd name="connsiteY17" fmla="*/ 125259 h 471272"/>
                <a:gd name="connsiteX18" fmla="*/ 439028 w 471272"/>
                <a:gd name="connsiteY18" fmla="*/ 128980 h 47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272" h="471272">
                  <a:moveTo>
                    <a:pt x="439028" y="128980"/>
                  </a:moveTo>
                  <a:lnTo>
                    <a:pt x="430967" y="137661"/>
                  </a:lnTo>
                  <a:lnTo>
                    <a:pt x="419185" y="136421"/>
                  </a:lnTo>
                  <a:lnTo>
                    <a:pt x="406163" y="134561"/>
                  </a:lnTo>
                  <a:cubicBezTo>
                    <a:pt x="423525" y="164325"/>
                    <a:pt x="434067" y="198431"/>
                    <a:pt x="434067" y="235636"/>
                  </a:cubicBezTo>
                  <a:cubicBezTo>
                    <a:pt x="434067" y="344773"/>
                    <a:pt x="344773" y="434067"/>
                    <a:pt x="235636" y="434067"/>
                  </a:cubicBezTo>
                  <a:cubicBezTo>
                    <a:pt x="126500" y="434067"/>
                    <a:pt x="37206" y="344773"/>
                    <a:pt x="37206" y="235636"/>
                  </a:cubicBezTo>
                  <a:cubicBezTo>
                    <a:pt x="37206" y="126500"/>
                    <a:pt x="126500" y="37206"/>
                    <a:pt x="235636" y="37206"/>
                  </a:cubicBezTo>
                  <a:cubicBezTo>
                    <a:pt x="272222" y="37206"/>
                    <a:pt x="306947" y="47127"/>
                    <a:pt x="336712" y="65110"/>
                  </a:cubicBezTo>
                  <a:lnTo>
                    <a:pt x="335472" y="52708"/>
                  </a:lnTo>
                  <a:lnTo>
                    <a:pt x="333612" y="40306"/>
                  </a:lnTo>
                  <a:lnTo>
                    <a:pt x="342293" y="31625"/>
                  </a:lnTo>
                  <a:lnTo>
                    <a:pt x="346634" y="27284"/>
                  </a:lnTo>
                  <a:cubicBezTo>
                    <a:pt x="313148" y="9922"/>
                    <a:pt x="275943" y="0"/>
                    <a:pt x="235636" y="0"/>
                  </a:cubicBezTo>
                  <a:cubicBezTo>
                    <a:pt x="105416" y="0"/>
                    <a:pt x="0" y="105416"/>
                    <a:pt x="0" y="235636"/>
                  </a:cubicBezTo>
                  <a:cubicBezTo>
                    <a:pt x="0" y="365857"/>
                    <a:pt x="105416" y="471273"/>
                    <a:pt x="235636" y="471273"/>
                  </a:cubicBezTo>
                  <a:cubicBezTo>
                    <a:pt x="365857" y="471273"/>
                    <a:pt x="471273" y="365857"/>
                    <a:pt x="471273" y="235636"/>
                  </a:cubicBezTo>
                  <a:cubicBezTo>
                    <a:pt x="471273" y="195330"/>
                    <a:pt x="461351" y="158124"/>
                    <a:pt x="443369" y="125259"/>
                  </a:cubicBezTo>
                  <a:lnTo>
                    <a:pt x="439028" y="12898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075A6E-1317-444D-ABCE-EE7C92C0DD95}"/>
                </a:ext>
              </a:extLst>
            </p:cNvPr>
            <p:cNvSpPr/>
            <p:nvPr/>
          </p:nvSpPr>
          <p:spPr>
            <a:xfrm>
              <a:off x="2503903" y="2081028"/>
              <a:ext cx="297646" cy="297646"/>
            </a:xfrm>
            <a:custGeom>
              <a:avLst/>
              <a:gdLst>
                <a:gd name="connsiteX0" fmla="*/ 252379 w 297646"/>
                <a:gd name="connsiteY0" fmla="*/ 106656 h 297646"/>
                <a:gd name="connsiteX1" fmla="*/ 260440 w 297646"/>
                <a:gd name="connsiteY1" fmla="*/ 148823 h 297646"/>
                <a:gd name="connsiteX2" fmla="*/ 148823 w 297646"/>
                <a:gd name="connsiteY2" fmla="*/ 260440 h 297646"/>
                <a:gd name="connsiteX3" fmla="*/ 37206 w 297646"/>
                <a:gd name="connsiteY3" fmla="*/ 148823 h 297646"/>
                <a:gd name="connsiteX4" fmla="*/ 148823 w 297646"/>
                <a:gd name="connsiteY4" fmla="*/ 37206 h 297646"/>
                <a:gd name="connsiteX5" fmla="*/ 190990 w 297646"/>
                <a:gd name="connsiteY5" fmla="*/ 45267 h 297646"/>
                <a:gd name="connsiteX6" fmla="*/ 218894 w 297646"/>
                <a:gd name="connsiteY6" fmla="*/ 17363 h 297646"/>
                <a:gd name="connsiteX7" fmla="*/ 148823 w 297646"/>
                <a:gd name="connsiteY7" fmla="*/ 0 h 297646"/>
                <a:gd name="connsiteX8" fmla="*/ 0 w 297646"/>
                <a:gd name="connsiteY8" fmla="*/ 148823 h 297646"/>
                <a:gd name="connsiteX9" fmla="*/ 148823 w 297646"/>
                <a:gd name="connsiteY9" fmla="*/ 297646 h 297646"/>
                <a:gd name="connsiteX10" fmla="*/ 297646 w 297646"/>
                <a:gd name="connsiteY10" fmla="*/ 148823 h 297646"/>
                <a:gd name="connsiteX11" fmla="*/ 280283 w 297646"/>
                <a:gd name="connsiteY11" fmla="*/ 78752 h 297646"/>
                <a:gd name="connsiteX12" fmla="*/ 252379 w 297646"/>
                <a:gd name="connsiteY12" fmla="*/ 106656 h 29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46" h="297646">
                  <a:moveTo>
                    <a:pt x="252379" y="106656"/>
                  </a:moveTo>
                  <a:cubicBezTo>
                    <a:pt x="257960" y="119678"/>
                    <a:pt x="260440" y="133941"/>
                    <a:pt x="260440" y="148823"/>
                  </a:cubicBezTo>
                  <a:cubicBezTo>
                    <a:pt x="260440" y="210213"/>
                    <a:pt x="210213" y="260440"/>
                    <a:pt x="148823" y="260440"/>
                  </a:cubicBezTo>
                  <a:cubicBezTo>
                    <a:pt x="87434" y="260440"/>
                    <a:pt x="37206" y="210213"/>
                    <a:pt x="37206" y="148823"/>
                  </a:cubicBezTo>
                  <a:cubicBezTo>
                    <a:pt x="37206" y="87434"/>
                    <a:pt x="87434" y="37206"/>
                    <a:pt x="148823" y="37206"/>
                  </a:cubicBezTo>
                  <a:cubicBezTo>
                    <a:pt x="163705" y="37206"/>
                    <a:pt x="177968" y="40306"/>
                    <a:pt x="190990" y="45267"/>
                  </a:cubicBezTo>
                  <a:lnTo>
                    <a:pt x="218894" y="17363"/>
                  </a:lnTo>
                  <a:cubicBezTo>
                    <a:pt x="197811" y="6201"/>
                    <a:pt x="174247" y="0"/>
                    <a:pt x="148823" y="0"/>
                  </a:cubicBezTo>
                  <a:cubicBezTo>
                    <a:pt x="66970" y="0"/>
                    <a:pt x="0" y="66970"/>
                    <a:pt x="0" y="148823"/>
                  </a:cubicBezTo>
                  <a:cubicBezTo>
                    <a:pt x="0" y="230676"/>
                    <a:pt x="66970" y="297646"/>
                    <a:pt x="148823" y="297646"/>
                  </a:cubicBezTo>
                  <a:cubicBezTo>
                    <a:pt x="230676" y="297646"/>
                    <a:pt x="297646" y="230676"/>
                    <a:pt x="297646" y="148823"/>
                  </a:cubicBezTo>
                  <a:cubicBezTo>
                    <a:pt x="297646" y="123399"/>
                    <a:pt x="291445" y="99835"/>
                    <a:pt x="280283" y="78752"/>
                  </a:cubicBezTo>
                  <a:lnTo>
                    <a:pt x="252379" y="10665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28" descr="Stopwatch">
            <a:extLst>
              <a:ext uri="{FF2B5EF4-FFF2-40B4-BE49-F238E27FC236}">
                <a16:creationId xmlns:a16="http://schemas.microsoft.com/office/drawing/2014/main" id="{4845D417-4159-44C9-966A-B93619B129C9}"/>
              </a:ext>
            </a:extLst>
          </p:cNvPr>
          <p:cNvGrpSpPr/>
          <p:nvPr/>
        </p:nvGrpSpPr>
        <p:grpSpPr>
          <a:xfrm>
            <a:off x="6948351" y="1926304"/>
            <a:ext cx="595292" cy="595292"/>
            <a:chOff x="6948351" y="19263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7D88DA0-BD66-44E1-AABE-53408D7A452E}"/>
                </a:ext>
              </a:extLst>
            </p:cNvPr>
            <p:cNvSpPr/>
            <p:nvPr/>
          </p:nvSpPr>
          <p:spPr>
            <a:xfrm>
              <a:off x="7233595" y="2118534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680E8FE-E34D-430B-85A2-675B003596EA}"/>
                </a:ext>
              </a:extLst>
            </p:cNvPr>
            <p:cNvSpPr/>
            <p:nvPr/>
          </p:nvSpPr>
          <p:spPr>
            <a:xfrm>
              <a:off x="7233595" y="236657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A041314-54A1-4F44-B0C8-A863960AD576}"/>
                </a:ext>
              </a:extLst>
            </p:cNvPr>
            <p:cNvSpPr/>
            <p:nvPr/>
          </p:nvSpPr>
          <p:spPr>
            <a:xfrm>
              <a:off x="7357614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1A95335-CBE7-498D-A1AC-B83F50E8F370}"/>
                </a:ext>
              </a:extLst>
            </p:cNvPr>
            <p:cNvSpPr/>
            <p:nvPr/>
          </p:nvSpPr>
          <p:spPr>
            <a:xfrm>
              <a:off x="7109576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CE1D094-ABF7-408C-9CF3-609EC6E9F23E}"/>
                </a:ext>
              </a:extLst>
            </p:cNvPr>
            <p:cNvSpPr/>
            <p:nvPr/>
          </p:nvSpPr>
          <p:spPr>
            <a:xfrm>
              <a:off x="7233595" y="2161940"/>
              <a:ext cx="80612" cy="155024"/>
            </a:xfrm>
            <a:custGeom>
              <a:avLst/>
              <a:gdLst>
                <a:gd name="connsiteX0" fmla="*/ 24804 w 80612"/>
                <a:gd name="connsiteY0" fmla="*/ 0 h 155023"/>
                <a:gd name="connsiteX1" fmla="*/ 0 w 80612"/>
                <a:gd name="connsiteY1" fmla="*/ 0 h 155023"/>
                <a:gd name="connsiteX2" fmla="*/ 0 w 80612"/>
                <a:gd name="connsiteY2" fmla="*/ 86813 h 155023"/>
                <a:gd name="connsiteX3" fmla="*/ 3721 w 80612"/>
                <a:gd name="connsiteY3" fmla="*/ 95495 h 155023"/>
                <a:gd name="connsiteX4" fmla="*/ 65110 w 80612"/>
                <a:gd name="connsiteY4" fmla="*/ 156884 h 155023"/>
                <a:gd name="connsiteX5" fmla="*/ 82473 w 80612"/>
                <a:gd name="connsiteY5" fmla="*/ 139522 h 155023"/>
                <a:gd name="connsiteX6" fmla="*/ 24804 w 80612"/>
                <a:gd name="connsiteY6" fmla="*/ 81853 h 155023"/>
                <a:gd name="connsiteX7" fmla="*/ 24804 w 80612"/>
                <a:gd name="connsiteY7" fmla="*/ 0 h 15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12" h="155023">
                  <a:moveTo>
                    <a:pt x="24804" y="0"/>
                  </a:moveTo>
                  <a:lnTo>
                    <a:pt x="0" y="0"/>
                  </a:lnTo>
                  <a:lnTo>
                    <a:pt x="0" y="86813"/>
                  </a:lnTo>
                  <a:cubicBezTo>
                    <a:pt x="0" y="89914"/>
                    <a:pt x="1240" y="93014"/>
                    <a:pt x="3721" y="95495"/>
                  </a:cubicBezTo>
                  <a:lnTo>
                    <a:pt x="65110" y="156884"/>
                  </a:lnTo>
                  <a:lnTo>
                    <a:pt x="82473" y="139522"/>
                  </a:lnTo>
                  <a:lnTo>
                    <a:pt x="24804" y="81853"/>
                  </a:lnTo>
                  <a:lnTo>
                    <a:pt x="24804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FB6A0DA-EA94-4DFF-8E4F-EEA1CDB3154F}"/>
                </a:ext>
              </a:extLst>
            </p:cNvPr>
            <p:cNvSpPr/>
            <p:nvPr/>
          </p:nvSpPr>
          <p:spPr>
            <a:xfrm>
              <a:off x="7035354" y="1982113"/>
              <a:ext cx="421665" cy="477474"/>
            </a:xfrm>
            <a:custGeom>
              <a:avLst/>
              <a:gdLst>
                <a:gd name="connsiteX0" fmla="*/ 210643 w 421665"/>
                <a:gd name="connsiteY0" fmla="*/ 446469 h 477473"/>
                <a:gd name="connsiteX1" fmla="*/ 37016 w 421665"/>
                <a:gd name="connsiteY1" fmla="*/ 272842 h 477473"/>
                <a:gd name="connsiteX2" fmla="*/ 210643 w 421665"/>
                <a:gd name="connsiteY2" fmla="*/ 99215 h 477473"/>
                <a:gd name="connsiteX3" fmla="*/ 384270 w 421665"/>
                <a:gd name="connsiteY3" fmla="*/ 272842 h 477473"/>
                <a:gd name="connsiteX4" fmla="*/ 210643 w 421665"/>
                <a:gd name="connsiteY4" fmla="*/ 446469 h 477473"/>
                <a:gd name="connsiteX5" fmla="*/ 210643 w 421665"/>
                <a:gd name="connsiteY5" fmla="*/ 446469 h 477473"/>
                <a:gd name="connsiteX6" fmla="*/ 357606 w 421665"/>
                <a:gd name="connsiteY6" fmla="*/ 121539 h 477473"/>
                <a:gd name="connsiteX7" fmla="*/ 376209 w 421665"/>
                <a:gd name="connsiteY7" fmla="*/ 102936 h 477473"/>
                <a:gd name="connsiteX8" fmla="*/ 375588 w 421665"/>
                <a:gd name="connsiteY8" fmla="*/ 76892 h 477473"/>
                <a:gd name="connsiteX9" fmla="*/ 349544 w 421665"/>
                <a:gd name="connsiteY9" fmla="*/ 76272 h 477473"/>
                <a:gd name="connsiteX10" fmla="*/ 328461 w 421665"/>
                <a:gd name="connsiteY10" fmla="*/ 97975 h 477473"/>
                <a:gd name="connsiteX11" fmla="*/ 229246 w 421665"/>
                <a:gd name="connsiteY11" fmla="*/ 63250 h 477473"/>
                <a:gd name="connsiteX12" fmla="*/ 229246 w 421665"/>
                <a:gd name="connsiteY12" fmla="*/ 37206 h 477473"/>
                <a:gd name="connsiteX13" fmla="*/ 285055 w 421665"/>
                <a:gd name="connsiteY13" fmla="*/ 37206 h 477473"/>
                <a:gd name="connsiteX14" fmla="*/ 285055 w 421665"/>
                <a:gd name="connsiteY14" fmla="*/ 0 h 477473"/>
                <a:gd name="connsiteX15" fmla="*/ 136232 w 421665"/>
                <a:gd name="connsiteY15" fmla="*/ 0 h 477473"/>
                <a:gd name="connsiteX16" fmla="*/ 136232 w 421665"/>
                <a:gd name="connsiteY16" fmla="*/ 37206 h 477473"/>
                <a:gd name="connsiteX17" fmla="*/ 192040 w 421665"/>
                <a:gd name="connsiteY17" fmla="*/ 37206 h 477473"/>
                <a:gd name="connsiteX18" fmla="*/ 192040 w 421665"/>
                <a:gd name="connsiteY18" fmla="*/ 62630 h 477473"/>
                <a:gd name="connsiteX19" fmla="*/ 1671 w 421665"/>
                <a:gd name="connsiteY19" fmla="*/ 246178 h 477473"/>
                <a:gd name="connsiteX20" fmla="*/ 140572 w 421665"/>
                <a:gd name="connsiteY20" fmla="*/ 471273 h 477473"/>
                <a:gd name="connsiteX21" fmla="*/ 390471 w 421665"/>
                <a:gd name="connsiteY21" fmla="*/ 383839 h 477473"/>
                <a:gd name="connsiteX22" fmla="*/ 357606 w 421665"/>
                <a:gd name="connsiteY22" fmla="*/ 121539 h 477473"/>
                <a:gd name="connsiteX23" fmla="*/ 357606 w 421665"/>
                <a:gd name="connsiteY23" fmla="*/ 121539 h 47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665" h="477473">
                  <a:moveTo>
                    <a:pt x="210643" y="446469"/>
                  </a:moveTo>
                  <a:cubicBezTo>
                    <a:pt x="114528" y="446469"/>
                    <a:pt x="37016" y="368957"/>
                    <a:pt x="37016" y="272842"/>
                  </a:cubicBezTo>
                  <a:cubicBezTo>
                    <a:pt x="37016" y="176727"/>
                    <a:pt x="114528" y="99215"/>
                    <a:pt x="210643" y="99215"/>
                  </a:cubicBezTo>
                  <a:cubicBezTo>
                    <a:pt x="306758" y="99215"/>
                    <a:pt x="384270" y="176727"/>
                    <a:pt x="384270" y="272842"/>
                  </a:cubicBezTo>
                  <a:cubicBezTo>
                    <a:pt x="384270" y="368957"/>
                    <a:pt x="306758" y="446469"/>
                    <a:pt x="210643" y="446469"/>
                  </a:cubicBezTo>
                  <a:lnTo>
                    <a:pt x="210643" y="446469"/>
                  </a:lnTo>
                  <a:close/>
                  <a:moveTo>
                    <a:pt x="357606" y="121539"/>
                  </a:moveTo>
                  <a:lnTo>
                    <a:pt x="376209" y="102936"/>
                  </a:lnTo>
                  <a:cubicBezTo>
                    <a:pt x="383030" y="95495"/>
                    <a:pt x="383030" y="84333"/>
                    <a:pt x="375588" y="76892"/>
                  </a:cubicBezTo>
                  <a:cubicBezTo>
                    <a:pt x="368767" y="70071"/>
                    <a:pt x="356986" y="69451"/>
                    <a:pt x="349544" y="76272"/>
                  </a:cubicBezTo>
                  <a:lnTo>
                    <a:pt x="328461" y="97975"/>
                  </a:lnTo>
                  <a:cubicBezTo>
                    <a:pt x="298697" y="78132"/>
                    <a:pt x="264591" y="65730"/>
                    <a:pt x="229246" y="63250"/>
                  </a:cubicBezTo>
                  <a:lnTo>
                    <a:pt x="229246" y="37206"/>
                  </a:lnTo>
                  <a:lnTo>
                    <a:pt x="285055" y="37206"/>
                  </a:lnTo>
                  <a:lnTo>
                    <a:pt x="285055" y="0"/>
                  </a:lnTo>
                  <a:lnTo>
                    <a:pt x="136232" y="0"/>
                  </a:lnTo>
                  <a:lnTo>
                    <a:pt x="136232" y="37206"/>
                  </a:lnTo>
                  <a:lnTo>
                    <a:pt x="192040" y="37206"/>
                  </a:lnTo>
                  <a:lnTo>
                    <a:pt x="192040" y="62630"/>
                  </a:lnTo>
                  <a:cubicBezTo>
                    <a:pt x="93445" y="71311"/>
                    <a:pt x="14073" y="147583"/>
                    <a:pt x="1671" y="246178"/>
                  </a:cubicBezTo>
                  <a:cubicBezTo>
                    <a:pt x="-10731" y="344773"/>
                    <a:pt x="46938" y="438408"/>
                    <a:pt x="140572" y="471273"/>
                  </a:cubicBezTo>
                  <a:cubicBezTo>
                    <a:pt x="234207" y="504138"/>
                    <a:pt x="337763" y="468172"/>
                    <a:pt x="390471" y="383839"/>
                  </a:cubicBezTo>
                  <a:cubicBezTo>
                    <a:pt x="443179" y="299506"/>
                    <a:pt x="428297" y="190369"/>
                    <a:pt x="357606" y="121539"/>
                  </a:cubicBezTo>
                  <a:lnTo>
                    <a:pt x="357606" y="12153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2" name="Graphic 32" descr="Key">
            <a:extLst>
              <a:ext uri="{FF2B5EF4-FFF2-40B4-BE49-F238E27FC236}">
                <a16:creationId xmlns:a16="http://schemas.microsoft.com/office/drawing/2014/main" id="{74943919-FAEC-4817-82FB-7AEBF723A977}"/>
              </a:ext>
            </a:extLst>
          </p:cNvPr>
          <p:cNvSpPr/>
          <p:nvPr/>
        </p:nvSpPr>
        <p:spPr>
          <a:xfrm>
            <a:off x="4679796" y="3667640"/>
            <a:ext cx="545684" cy="260440"/>
          </a:xfrm>
          <a:custGeom>
            <a:avLst/>
            <a:gdLst>
              <a:gd name="connsiteX0" fmla="*/ 375158 w 545684"/>
              <a:gd name="connsiteY0" fmla="*/ 151923 h 260440"/>
              <a:gd name="connsiteX1" fmla="*/ 415464 w 545684"/>
              <a:gd name="connsiteY1" fmla="*/ 192230 h 260440"/>
              <a:gd name="connsiteX2" fmla="*/ 455770 w 545684"/>
              <a:gd name="connsiteY2" fmla="*/ 151923 h 260440"/>
              <a:gd name="connsiteX3" fmla="*/ 496077 w 545684"/>
              <a:gd name="connsiteY3" fmla="*/ 192230 h 260440"/>
              <a:gd name="connsiteX4" fmla="*/ 545684 w 545684"/>
              <a:gd name="connsiteY4" fmla="*/ 130220 h 260440"/>
              <a:gd name="connsiteX5" fmla="*/ 496077 w 545684"/>
              <a:gd name="connsiteY5" fmla="*/ 68211 h 260440"/>
              <a:gd name="connsiteX6" fmla="*/ 244938 w 545684"/>
              <a:gd name="connsiteY6" fmla="*/ 68211 h 260440"/>
              <a:gd name="connsiteX7" fmla="*/ 130220 w 545684"/>
              <a:gd name="connsiteY7" fmla="*/ 0 h 260440"/>
              <a:gd name="connsiteX8" fmla="*/ 0 w 545684"/>
              <a:gd name="connsiteY8" fmla="*/ 130220 h 260440"/>
              <a:gd name="connsiteX9" fmla="*/ 130220 w 545684"/>
              <a:gd name="connsiteY9" fmla="*/ 260440 h 260440"/>
              <a:gd name="connsiteX10" fmla="*/ 244938 w 545684"/>
              <a:gd name="connsiteY10" fmla="*/ 192230 h 260440"/>
              <a:gd name="connsiteX11" fmla="*/ 285244 w 545684"/>
              <a:gd name="connsiteY11" fmla="*/ 192230 h 260440"/>
              <a:gd name="connsiteX12" fmla="*/ 310048 w 545684"/>
              <a:gd name="connsiteY12" fmla="*/ 167426 h 260440"/>
              <a:gd name="connsiteX13" fmla="*/ 334852 w 545684"/>
              <a:gd name="connsiteY13" fmla="*/ 192230 h 260440"/>
              <a:gd name="connsiteX14" fmla="*/ 375158 w 545684"/>
              <a:gd name="connsiteY14" fmla="*/ 151923 h 260440"/>
              <a:gd name="connsiteX15" fmla="*/ 74412 w 545684"/>
              <a:gd name="connsiteY15" fmla="*/ 167426 h 260440"/>
              <a:gd name="connsiteX16" fmla="*/ 37206 w 545684"/>
              <a:gd name="connsiteY16" fmla="*/ 130220 h 260440"/>
              <a:gd name="connsiteX17" fmla="*/ 74412 w 545684"/>
              <a:gd name="connsiteY17" fmla="*/ 93014 h 260440"/>
              <a:gd name="connsiteX18" fmla="*/ 111617 w 545684"/>
              <a:gd name="connsiteY18" fmla="*/ 130220 h 260440"/>
              <a:gd name="connsiteX19" fmla="*/ 74412 w 545684"/>
              <a:gd name="connsiteY19" fmla="*/ 167426 h 2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5684" h="260440">
                <a:moveTo>
                  <a:pt x="375158" y="151923"/>
                </a:moveTo>
                <a:lnTo>
                  <a:pt x="415464" y="192230"/>
                </a:lnTo>
                <a:lnTo>
                  <a:pt x="455770" y="151923"/>
                </a:lnTo>
                <a:lnTo>
                  <a:pt x="496077" y="192230"/>
                </a:lnTo>
                <a:lnTo>
                  <a:pt x="545684" y="130220"/>
                </a:lnTo>
                <a:lnTo>
                  <a:pt x="496077" y="68211"/>
                </a:lnTo>
                <a:lnTo>
                  <a:pt x="244938" y="68211"/>
                </a:lnTo>
                <a:cubicBezTo>
                  <a:pt x="222614" y="27284"/>
                  <a:pt x="179828" y="0"/>
                  <a:pt x="130220" y="0"/>
                </a:cubicBezTo>
                <a:cubicBezTo>
                  <a:pt x="58289" y="0"/>
                  <a:pt x="0" y="58289"/>
                  <a:pt x="0" y="130220"/>
                </a:cubicBezTo>
                <a:cubicBezTo>
                  <a:pt x="0" y="202151"/>
                  <a:pt x="58289" y="260440"/>
                  <a:pt x="130220" y="260440"/>
                </a:cubicBezTo>
                <a:cubicBezTo>
                  <a:pt x="179828" y="260440"/>
                  <a:pt x="222614" y="233156"/>
                  <a:pt x="244938" y="192230"/>
                </a:cubicBezTo>
                <a:lnTo>
                  <a:pt x="285244" y="192230"/>
                </a:lnTo>
                <a:lnTo>
                  <a:pt x="310048" y="167426"/>
                </a:lnTo>
                <a:lnTo>
                  <a:pt x="334852" y="192230"/>
                </a:lnTo>
                <a:lnTo>
                  <a:pt x="375158" y="151923"/>
                </a:lnTo>
                <a:close/>
                <a:moveTo>
                  <a:pt x="74412" y="167426"/>
                </a:moveTo>
                <a:cubicBezTo>
                  <a:pt x="53948" y="167426"/>
                  <a:pt x="37206" y="150683"/>
                  <a:pt x="37206" y="130220"/>
                </a:cubicBezTo>
                <a:cubicBezTo>
                  <a:pt x="37206" y="109757"/>
                  <a:pt x="53948" y="93014"/>
                  <a:pt x="74412" y="93014"/>
                </a:cubicBezTo>
                <a:cubicBezTo>
                  <a:pt x="94875" y="93014"/>
                  <a:pt x="111617" y="109757"/>
                  <a:pt x="111617" y="130220"/>
                </a:cubicBezTo>
                <a:cubicBezTo>
                  <a:pt x="111617" y="150683"/>
                  <a:pt x="94875" y="167426"/>
                  <a:pt x="74412" y="1674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Graphic 39" descr="Unlock">
            <a:extLst>
              <a:ext uri="{FF2B5EF4-FFF2-40B4-BE49-F238E27FC236}">
                <a16:creationId xmlns:a16="http://schemas.microsoft.com/office/drawing/2014/main" id="{2740272D-ECCB-4BEB-B88D-6D3A09F0E935}"/>
              </a:ext>
            </a:extLst>
          </p:cNvPr>
          <p:cNvSpPr/>
          <p:nvPr/>
        </p:nvSpPr>
        <p:spPr>
          <a:xfrm>
            <a:off x="2488400" y="5137119"/>
            <a:ext cx="347254" cy="496077"/>
          </a:xfrm>
          <a:custGeom>
            <a:avLst/>
            <a:gdLst>
              <a:gd name="connsiteX0" fmla="*/ 173627 w 347253"/>
              <a:gd name="connsiteY0" fmla="*/ 235636 h 496076"/>
              <a:gd name="connsiteX1" fmla="*/ 80612 w 347253"/>
              <a:gd name="connsiteY1" fmla="*/ 242457 h 496076"/>
              <a:gd name="connsiteX2" fmla="*/ 80612 w 347253"/>
              <a:gd name="connsiteY2" fmla="*/ 130220 h 496076"/>
              <a:gd name="connsiteX3" fmla="*/ 173627 w 347253"/>
              <a:gd name="connsiteY3" fmla="*/ 37206 h 496076"/>
              <a:gd name="connsiteX4" fmla="*/ 266641 w 347253"/>
              <a:gd name="connsiteY4" fmla="*/ 130220 h 496076"/>
              <a:gd name="connsiteX5" fmla="*/ 266641 w 347253"/>
              <a:gd name="connsiteY5" fmla="*/ 167426 h 496076"/>
              <a:gd name="connsiteX6" fmla="*/ 303847 w 347253"/>
              <a:gd name="connsiteY6" fmla="*/ 167426 h 496076"/>
              <a:gd name="connsiteX7" fmla="*/ 303847 w 347253"/>
              <a:gd name="connsiteY7" fmla="*/ 130220 h 496076"/>
              <a:gd name="connsiteX8" fmla="*/ 173627 w 347253"/>
              <a:gd name="connsiteY8" fmla="*/ 0 h 496076"/>
              <a:gd name="connsiteX9" fmla="*/ 43407 w 347253"/>
              <a:gd name="connsiteY9" fmla="*/ 130220 h 496076"/>
              <a:gd name="connsiteX10" fmla="*/ 43407 w 347253"/>
              <a:gd name="connsiteY10" fmla="*/ 244938 h 496076"/>
              <a:gd name="connsiteX11" fmla="*/ 0 w 347253"/>
              <a:gd name="connsiteY11" fmla="*/ 248038 h 496076"/>
              <a:gd name="connsiteX12" fmla="*/ 0 w 347253"/>
              <a:gd name="connsiteY12" fmla="*/ 483675 h 496076"/>
              <a:gd name="connsiteX13" fmla="*/ 173627 w 347253"/>
              <a:gd name="connsiteY13" fmla="*/ 496077 h 496076"/>
              <a:gd name="connsiteX14" fmla="*/ 347254 w 347253"/>
              <a:gd name="connsiteY14" fmla="*/ 483675 h 496076"/>
              <a:gd name="connsiteX15" fmla="*/ 347254 w 347253"/>
              <a:gd name="connsiteY15" fmla="*/ 248038 h 496076"/>
              <a:gd name="connsiteX16" fmla="*/ 173627 w 347253"/>
              <a:gd name="connsiteY16" fmla="*/ 235636 h 496076"/>
              <a:gd name="connsiteX17" fmla="*/ 186029 w 347253"/>
              <a:gd name="connsiteY17" fmla="*/ 401202 h 496076"/>
              <a:gd name="connsiteX18" fmla="*/ 186029 w 347253"/>
              <a:gd name="connsiteY18" fmla="*/ 434067 h 496076"/>
              <a:gd name="connsiteX19" fmla="*/ 161225 w 347253"/>
              <a:gd name="connsiteY19" fmla="*/ 434067 h 496076"/>
              <a:gd name="connsiteX20" fmla="*/ 161225 w 347253"/>
              <a:gd name="connsiteY20" fmla="*/ 401202 h 496076"/>
              <a:gd name="connsiteX21" fmla="*/ 136421 w 347253"/>
              <a:gd name="connsiteY21" fmla="*/ 365857 h 496076"/>
              <a:gd name="connsiteX22" fmla="*/ 173627 w 347253"/>
              <a:gd name="connsiteY22" fmla="*/ 328651 h 496076"/>
              <a:gd name="connsiteX23" fmla="*/ 210833 w 347253"/>
              <a:gd name="connsiteY23" fmla="*/ 365857 h 496076"/>
              <a:gd name="connsiteX24" fmla="*/ 186029 w 347253"/>
              <a:gd name="connsiteY24" fmla="*/ 401202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7253" h="496076">
                <a:moveTo>
                  <a:pt x="173627" y="235636"/>
                </a:moveTo>
                <a:lnTo>
                  <a:pt x="80612" y="242457"/>
                </a:lnTo>
                <a:lnTo>
                  <a:pt x="80612" y="130220"/>
                </a:lnTo>
                <a:cubicBezTo>
                  <a:pt x="80612" y="78752"/>
                  <a:pt x="122159" y="37206"/>
                  <a:pt x="173627" y="37206"/>
                </a:cubicBezTo>
                <a:cubicBezTo>
                  <a:pt x="225095" y="37206"/>
                  <a:pt x="266641" y="78752"/>
                  <a:pt x="266641" y="130220"/>
                </a:cubicBezTo>
                <a:lnTo>
                  <a:pt x="266641" y="167426"/>
                </a:lnTo>
                <a:lnTo>
                  <a:pt x="303847" y="167426"/>
                </a:lnTo>
                <a:lnTo>
                  <a:pt x="303847" y="130220"/>
                </a:lnTo>
                <a:cubicBezTo>
                  <a:pt x="303847" y="58289"/>
                  <a:pt x="245558" y="0"/>
                  <a:pt x="173627" y="0"/>
                </a:cubicBezTo>
                <a:cubicBezTo>
                  <a:pt x="101696" y="0"/>
                  <a:pt x="43407" y="58289"/>
                  <a:pt x="43407" y="130220"/>
                </a:cubicBezTo>
                <a:lnTo>
                  <a:pt x="43407" y="244938"/>
                </a:lnTo>
                <a:lnTo>
                  <a:pt x="0" y="248038"/>
                </a:lnTo>
                <a:lnTo>
                  <a:pt x="0" y="483675"/>
                </a:lnTo>
                <a:lnTo>
                  <a:pt x="173627" y="496077"/>
                </a:lnTo>
                <a:lnTo>
                  <a:pt x="347254" y="483675"/>
                </a:lnTo>
                <a:lnTo>
                  <a:pt x="347254" y="248038"/>
                </a:lnTo>
                <a:lnTo>
                  <a:pt x="173627" y="235636"/>
                </a:lnTo>
                <a:close/>
                <a:moveTo>
                  <a:pt x="186029" y="401202"/>
                </a:moveTo>
                <a:lnTo>
                  <a:pt x="186029" y="434067"/>
                </a:lnTo>
                <a:lnTo>
                  <a:pt x="161225" y="434067"/>
                </a:lnTo>
                <a:lnTo>
                  <a:pt x="161225" y="401202"/>
                </a:lnTo>
                <a:cubicBezTo>
                  <a:pt x="146963" y="396241"/>
                  <a:pt x="136421" y="382599"/>
                  <a:pt x="136421" y="365857"/>
                </a:cubicBezTo>
                <a:cubicBezTo>
                  <a:pt x="136421" y="345393"/>
                  <a:pt x="153164" y="328651"/>
                  <a:pt x="173627" y="328651"/>
                </a:cubicBezTo>
                <a:cubicBezTo>
                  <a:pt x="194090" y="328651"/>
                  <a:pt x="210833" y="345393"/>
                  <a:pt x="210833" y="365857"/>
                </a:cubicBezTo>
                <a:cubicBezTo>
                  <a:pt x="210833" y="381979"/>
                  <a:pt x="200291" y="395621"/>
                  <a:pt x="186029" y="4012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Graphic 30" descr="Trophy">
            <a:extLst>
              <a:ext uri="{FF2B5EF4-FFF2-40B4-BE49-F238E27FC236}">
                <a16:creationId xmlns:a16="http://schemas.microsoft.com/office/drawing/2014/main" id="{0C111927-90AB-4C6F-8EDC-0335D6AF5BBB}"/>
              </a:ext>
            </a:extLst>
          </p:cNvPr>
          <p:cNvSpPr/>
          <p:nvPr/>
        </p:nvSpPr>
        <p:spPr>
          <a:xfrm>
            <a:off x="7022318" y="5140219"/>
            <a:ext cx="434067" cy="483675"/>
          </a:xfrm>
          <a:custGeom>
            <a:avLst/>
            <a:gdLst>
              <a:gd name="connsiteX0" fmla="*/ 371437 w 434067"/>
              <a:gd name="connsiteY0" fmla="*/ 235636 h 483674"/>
              <a:gd name="connsiteX1" fmla="*/ 284624 w 434067"/>
              <a:gd name="connsiteY1" fmla="*/ 277183 h 483674"/>
              <a:gd name="connsiteX2" fmla="*/ 321830 w 434067"/>
              <a:gd name="connsiteY2" fmla="*/ 239357 h 483674"/>
              <a:gd name="connsiteX3" fmla="*/ 336092 w 434067"/>
              <a:gd name="connsiteY3" fmla="*/ 220754 h 483674"/>
              <a:gd name="connsiteX4" fmla="*/ 352835 w 434067"/>
              <a:gd name="connsiteY4" fmla="*/ 161845 h 483674"/>
              <a:gd name="connsiteX5" fmla="*/ 352835 w 434067"/>
              <a:gd name="connsiteY5" fmla="*/ 81233 h 483674"/>
              <a:gd name="connsiteX6" fmla="*/ 396241 w 434067"/>
              <a:gd name="connsiteY6" fmla="*/ 81233 h 483674"/>
              <a:gd name="connsiteX7" fmla="*/ 396241 w 434067"/>
              <a:gd name="connsiteY7" fmla="*/ 175487 h 483674"/>
              <a:gd name="connsiteX8" fmla="*/ 371437 w 434067"/>
              <a:gd name="connsiteY8" fmla="*/ 235636 h 483674"/>
              <a:gd name="connsiteX9" fmla="*/ 63250 w 434067"/>
              <a:gd name="connsiteY9" fmla="*/ 235636 h 483674"/>
              <a:gd name="connsiteX10" fmla="*/ 37206 w 434067"/>
              <a:gd name="connsiteY10" fmla="*/ 175487 h 483674"/>
              <a:gd name="connsiteX11" fmla="*/ 37206 w 434067"/>
              <a:gd name="connsiteY11" fmla="*/ 80612 h 483674"/>
              <a:gd name="connsiteX12" fmla="*/ 80612 w 434067"/>
              <a:gd name="connsiteY12" fmla="*/ 80612 h 483674"/>
              <a:gd name="connsiteX13" fmla="*/ 80612 w 434067"/>
              <a:gd name="connsiteY13" fmla="*/ 161225 h 483674"/>
              <a:gd name="connsiteX14" fmla="*/ 97355 w 434067"/>
              <a:gd name="connsiteY14" fmla="*/ 220134 h 483674"/>
              <a:gd name="connsiteX15" fmla="*/ 111617 w 434067"/>
              <a:gd name="connsiteY15" fmla="*/ 238737 h 483674"/>
              <a:gd name="connsiteX16" fmla="*/ 148823 w 434067"/>
              <a:gd name="connsiteY16" fmla="*/ 276563 h 483674"/>
              <a:gd name="connsiteX17" fmla="*/ 63250 w 434067"/>
              <a:gd name="connsiteY17" fmla="*/ 235636 h 483674"/>
              <a:gd name="connsiteX18" fmla="*/ 434067 w 434067"/>
              <a:gd name="connsiteY18" fmla="*/ 173627 h 483674"/>
              <a:gd name="connsiteX19" fmla="*/ 434067 w 434067"/>
              <a:gd name="connsiteY19" fmla="*/ 43407 h 483674"/>
              <a:gd name="connsiteX20" fmla="*/ 353455 w 434067"/>
              <a:gd name="connsiteY20" fmla="*/ 43407 h 483674"/>
              <a:gd name="connsiteX21" fmla="*/ 353455 w 434067"/>
              <a:gd name="connsiteY21" fmla="*/ 0 h 483674"/>
              <a:gd name="connsiteX22" fmla="*/ 217034 w 434067"/>
              <a:gd name="connsiteY22" fmla="*/ 0 h 483674"/>
              <a:gd name="connsiteX23" fmla="*/ 80612 w 434067"/>
              <a:gd name="connsiteY23" fmla="*/ 0 h 483674"/>
              <a:gd name="connsiteX24" fmla="*/ 80612 w 434067"/>
              <a:gd name="connsiteY24" fmla="*/ 43407 h 483674"/>
              <a:gd name="connsiteX25" fmla="*/ 0 w 434067"/>
              <a:gd name="connsiteY25" fmla="*/ 43407 h 483674"/>
              <a:gd name="connsiteX26" fmla="*/ 0 w 434067"/>
              <a:gd name="connsiteY26" fmla="*/ 173007 h 483674"/>
              <a:gd name="connsiteX27" fmla="*/ 35345 w 434067"/>
              <a:gd name="connsiteY27" fmla="*/ 259820 h 483674"/>
              <a:gd name="connsiteX28" fmla="*/ 183548 w 434067"/>
              <a:gd name="connsiteY28" fmla="*/ 315629 h 483674"/>
              <a:gd name="connsiteX29" fmla="*/ 192230 w 434067"/>
              <a:gd name="connsiteY29" fmla="*/ 346634 h 483674"/>
              <a:gd name="connsiteX30" fmla="*/ 192230 w 434067"/>
              <a:gd name="connsiteY30" fmla="*/ 427246 h 483674"/>
              <a:gd name="connsiteX31" fmla="*/ 161225 w 434067"/>
              <a:gd name="connsiteY31" fmla="*/ 427246 h 483674"/>
              <a:gd name="connsiteX32" fmla="*/ 136421 w 434067"/>
              <a:gd name="connsiteY32" fmla="*/ 452050 h 483674"/>
              <a:gd name="connsiteX33" fmla="*/ 105416 w 434067"/>
              <a:gd name="connsiteY33" fmla="*/ 452050 h 483674"/>
              <a:gd name="connsiteX34" fmla="*/ 80612 w 434067"/>
              <a:gd name="connsiteY34" fmla="*/ 476854 h 483674"/>
              <a:gd name="connsiteX35" fmla="*/ 80612 w 434067"/>
              <a:gd name="connsiteY35" fmla="*/ 489256 h 483674"/>
              <a:gd name="connsiteX36" fmla="*/ 353455 w 434067"/>
              <a:gd name="connsiteY36" fmla="*/ 489256 h 483674"/>
              <a:gd name="connsiteX37" fmla="*/ 353455 w 434067"/>
              <a:gd name="connsiteY37" fmla="*/ 476854 h 483674"/>
              <a:gd name="connsiteX38" fmla="*/ 328651 w 434067"/>
              <a:gd name="connsiteY38" fmla="*/ 452050 h 483674"/>
              <a:gd name="connsiteX39" fmla="*/ 297646 w 434067"/>
              <a:gd name="connsiteY39" fmla="*/ 452050 h 483674"/>
              <a:gd name="connsiteX40" fmla="*/ 272842 w 434067"/>
              <a:gd name="connsiteY40" fmla="*/ 427246 h 483674"/>
              <a:gd name="connsiteX41" fmla="*/ 241837 w 434067"/>
              <a:gd name="connsiteY41" fmla="*/ 427246 h 483674"/>
              <a:gd name="connsiteX42" fmla="*/ 241837 w 434067"/>
              <a:gd name="connsiteY42" fmla="*/ 347254 h 483674"/>
              <a:gd name="connsiteX43" fmla="*/ 250519 w 434067"/>
              <a:gd name="connsiteY43" fmla="*/ 316249 h 483674"/>
              <a:gd name="connsiteX44" fmla="*/ 398722 w 434067"/>
              <a:gd name="connsiteY44" fmla="*/ 260440 h 483674"/>
              <a:gd name="connsiteX45" fmla="*/ 434067 w 434067"/>
              <a:gd name="connsiteY45" fmla="*/ 173627 h 48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4067" h="483674">
                <a:moveTo>
                  <a:pt x="371437" y="235636"/>
                </a:moveTo>
                <a:cubicBezTo>
                  <a:pt x="349734" y="257960"/>
                  <a:pt x="329271" y="272222"/>
                  <a:pt x="284624" y="277183"/>
                </a:cubicBezTo>
                <a:cubicBezTo>
                  <a:pt x="296406" y="265401"/>
                  <a:pt x="310048" y="253619"/>
                  <a:pt x="321830" y="239357"/>
                </a:cubicBezTo>
                <a:cubicBezTo>
                  <a:pt x="326791" y="233776"/>
                  <a:pt x="336092" y="221374"/>
                  <a:pt x="336092" y="220754"/>
                </a:cubicBezTo>
                <a:cubicBezTo>
                  <a:pt x="346634" y="203391"/>
                  <a:pt x="352835" y="183548"/>
                  <a:pt x="352835" y="161845"/>
                </a:cubicBezTo>
                <a:lnTo>
                  <a:pt x="352835" y="81233"/>
                </a:lnTo>
                <a:lnTo>
                  <a:pt x="396241" y="81233"/>
                </a:lnTo>
                <a:lnTo>
                  <a:pt x="396241" y="175487"/>
                </a:lnTo>
                <a:cubicBezTo>
                  <a:pt x="396861" y="176727"/>
                  <a:pt x="398102" y="207732"/>
                  <a:pt x="371437" y="235636"/>
                </a:cubicBezTo>
                <a:close/>
                <a:moveTo>
                  <a:pt x="63250" y="235636"/>
                </a:moveTo>
                <a:cubicBezTo>
                  <a:pt x="35966" y="207732"/>
                  <a:pt x="37206" y="176727"/>
                  <a:pt x="37206" y="175487"/>
                </a:cubicBezTo>
                <a:lnTo>
                  <a:pt x="37206" y="80612"/>
                </a:lnTo>
                <a:lnTo>
                  <a:pt x="80612" y="80612"/>
                </a:lnTo>
                <a:lnTo>
                  <a:pt x="80612" y="161225"/>
                </a:lnTo>
                <a:cubicBezTo>
                  <a:pt x="80612" y="182928"/>
                  <a:pt x="86813" y="202771"/>
                  <a:pt x="97355" y="220134"/>
                </a:cubicBezTo>
                <a:cubicBezTo>
                  <a:pt x="97355" y="220754"/>
                  <a:pt x="106656" y="233776"/>
                  <a:pt x="111617" y="238737"/>
                </a:cubicBezTo>
                <a:cubicBezTo>
                  <a:pt x="124019" y="252999"/>
                  <a:pt x="137041" y="264781"/>
                  <a:pt x="148823" y="276563"/>
                </a:cubicBezTo>
                <a:cubicBezTo>
                  <a:pt x="105416" y="271602"/>
                  <a:pt x="84333" y="257340"/>
                  <a:pt x="63250" y="235636"/>
                </a:cubicBezTo>
                <a:close/>
                <a:moveTo>
                  <a:pt x="434067" y="173627"/>
                </a:moveTo>
                <a:lnTo>
                  <a:pt x="434067" y="43407"/>
                </a:lnTo>
                <a:lnTo>
                  <a:pt x="353455" y="43407"/>
                </a:lnTo>
                <a:lnTo>
                  <a:pt x="353455" y="0"/>
                </a:lnTo>
                <a:lnTo>
                  <a:pt x="217034" y="0"/>
                </a:lnTo>
                <a:lnTo>
                  <a:pt x="80612" y="0"/>
                </a:lnTo>
                <a:lnTo>
                  <a:pt x="80612" y="43407"/>
                </a:lnTo>
                <a:lnTo>
                  <a:pt x="0" y="43407"/>
                </a:lnTo>
                <a:lnTo>
                  <a:pt x="0" y="173007"/>
                </a:lnTo>
                <a:cubicBezTo>
                  <a:pt x="0" y="179208"/>
                  <a:pt x="0" y="221994"/>
                  <a:pt x="35345" y="259820"/>
                </a:cubicBezTo>
                <a:cubicBezTo>
                  <a:pt x="69451" y="295786"/>
                  <a:pt x="110997" y="314389"/>
                  <a:pt x="183548" y="315629"/>
                </a:cubicBezTo>
                <a:cubicBezTo>
                  <a:pt x="189129" y="324930"/>
                  <a:pt x="192230" y="335472"/>
                  <a:pt x="192230" y="346634"/>
                </a:cubicBezTo>
                <a:lnTo>
                  <a:pt x="192230" y="427246"/>
                </a:lnTo>
                <a:lnTo>
                  <a:pt x="161225" y="427246"/>
                </a:lnTo>
                <a:cubicBezTo>
                  <a:pt x="147583" y="427246"/>
                  <a:pt x="136421" y="438408"/>
                  <a:pt x="136421" y="452050"/>
                </a:cubicBezTo>
                <a:lnTo>
                  <a:pt x="105416" y="452050"/>
                </a:lnTo>
                <a:cubicBezTo>
                  <a:pt x="91774" y="452050"/>
                  <a:pt x="80612" y="463212"/>
                  <a:pt x="80612" y="476854"/>
                </a:cubicBezTo>
                <a:lnTo>
                  <a:pt x="80612" y="489256"/>
                </a:lnTo>
                <a:lnTo>
                  <a:pt x="353455" y="489256"/>
                </a:lnTo>
                <a:lnTo>
                  <a:pt x="353455" y="476854"/>
                </a:lnTo>
                <a:cubicBezTo>
                  <a:pt x="353455" y="463212"/>
                  <a:pt x="342293" y="452050"/>
                  <a:pt x="328651" y="452050"/>
                </a:cubicBezTo>
                <a:lnTo>
                  <a:pt x="297646" y="452050"/>
                </a:lnTo>
                <a:cubicBezTo>
                  <a:pt x="297646" y="438408"/>
                  <a:pt x="286484" y="427246"/>
                  <a:pt x="272842" y="427246"/>
                </a:cubicBezTo>
                <a:lnTo>
                  <a:pt x="241837" y="427246"/>
                </a:lnTo>
                <a:lnTo>
                  <a:pt x="241837" y="347254"/>
                </a:lnTo>
                <a:cubicBezTo>
                  <a:pt x="241837" y="336092"/>
                  <a:pt x="244938" y="325550"/>
                  <a:pt x="250519" y="316249"/>
                </a:cubicBezTo>
                <a:cubicBezTo>
                  <a:pt x="323070" y="315009"/>
                  <a:pt x="364616" y="295786"/>
                  <a:pt x="398722" y="260440"/>
                </a:cubicBezTo>
                <a:cubicBezTo>
                  <a:pt x="434067" y="223235"/>
                  <a:pt x="434067" y="179828"/>
                  <a:pt x="434067" y="1736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5" name="Graphic 26" descr="Head with gears">
            <a:extLst>
              <a:ext uri="{FF2B5EF4-FFF2-40B4-BE49-F238E27FC236}">
                <a16:creationId xmlns:a16="http://schemas.microsoft.com/office/drawing/2014/main" id="{D654E4C0-85C5-4DB7-80DB-934242EFF29C}"/>
              </a:ext>
            </a:extLst>
          </p:cNvPr>
          <p:cNvGrpSpPr/>
          <p:nvPr/>
        </p:nvGrpSpPr>
        <p:grpSpPr>
          <a:xfrm>
            <a:off x="9269899" y="3495343"/>
            <a:ext cx="595292" cy="595292"/>
            <a:chOff x="9269899" y="3495343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BC505A2-859C-41DE-83EA-20DEBC9F41A3}"/>
                </a:ext>
              </a:extLst>
            </p:cNvPr>
            <p:cNvSpPr/>
            <p:nvPr/>
          </p:nvSpPr>
          <p:spPr>
            <a:xfrm>
              <a:off x="9535920" y="3617502"/>
              <a:ext cx="49608" cy="49608"/>
            </a:xfrm>
            <a:custGeom>
              <a:avLst/>
              <a:gdLst>
                <a:gd name="connsiteX0" fmla="*/ 26044 w 49607"/>
                <a:gd name="connsiteY0" fmla="*/ 0 h 49607"/>
                <a:gd name="connsiteX1" fmla="*/ 0 w 49607"/>
                <a:gd name="connsiteY1" fmla="*/ 26044 h 49607"/>
                <a:gd name="connsiteX2" fmla="*/ 26044 w 49607"/>
                <a:gd name="connsiteY2" fmla="*/ 52088 h 49607"/>
                <a:gd name="connsiteX3" fmla="*/ 52088 w 49607"/>
                <a:gd name="connsiteY3" fmla="*/ 26044 h 49607"/>
                <a:gd name="connsiteX4" fmla="*/ 26044 w 49607"/>
                <a:gd name="connsiteY4" fmla="*/ 0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26044" y="0"/>
                  </a:moveTo>
                  <a:cubicBezTo>
                    <a:pt x="11782" y="0"/>
                    <a:pt x="0" y="11782"/>
                    <a:pt x="0" y="26044"/>
                  </a:cubicBezTo>
                  <a:cubicBezTo>
                    <a:pt x="0" y="40306"/>
                    <a:pt x="11782" y="52088"/>
                    <a:pt x="26044" y="52088"/>
                  </a:cubicBezTo>
                  <a:cubicBezTo>
                    <a:pt x="40306" y="52088"/>
                    <a:pt x="52088" y="40306"/>
                    <a:pt x="52088" y="26044"/>
                  </a:cubicBezTo>
                  <a:cubicBezTo>
                    <a:pt x="52088" y="11782"/>
                    <a:pt x="40306" y="0"/>
                    <a:pt x="26044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03331AE-C7B8-44BD-B777-935B04188CC8}"/>
                </a:ext>
              </a:extLst>
            </p:cNvPr>
            <p:cNvSpPr/>
            <p:nvPr/>
          </p:nvSpPr>
          <p:spPr>
            <a:xfrm>
              <a:off x="9457788" y="3743381"/>
              <a:ext cx="49608" cy="49608"/>
            </a:xfrm>
            <a:custGeom>
              <a:avLst/>
              <a:gdLst>
                <a:gd name="connsiteX0" fmla="*/ 52088 w 49607"/>
                <a:gd name="connsiteY0" fmla="*/ 26044 h 49607"/>
                <a:gd name="connsiteX1" fmla="*/ 26044 w 49607"/>
                <a:gd name="connsiteY1" fmla="*/ 52088 h 49607"/>
                <a:gd name="connsiteX2" fmla="*/ 0 w 49607"/>
                <a:gd name="connsiteY2" fmla="*/ 26044 h 49607"/>
                <a:gd name="connsiteX3" fmla="*/ 26044 w 49607"/>
                <a:gd name="connsiteY3" fmla="*/ 0 h 49607"/>
                <a:gd name="connsiteX4" fmla="*/ 52088 w 49607"/>
                <a:gd name="connsiteY4" fmla="*/ 26044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52088" y="26044"/>
                  </a:moveTo>
                  <a:cubicBezTo>
                    <a:pt x="52088" y="40428"/>
                    <a:pt x="40428" y="52088"/>
                    <a:pt x="26044" y="52088"/>
                  </a:cubicBezTo>
                  <a:cubicBezTo>
                    <a:pt x="11660" y="52088"/>
                    <a:pt x="0" y="40428"/>
                    <a:pt x="0" y="26044"/>
                  </a:cubicBezTo>
                  <a:cubicBezTo>
                    <a:pt x="0" y="11660"/>
                    <a:pt x="11660" y="0"/>
                    <a:pt x="26044" y="0"/>
                  </a:cubicBezTo>
                  <a:cubicBezTo>
                    <a:pt x="40428" y="0"/>
                    <a:pt x="52088" y="11660"/>
                    <a:pt x="52088" y="2604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98BF119-1D64-47A8-9618-C40D8A20157B}"/>
                </a:ext>
              </a:extLst>
            </p:cNvPr>
            <p:cNvSpPr/>
            <p:nvPr/>
          </p:nvSpPr>
          <p:spPr>
            <a:xfrm>
              <a:off x="9356588" y="3530068"/>
              <a:ext cx="421665" cy="496077"/>
            </a:xfrm>
            <a:custGeom>
              <a:avLst/>
              <a:gdLst>
                <a:gd name="connsiteX0" fmla="*/ 279168 w 421665"/>
                <a:gd name="connsiteY0" fmla="*/ 122159 h 496076"/>
                <a:gd name="connsiteX1" fmla="*/ 263665 w 421665"/>
                <a:gd name="connsiteY1" fmla="*/ 129600 h 496076"/>
                <a:gd name="connsiteX2" fmla="*/ 257464 w 421665"/>
                <a:gd name="connsiteY2" fmla="*/ 143242 h 496076"/>
                <a:gd name="connsiteX3" fmla="*/ 263045 w 421665"/>
                <a:gd name="connsiteY3" fmla="*/ 159365 h 496076"/>
                <a:gd name="connsiteX4" fmla="*/ 250643 w 421665"/>
                <a:gd name="connsiteY4" fmla="*/ 171767 h 496076"/>
                <a:gd name="connsiteX5" fmla="*/ 234521 w 421665"/>
                <a:gd name="connsiteY5" fmla="*/ 166186 h 496076"/>
                <a:gd name="connsiteX6" fmla="*/ 220879 w 421665"/>
                <a:gd name="connsiteY6" fmla="*/ 171767 h 496076"/>
                <a:gd name="connsiteX7" fmla="*/ 213437 w 421665"/>
                <a:gd name="connsiteY7" fmla="*/ 186649 h 496076"/>
                <a:gd name="connsiteX8" fmla="*/ 196075 w 421665"/>
                <a:gd name="connsiteY8" fmla="*/ 186649 h 496076"/>
                <a:gd name="connsiteX9" fmla="*/ 188634 w 421665"/>
                <a:gd name="connsiteY9" fmla="*/ 171146 h 496076"/>
                <a:gd name="connsiteX10" fmla="*/ 174992 w 421665"/>
                <a:gd name="connsiteY10" fmla="*/ 165566 h 496076"/>
                <a:gd name="connsiteX11" fmla="*/ 158869 w 421665"/>
                <a:gd name="connsiteY11" fmla="*/ 171146 h 496076"/>
                <a:gd name="connsiteX12" fmla="*/ 146467 w 421665"/>
                <a:gd name="connsiteY12" fmla="*/ 158745 h 496076"/>
                <a:gd name="connsiteX13" fmla="*/ 152048 w 421665"/>
                <a:gd name="connsiteY13" fmla="*/ 142622 h 496076"/>
                <a:gd name="connsiteX14" fmla="*/ 146467 w 421665"/>
                <a:gd name="connsiteY14" fmla="*/ 128980 h 496076"/>
                <a:gd name="connsiteX15" fmla="*/ 130965 w 421665"/>
                <a:gd name="connsiteY15" fmla="*/ 121539 h 496076"/>
                <a:gd name="connsiteX16" fmla="*/ 130965 w 421665"/>
                <a:gd name="connsiteY16" fmla="*/ 104176 h 496076"/>
                <a:gd name="connsiteX17" fmla="*/ 146467 w 421665"/>
                <a:gd name="connsiteY17" fmla="*/ 96735 h 496076"/>
                <a:gd name="connsiteX18" fmla="*/ 152048 w 421665"/>
                <a:gd name="connsiteY18" fmla="*/ 83093 h 496076"/>
                <a:gd name="connsiteX19" fmla="*/ 147087 w 421665"/>
                <a:gd name="connsiteY19" fmla="*/ 66970 h 496076"/>
                <a:gd name="connsiteX20" fmla="*/ 159489 w 421665"/>
                <a:gd name="connsiteY20" fmla="*/ 54568 h 496076"/>
                <a:gd name="connsiteX21" fmla="*/ 175612 w 421665"/>
                <a:gd name="connsiteY21" fmla="*/ 60149 h 496076"/>
                <a:gd name="connsiteX22" fmla="*/ 189254 w 421665"/>
                <a:gd name="connsiteY22" fmla="*/ 54568 h 496076"/>
                <a:gd name="connsiteX23" fmla="*/ 196695 w 421665"/>
                <a:gd name="connsiteY23" fmla="*/ 39066 h 496076"/>
                <a:gd name="connsiteX24" fmla="*/ 214058 w 421665"/>
                <a:gd name="connsiteY24" fmla="*/ 39066 h 496076"/>
                <a:gd name="connsiteX25" fmla="*/ 221499 w 421665"/>
                <a:gd name="connsiteY25" fmla="*/ 53948 h 496076"/>
                <a:gd name="connsiteX26" fmla="*/ 235141 w 421665"/>
                <a:gd name="connsiteY26" fmla="*/ 59529 h 496076"/>
                <a:gd name="connsiteX27" fmla="*/ 251263 w 421665"/>
                <a:gd name="connsiteY27" fmla="*/ 53948 h 496076"/>
                <a:gd name="connsiteX28" fmla="*/ 263665 w 421665"/>
                <a:gd name="connsiteY28" fmla="*/ 66350 h 496076"/>
                <a:gd name="connsiteX29" fmla="*/ 258084 w 421665"/>
                <a:gd name="connsiteY29" fmla="*/ 82473 h 496076"/>
                <a:gd name="connsiteX30" fmla="*/ 263665 w 421665"/>
                <a:gd name="connsiteY30" fmla="*/ 96115 h 496076"/>
                <a:gd name="connsiteX31" fmla="*/ 279168 w 421665"/>
                <a:gd name="connsiteY31" fmla="*/ 103556 h 496076"/>
                <a:gd name="connsiteX32" fmla="*/ 279168 w 421665"/>
                <a:gd name="connsiteY32" fmla="*/ 122159 h 496076"/>
                <a:gd name="connsiteX33" fmla="*/ 201036 w 421665"/>
                <a:gd name="connsiteY33" fmla="*/ 248038 h 496076"/>
                <a:gd name="connsiteX34" fmla="*/ 185533 w 421665"/>
                <a:gd name="connsiteY34" fmla="*/ 255479 h 496076"/>
                <a:gd name="connsiteX35" fmla="*/ 179952 w 421665"/>
                <a:gd name="connsiteY35" fmla="*/ 269122 h 496076"/>
                <a:gd name="connsiteX36" fmla="*/ 184913 w 421665"/>
                <a:gd name="connsiteY36" fmla="*/ 285244 h 496076"/>
                <a:gd name="connsiteX37" fmla="*/ 172511 w 421665"/>
                <a:gd name="connsiteY37" fmla="*/ 297646 h 496076"/>
                <a:gd name="connsiteX38" fmla="*/ 156389 w 421665"/>
                <a:gd name="connsiteY38" fmla="*/ 292065 h 496076"/>
                <a:gd name="connsiteX39" fmla="*/ 142747 w 421665"/>
                <a:gd name="connsiteY39" fmla="*/ 297646 h 496076"/>
                <a:gd name="connsiteX40" fmla="*/ 135926 w 421665"/>
                <a:gd name="connsiteY40" fmla="*/ 312528 h 496076"/>
                <a:gd name="connsiteX41" fmla="*/ 118563 w 421665"/>
                <a:gd name="connsiteY41" fmla="*/ 312528 h 496076"/>
                <a:gd name="connsiteX42" fmla="*/ 111122 w 421665"/>
                <a:gd name="connsiteY42" fmla="*/ 297026 h 496076"/>
                <a:gd name="connsiteX43" fmla="*/ 97480 w 421665"/>
                <a:gd name="connsiteY43" fmla="*/ 291445 h 496076"/>
                <a:gd name="connsiteX44" fmla="*/ 81357 w 421665"/>
                <a:gd name="connsiteY44" fmla="*/ 296406 h 496076"/>
                <a:gd name="connsiteX45" fmla="*/ 68955 w 421665"/>
                <a:gd name="connsiteY45" fmla="*/ 284004 h 496076"/>
                <a:gd name="connsiteX46" fmla="*/ 74536 w 421665"/>
                <a:gd name="connsiteY46" fmla="*/ 267881 h 496076"/>
                <a:gd name="connsiteX47" fmla="*/ 68955 w 421665"/>
                <a:gd name="connsiteY47" fmla="*/ 254239 h 496076"/>
                <a:gd name="connsiteX48" fmla="*/ 53453 w 421665"/>
                <a:gd name="connsiteY48" fmla="*/ 246798 h 496076"/>
                <a:gd name="connsiteX49" fmla="*/ 53453 w 421665"/>
                <a:gd name="connsiteY49" fmla="*/ 229435 h 496076"/>
                <a:gd name="connsiteX50" fmla="*/ 68955 w 421665"/>
                <a:gd name="connsiteY50" fmla="*/ 221994 h 496076"/>
                <a:gd name="connsiteX51" fmla="*/ 74536 w 421665"/>
                <a:gd name="connsiteY51" fmla="*/ 208352 h 496076"/>
                <a:gd name="connsiteX52" fmla="*/ 68955 w 421665"/>
                <a:gd name="connsiteY52" fmla="*/ 192230 h 496076"/>
                <a:gd name="connsiteX53" fmla="*/ 81357 w 421665"/>
                <a:gd name="connsiteY53" fmla="*/ 179828 h 496076"/>
                <a:gd name="connsiteX54" fmla="*/ 97480 w 421665"/>
                <a:gd name="connsiteY54" fmla="*/ 185409 h 496076"/>
                <a:gd name="connsiteX55" fmla="*/ 111122 w 421665"/>
                <a:gd name="connsiteY55" fmla="*/ 179828 h 496076"/>
                <a:gd name="connsiteX56" fmla="*/ 118563 w 421665"/>
                <a:gd name="connsiteY56" fmla="*/ 164325 h 496076"/>
                <a:gd name="connsiteX57" fmla="*/ 136546 w 421665"/>
                <a:gd name="connsiteY57" fmla="*/ 164325 h 496076"/>
                <a:gd name="connsiteX58" fmla="*/ 143987 w 421665"/>
                <a:gd name="connsiteY58" fmla="*/ 179828 h 496076"/>
                <a:gd name="connsiteX59" fmla="*/ 157629 w 421665"/>
                <a:gd name="connsiteY59" fmla="*/ 185409 h 496076"/>
                <a:gd name="connsiteX60" fmla="*/ 173751 w 421665"/>
                <a:gd name="connsiteY60" fmla="*/ 179828 h 496076"/>
                <a:gd name="connsiteX61" fmla="*/ 186153 w 421665"/>
                <a:gd name="connsiteY61" fmla="*/ 192230 h 496076"/>
                <a:gd name="connsiteX62" fmla="*/ 180572 w 421665"/>
                <a:gd name="connsiteY62" fmla="*/ 208352 h 496076"/>
                <a:gd name="connsiteX63" fmla="*/ 186153 w 421665"/>
                <a:gd name="connsiteY63" fmla="*/ 221994 h 496076"/>
                <a:gd name="connsiteX64" fmla="*/ 201656 w 421665"/>
                <a:gd name="connsiteY64" fmla="*/ 229435 h 496076"/>
                <a:gd name="connsiteX65" fmla="*/ 201036 w 421665"/>
                <a:gd name="connsiteY65" fmla="*/ 248038 h 496076"/>
                <a:gd name="connsiteX66" fmla="*/ 201036 w 421665"/>
                <a:gd name="connsiteY66" fmla="*/ 248038 h 496076"/>
                <a:gd name="connsiteX67" fmla="*/ 415589 w 421665"/>
                <a:gd name="connsiteY67" fmla="*/ 270982 h 496076"/>
                <a:gd name="connsiteX68" fmla="*/ 372802 w 421665"/>
                <a:gd name="connsiteY68" fmla="*/ 196570 h 496076"/>
                <a:gd name="connsiteX69" fmla="*/ 372802 w 421665"/>
                <a:gd name="connsiteY69" fmla="*/ 193470 h 496076"/>
                <a:gd name="connsiteX70" fmla="*/ 281648 w 421665"/>
                <a:gd name="connsiteY70" fmla="*/ 26044 h 496076"/>
                <a:gd name="connsiteX71" fmla="*/ 91279 w 421665"/>
                <a:gd name="connsiteY71" fmla="*/ 26044 h 496076"/>
                <a:gd name="connsiteX72" fmla="*/ 125 w 421665"/>
                <a:gd name="connsiteY72" fmla="*/ 193470 h 496076"/>
                <a:gd name="connsiteX73" fmla="*/ 73296 w 421665"/>
                <a:gd name="connsiteY73" fmla="*/ 343533 h 496076"/>
                <a:gd name="connsiteX74" fmla="*/ 73296 w 421665"/>
                <a:gd name="connsiteY74" fmla="*/ 500417 h 496076"/>
                <a:gd name="connsiteX75" fmla="*/ 269246 w 421665"/>
                <a:gd name="connsiteY75" fmla="*/ 500417 h 496076"/>
                <a:gd name="connsiteX76" fmla="*/ 269246 w 421665"/>
                <a:gd name="connsiteY76" fmla="*/ 426006 h 496076"/>
                <a:gd name="connsiteX77" fmla="*/ 299631 w 421665"/>
                <a:gd name="connsiteY77" fmla="*/ 426006 h 496076"/>
                <a:gd name="connsiteX78" fmla="*/ 351719 w 421665"/>
                <a:gd name="connsiteY78" fmla="*/ 404303 h 496076"/>
                <a:gd name="connsiteX79" fmla="*/ 372802 w 421665"/>
                <a:gd name="connsiteY79" fmla="*/ 351594 h 496076"/>
                <a:gd name="connsiteX80" fmla="*/ 372802 w 421665"/>
                <a:gd name="connsiteY80" fmla="*/ 314389 h 496076"/>
                <a:gd name="connsiteX81" fmla="*/ 400086 w 421665"/>
                <a:gd name="connsiteY81" fmla="*/ 314389 h 496076"/>
                <a:gd name="connsiteX82" fmla="*/ 415589 w 421665"/>
                <a:gd name="connsiteY82" fmla="*/ 270982 h 49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21665" h="496076">
                  <a:moveTo>
                    <a:pt x="279168" y="122159"/>
                  </a:moveTo>
                  <a:lnTo>
                    <a:pt x="263665" y="129600"/>
                  </a:lnTo>
                  <a:cubicBezTo>
                    <a:pt x="262425" y="134561"/>
                    <a:pt x="259945" y="138901"/>
                    <a:pt x="257464" y="143242"/>
                  </a:cubicBezTo>
                  <a:lnTo>
                    <a:pt x="263045" y="159365"/>
                  </a:lnTo>
                  <a:lnTo>
                    <a:pt x="250643" y="171767"/>
                  </a:lnTo>
                  <a:lnTo>
                    <a:pt x="234521" y="166186"/>
                  </a:lnTo>
                  <a:cubicBezTo>
                    <a:pt x="230180" y="168666"/>
                    <a:pt x="225839" y="170526"/>
                    <a:pt x="220879" y="171767"/>
                  </a:cubicBezTo>
                  <a:lnTo>
                    <a:pt x="213437" y="186649"/>
                  </a:lnTo>
                  <a:lnTo>
                    <a:pt x="196075" y="186649"/>
                  </a:lnTo>
                  <a:lnTo>
                    <a:pt x="188634" y="171146"/>
                  </a:lnTo>
                  <a:cubicBezTo>
                    <a:pt x="183673" y="169906"/>
                    <a:pt x="179332" y="168046"/>
                    <a:pt x="174992" y="165566"/>
                  </a:cubicBezTo>
                  <a:lnTo>
                    <a:pt x="158869" y="171146"/>
                  </a:lnTo>
                  <a:lnTo>
                    <a:pt x="146467" y="158745"/>
                  </a:lnTo>
                  <a:lnTo>
                    <a:pt x="152048" y="142622"/>
                  </a:lnTo>
                  <a:cubicBezTo>
                    <a:pt x="149568" y="138281"/>
                    <a:pt x="147707" y="133941"/>
                    <a:pt x="146467" y="128980"/>
                  </a:cubicBezTo>
                  <a:lnTo>
                    <a:pt x="130965" y="121539"/>
                  </a:lnTo>
                  <a:lnTo>
                    <a:pt x="130965" y="104176"/>
                  </a:lnTo>
                  <a:lnTo>
                    <a:pt x="146467" y="96735"/>
                  </a:lnTo>
                  <a:cubicBezTo>
                    <a:pt x="147707" y="91774"/>
                    <a:pt x="149568" y="87434"/>
                    <a:pt x="152048" y="83093"/>
                  </a:cubicBezTo>
                  <a:lnTo>
                    <a:pt x="147087" y="66970"/>
                  </a:lnTo>
                  <a:lnTo>
                    <a:pt x="159489" y="54568"/>
                  </a:lnTo>
                  <a:lnTo>
                    <a:pt x="175612" y="60149"/>
                  </a:lnTo>
                  <a:cubicBezTo>
                    <a:pt x="179952" y="57669"/>
                    <a:pt x="184293" y="55809"/>
                    <a:pt x="189254" y="54568"/>
                  </a:cubicBezTo>
                  <a:lnTo>
                    <a:pt x="196695" y="39066"/>
                  </a:lnTo>
                  <a:lnTo>
                    <a:pt x="214058" y="39066"/>
                  </a:lnTo>
                  <a:lnTo>
                    <a:pt x="221499" y="53948"/>
                  </a:lnTo>
                  <a:cubicBezTo>
                    <a:pt x="226459" y="55189"/>
                    <a:pt x="230800" y="57049"/>
                    <a:pt x="235141" y="59529"/>
                  </a:cubicBezTo>
                  <a:lnTo>
                    <a:pt x="251263" y="53948"/>
                  </a:lnTo>
                  <a:lnTo>
                    <a:pt x="263665" y="66350"/>
                  </a:lnTo>
                  <a:lnTo>
                    <a:pt x="258084" y="82473"/>
                  </a:lnTo>
                  <a:cubicBezTo>
                    <a:pt x="260565" y="86813"/>
                    <a:pt x="262425" y="91154"/>
                    <a:pt x="263665" y="96115"/>
                  </a:cubicBezTo>
                  <a:lnTo>
                    <a:pt x="279168" y="103556"/>
                  </a:lnTo>
                  <a:lnTo>
                    <a:pt x="279168" y="122159"/>
                  </a:lnTo>
                  <a:close/>
                  <a:moveTo>
                    <a:pt x="201036" y="248038"/>
                  </a:moveTo>
                  <a:lnTo>
                    <a:pt x="185533" y="255479"/>
                  </a:lnTo>
                  <a:cubicBezTo>
                    <a:pt x="184293" y="260440"/>
                    <a:pt x="182433" y="264781"/>
                    <a:pt x="179952" y="269122"/>
                  </a:cubicBezTo>
                  <a:lnTo>
                    <a:pt x="184913" y="285244"/>
                  </a:lnTo>
                  <a:lnTo>
                    <a:pt x="172511" y="297646"/>
                  </a:lnTo>
                  <a:lnTo>
                    <a:pt x="156389" y="292065"/>
                  </a:lnTo>
                  <a:cubicBezTo>
                    <a:pt x="152048" y="294546"/>
                    <a:pt x="147707" y="296406"/>
                    <a:pt x="142747" y="297646"/>
                  </a:cubicBezTo>
                  <a:lnTo>
                    <a:pt x="135926" y="312528"/>
                  </a:lnTo>
                  <a:lnTo>
                    <a:pt x="118563" y="312528"/>
                  </a:lnTo>
                  <a:lnTo>
                    <a:pt x="111122" y="297026"/>
                  </a:lnTo>
                  <a:cubicBezTo>
                    <a:pt x="106161" y="295786"/>
                    <a:pt x="101820" y="293925"/>
                    <a:pt x="97480" y="291445"/>
                  </a:cubicBezTo>
                  <a:lnTo>
                    <a:pt x="81357" y="296406"/>
                  </a:lnTo>
                  <a:lnTo>
                    <a:pt x="68955" y="284004"/>
                  </a:lnTo>
                  <a:lnTo>
                    <a:pt x="74536" y="267881"/>
                  </a:lnTo>
                  <a:cubicBezTo>
                    <a:pt x="72056" y="263541"/>
                    <a:pt x="70195" y="259200"/>
                    <a:pt x="68955" y="254239"/>
                  </a:cubicBezTo>
                  <a:lnTo>
                    <a:pt x="53453" y="246798"/>
                  </a:lnTo>
                  <a:lnTo>
                    <a:pt x="53453" y="229435"/>
                  </a:lnTo>
                  <a:lnTo>
                    <a:pt x="68955" y="221994"/>
                  </a:lnTo>
                  <a:cubicBezTo>
                    <a:pt x="70195" y="217034"/>
                    <a:pt x="72056" y="212693"/>
                    <a:pt x="74536" y="208352"/>
                  </a:cubicBezTo>
                  <a:lnTo>
                    <a:pt x="68955" y="192230"/>
                  </a:lnTo>
                  <a:lnTo>
                    <a:pt x="81357" y="179828"/>
                  </a:lnTo>
                  <a:lnTo>
                    <a:pt x="97480" y="185409"/>
                  </a:lnTo>
                  <a:cubicBezTo>
                    <a:pt x="101820" y="182928"/>
                    <a:pt x="106161" y="181068"/>
                    <a:pt x="111122" y="179828"/>
                  </a:cubicBezTo>
                  <a:lnTo>
                    <a:pt x="118563" y="164325"/>
                  </a:lnTo>
                  <a:lnTo>
                    <a:pt x="136546" y="164325"/>
                  </a:lnTo>
                  <a:lnTo>
                    <a:pt x="143987" y="179828"/>
                  </a:lnTo>
                  <a:cubicBezTo>
                    <a:pt x="148948" y="181068"/>
                    <a:pt x="153288" y="182928"/>
                    <a:pt x="157629" y="185409"/>
                  </a:cubicBezTo>
                  <a:lnTo>
                    <a:pt x="173751" y="179828"/>
                  </a:lnTo>
                  <a:lnTo>
                    <a:pt x="186153" y="192230"/>
                  </a:lnTo>
                  <a:lnTo>
                    <a:pt x="180572" y="208352"/>
                  </a:lnTo>
                  <a:cubicBezTo>
                    <a:pt x="183053" y="212693"/>
                    <a:pt x="184913" y="217034"/>
                    <a:pt x="186153" y="221994"/>
                  </a:cubicBezTo>
                  <a:lnTo>
                    <a:pt x="201656" y="229435"/>
                  </a:lnTo>
                  <a:lnTo>
                    <a:pt x="201036" y="248038"/>
                  </a:lnTo>
                  <a:lnTo>
                    <a:pt x="201036" y="248038"/>
                  </a:lnTo>
                  <a:close/>
                  <a:moveTo>
                    <a:pt x="415589" y="270982"/>
                  </a:moveTo>
                  <a:lnTo>
                    <a:pt x="372802" y="196570"/>
                  </a:lnTo>
                  <a:lnTo>
                    <a:pt x="372802" y="193470"/>
                  </a:lnTo>
                  <a:cubicBezTo>
                    <a:pt x="375283" y="125259"/>
                    <a:pt x="340557" y="61389"/>
                    <a:pt x="281648" y="26044"/>
                  </a:cubicBezTo>
                  <a:cubicBezTo>
                    <a:pt x="222739" y="-8681"/>
                    <a:pt x="150188" y="-8681"/>
                    <a:pt x="91279" y="26044"/>
                  </a:cubicBezTo>
                  <a:cubicBezTo>
                    <a:pt x="32369" y="60769"/>
                    <a:pt x="-2356" y="125259"/>
                    <a:pt x="125" y="193470"/>
                  </a:cubicBezTo>
                  <a:cubicBezTo>
                    <a:pt x="125" y="252379"/>
                    <a:pt x="26789" y="307568"/>
                    <a:pt x="73296" y="343533"/>
                  </a:cubicBezTo>
                  <a:lnTo>
                    <a:pt x="73296" y="500417"/>
                  </a:lnTo>
                  <a:lnTo>
                    <a:pt x="269246" y="500417"/>
                  </a:lnTo>
                  <a:lnTo>
                    <a:pt x="269246" y="426006"/>
                  </a:lnTo>
                  <a:lnTo>
                    <a:pt x="299631" y="426006"/>
                  </a:lnTo>
                  <a:cubicBezTo>
                    <a:pt x="319474" y="426006"/>
                    <a:pt x="338077" y="417945"/>
                    <a:pt x="351719" y="404303"/>
                  </a:cubicBezTo>
                  <a:cubicBezTo>
                    <a:pt x="365361" y="390040"/>
                    <a:pt x="372802" y="371437"/>
                    <a:pt x="372802" y="351594"/>
                  </a:cubicBezTo>
                  <a:lnTo>
                    <a:pt x="372802" y="314389"/>
                  </a:lnTo>
                  <a:lnTo>
                    <a:pt x="400086" y="314389"/>
                  </a:lnTo>
                  <a:cubicBezTo>
                    <a:pt x="416209" y="312528"/>
                    <a:pt x="430471" y="293925"/>
                    <a:pt x="415589" y="27098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975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Bending Process – Slide Template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E8DDA2-DAC8-4A9F-8FA6-E94281EC1A6C}"/>
              </a:ext>
            </a:extLst>
          </p:cNvPr>
          <p:cNvCxnSpPr>
            <a:stCxn id="3" idx="6"/>
            <a:endCxn id="36" idx="2"/>
          </p:cNvCxnSpPr>
          <p:nvPr/>
        </p:nvCxnSpPr>
        <p:spPr>
          <a:xfrm>
            <a:off x="3080658" y="2223952"/>
            <a:ext cx="37439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0A3742A4-F3A5-404D-8EB3-2EC4F2AC16FE}"/>
              </a:ext>
            </a:extLst>
          </p:cNvPr>
          <p:cNvCxnSpPr>
            <a:stCxn id="36" idx="6"/>
            <a:endCxn id="37" idx="0"/>
          </p:cNvCxnSpPr>
          <p:nvPr/>
        </p:nvCxnSpPr>
        <p:spPr>
          <a:xfrm>
            <a:off x="7654110" y="2223952"/>
            <a:ext cx="1871979" cy="1165859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DE127A-551F-4BF1-AEA7-CA9791C632A4}"/>
              </a:ext>
            </a:extLst>
          </p:cNvPr>
          <p:cNvCxnSpPr>
            <a:stCxn id="37" idx="2"/>
            <a:endCxn id="34" idx="6"/>
          </p:cNvCxnSpPr>
          <p:nvPr/>
        </p:nvCxnSpPr>
        <p:spPr>
          <a:xfrm flipH="1">
            <a:off x="5367384" y="3804557"/>
            <a:ext cx="374395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F1342EF-4DC9-4290-B714-22B4624D2621}"/>
              </a:ext>
            </a:extLst>
          </p:cNvPr>
          <p:cNvCxnSpPr>
            <a:stCxn id="34" idx="2"/>
            <a:endCxn id="35" idx="0"/>
          </p:cNvCxnSpPr>
          <p:nvPr/>
        </p:nvCxnSpPr>
        <p:spPr>
          <a:xfrm rot="10800000" flipV="1">
            <a:off x="2665912" y="3804556"/>
            <a:ext cx="1871980" cy="1165859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822168-B498-4E8E-92CB-22ECDC4F3AA3}"/>
              </a:ext>
            </a:extLst>
          </p:cNvPr>
          <p:cNvCxnSpPr>
            <a:stCxn id="35" idx="6"/>
          </p:cNvCxnSpPr>
          <p:nvPr/>
        </p:nvCxnSpPr>
        <p:spPr>
          <a:xfrm>
            <a:off x="3080658" y="5385162"/>
            <a:ext cx="374396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EDA9909D-B107-483A-BC0F-D9AD27F7ECC9}"/>
              </a:ext>
            </a:extLst>
          </p:cNvPr>
          <p:cNvSpPr/>
          <p:nvPr/>
        </p:nvSpPr>
        <p:spPr>
          <a:xfrm>
            <a:off x="2251166" y="497041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5F378CD-59A7-49E4-ADAC-F57BA9DED14F}"/>
              </a:ext>
            </a:extLst>
          </p:cNvPr>
          <p:cNvSpPr/>
          <p:nvPr/>
        </p:nvSpPr>
        <p:spPr>
          <a:xfrm>
            <a:off x="2251166" y="180920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5790407-519A-4A9C-B2DC-647D7A19DA1F}"/>
              </a:ext>
            </a:extLst>
          </p:cNvPr>
          <p:cNvSpPr/>
          <p:nvPr/>
        </p:nvSpPr>
        <p:spPr>
          <a:xfrm>
            <a:off x="4537892" y="3389811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8194950-2514-4DAA-9302-1FF1D9D99C37}"/>
              </a:ext>
            </a:extLst>
          </p:cNvPr>
          <p:cNvSpPr/>
          <p:nvPr/>
        </p:nvSpPr>
        <p:spPr>
          <a:xfrm>
            <a:off x="6824618" y="180920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78F1D22-856C-443B-B8D5-22BE2A6018BF}"/>
              </a:ext>
            </a:extLst>
          </p:cNvPr>
          <p:cNvSpPr/>
          <p:nvPr/>
        </p:nvSpPr>
        <p:spPr>
          <a:xfrm>
            <a:off x="9111343" y="3389811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65DF029-493E-45EB-BF54-ACAF523723E2}"/>
              </a:ext>
            </a:extLst>
          </p:cNvPr>
          <p:cNvSpPr/>
          <p:nvPr/>
        </p:nvSpPr>
        <p:spPr>
          <a:xfrm>
            <a:off x="6824618" y="4970416"/>
            <a:ext cx="829492" cy="82949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680ABD-5E71-4894-B988-52F5738C08CF}"/>
              </a:ext>
            </a:extLst>
          </p:cNvPr>
          <p:cNvSpPr/>
          <p:nvPr/>
        </p:nvSpPr>
        <p:spPr>
          <a:xfrm>
            <a:off x="2994115" y="2076994"/>
            <a:ext cx="293915" cy="293915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DD535D-450A-43E4-81DF-D37BD57D21D5}"/>
              </a:ext>
            </a:extLst>
          </p:cNvPr>
          <p:cNvSpPr/>
          <p:nvPr/>
        </p:nvSpPr>
        <p:spPr>
          <a:xfrm>
            <a:off x="7567567" y="2076994"/>
            <a:ext cx="293915" cy="29391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CE252B-4C8B-402C-A484-EE1860EB78CF}"/>
              </a:ext>
            </a:extLst>
          </p:cNvPr>
          <p:cNvSpPr/>
          <p:nvPr/>
        </p:nvSpPr>
        <p:spPr>
          <a:xfrm>
            <a:off x="8900341" y="3657599"/>
            <a:ext cx="293915" cy="293915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0824DB2-C37E-4A06-B890-B3534AC3D129}"/>
              </a:ext>
            </a:extLst>
          </p:cNvPr>
          <p:cNvSpPr/>
          <p:nvPr/>
        </p:nvSpPr>
        <p:spPr>
          <a:xfrm>
            <a:off x="4326890" y="3657597"/>
            <a:ext cx="293915" cy="29391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D0C6706-BA04-4136-9082-A0E7FAE45F40}"/>
              </a:ext>
            </a:extLst>
          </p:cNvPr>
          <p:cNvSpPr/>
          <p:nvPr/>
        </p:nvSpPr>
        <p:spPr>
          <a:xfrm>
            <a:off x="2994114" y="5238204"/>
            <a:ext cx="293915" cy="29391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6DB5440-2949-4CB5-9E4F-2DCBF1758BDC}"/>
              </a:ext>
            </a:extLst>
          </p:cNvPr>
          <p:cNvSpPr/>
          <p:nvPr/>
        </p:nvSpPr>
        <p:spPr>
          <a:xfrm>
            <a:off x="7540895" y="5238204"/>
            <a:ext cx="293915" cy="293915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6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3956502-11FA-4410-8817-72C889ABEF74}"/>
              </a:ext>
            </a:extLst>
          </p:cNvPr>
          <p:cNvGrpSpPr/>
          <p:nvPr/>
        </p:nvGrpSpPr>
        <p:grpSpPr>
          <a:xfrm>
            <a:off x="8370387" y="4652338"/>
            <a:ext cx="2937088" cy="1290153"/>
            <a:chOff x="8921977" y="407338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DA38FC1-C98C-4D8C-A780-2667D9792FE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F1A5250-DA8C-40B7-A547-7E10CDEBC7A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021397B-5DA7-41F0-8881-0B5D02980787}"/>
              </a:ext>
            </a:extLst>
          </p:cNvPr>
          <p:cNvGrpSpPr/>
          <p:nvPr/>
        </p:nvGrpSpPr>
        <p:grpSpPr>
          <a:xfrm>
            <a:off x="340731" y="2790146"/>
            <a:ext cx="1703063" cy="2028816"/>
            <a:chOff x="332936" y="2627766"/>
            <a:chExt cx="2937088" cy="202881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4373767-B8C6-4B7A-A615-4A2390AEFC3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53CFD7B-B116-489F-A086-E1723326171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FCA59D76-FB20-48CD-AA3C-075B8E46B438}"/>
              </a:ext>
            </a:extLst>
          </p:cNvPr>
          <p:cNvSpPr txBox="1"/>
          <p:nvPr/>
        </p:nvSpPr>
        <p:spPr>
          <a:xfrm>
            <a:off x="1814379" y="1289847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5998F6E-979A-468E-B52A-6E71F968560B}"/>
              </a:ext>
            </a:extLst>
          </p:cNvPr>
          <p:cNvSpPr txBox="1"/>
          <p:nvPr/>
        </p:nvSpPr>
        <p:spPr>
          <a:xfrm>
            <a:off x="6387831" y="1285925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3B5D4F9-F25F-4A14-B4DC-90947541D103}"/>
              </a:ext>
            </a:extLst>
          </p:cNvPr>
          <p:cNvSpPr txBox="1"/>
          <p:nvPr/>
        </p:nvSpPr>
        <p:spPr>
          <a:xfrm>
            <a:off x="10030920" y="3567028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7CC659E-240E-4DA4-A438-3FDE5BC8496B}"/>
              </a:ext>
            </a:extLst>
          </p:cNvPr>
          <p:cNvSpPr txBox="1"/>
          <p:nvPr/>
        </p:nvSpPr>
        <p:spPr>
          <a:xfrm>
            <a:off x="4101105" y="4317107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C2D316-B589-4487-817B-F92829276F6D}"/>
              </a:ext>
            </a:extLst>
          </p:cNvPr>
          <p:cNvSpPr txBox="1"/>
          <p:nvPr/>
        </p:nvSpPr>
        <p:spPr>
          <a:xfrm>
            <a:off x="1814379" y="5836863"/>
            <a:ext cx="17030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51CB78E-EDD4-4D62-A38E-D1EDE8EE962E}"/>
              </a:ext>
            </a:extLst>
          </p:cNvPr>
          <p:cNvSpPr/>
          <p:nvPr/>
        </p:nvSpPr>
        <p:spPr>
          <a:xfrm>
            <a:off x="3551828" y="2066788"/>
            <a:ext cx="828675" cy="314325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8F77A7A-0584-4BC5-9E59-8FE77349D54D}"/>
              </a:ext>
            </a:extLst>
          </p:cNvPr>
          <p:cNvSpPr/>
          <p:nvPr/>
        </p:nvSpPr>
        <p:spPr>
          <a:xfrm>
            <a:off x="7757387" y="3637789"/>
            <a:ext cx="828675" cy="323850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26EFE62-6179-43A2-B07A-2B143AF0DBDF}"/>
              </a:ext>
            </a:extLst>
          </p:cNvPr>
          <p:cNvSpPr/>
          <p:nvPr/>
        </p:nvSpPr>
        <p:spPr>
          <a:xfrm>
            <a:off x="8124463" y="2066788"/>
            <a:ext cx="828675" cy="314325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1E2EA1B-EE4D-4B36-B205-25C13B8FEEC6}"/>
              </a:ext>
            </a:extLst>
          </p:cNvPr>
          <p:cNvSpPr/>
          <p:nvPr/>
        </p:nvSpPr>
        <p:spPr>
          <a:xfrm>
            <a:off x="3187156" y="3637789"/>
            <a:ext cx="828675" cy="323850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0915A837-69C3-450E-85F5-821BAAC8DA33}"/>
              </a:ext>
            </a:extLst>
          </p:cNvPr>
          <p:cNvSpPr/>
          <p:nvPr/>
        </p:nvSpPr>
        <p:spPr>
          <a:xfrm>
            <a:off x="3551828" y="5227995"/>
            <a:ext cx="828675" cy="314325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" name="Graphic 24" descr="Bullseye">
            <a:extLst>
              <a:ext uri="{FF2B5EF4-FFF2-40B4-BE49-F238E27FC236}">
                <a16:creationId xmlns:a16="http://schemas.microsoft.com/office/drawing/2014/main" id="{CF54D779-EC22-4064-BFFA-0B1A2F323E7C}"/>
              </a:ext>
            </a:extLst>
          </p:cNvPr>
          <p:cNvGrpSpPr/>
          <p:nvPr/>
        </p:nvGrpSpPr>
        <p:grpSpPr>
          <a:xfrm>
            <a:off x="2364381" y="1922904"/>
            <a:ext cx="595292" cy="595292"/>
            <a:chOff x="2364381" y="19229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DD83F60-88B2-48AF-9982-BD005018E29F}"/>
                </a:ext>
              </a:extLst>
            </p:cNvPr>
            <p:cNvSpPr/>
            <p:nvPr/>
          </p:nvSpPr>
          <p:spPr>
            <a:xfrm>
              <a:off x="2590096" y="1975612"/>
              <a:ext cx="316249" cy="316249"/>
            </a:xfrm>
            <a:custGeom>
              <a:avLst/>
              <a:gdLst>
                <a:gd name="connsiteX0" fmla="*/ 261060 w 316248"/>
                <a:gd name="connsiteY0" fmla="*/ 55809 h 316248"/>
                <a:gd name="connsiteX1" fmla="*/ 254859 w 316248"/>
                <a:gd name="connsiteY1" fmla="*/ 0 h 316248"/>
                <a:gd name="connsiteX2" fmla="*/ 186649 w 316248"/>
                <a:gd name="connsiteY2" fmla="*/ 68211 h 316248"/>
                <a:gd name="connsiteX3" fmla="*/ 190369 w 316248"/>
                <a:gd name="connsiteY3" fmla="*/ 100456 h 316248"/>
                <a:gd name="connsiteX4" fmla="*/ 91154 w 316248"/>
                <a:gd name="connsiteY4" fmla="*/ 199671 h 316248"/>
                <a:gd name="connsiteX5" fmla="*/ 62010 w 316248"/>
                <a:gd name="connsiteY5" fmla="*/ 192230 h 316248"/>
                <a:gd name="connsiteX6" fmla="*/ 0 w 316248"/>
                <a:gd name="connsiteY6" fmla="*/ 254239 h 316248"/>
                <a:gd name="connsiteX7" fmla="*/ 62010 w 316248"/>
                <a:gd name="connsiteY7" fmla="*/ 316249 h 316248"/>
                <a:gd name="connsiteX8" fmla="*/ 124019 w 316248"/>
                <a:gd name="connsiteY8" fmla="*/ 254239 h 316248"/>
                <a:gd name="connsiteX9" fmla="*/ 117198 w 316248"/>
                <a:gd name="connsiteY9" fmla="*/ 225715 h 316248"/>
                <a:gd name="connsiteX10" fmla="*/ 216413 w 316248"/>
                <a:gd name="connsiteY10" fmla="*/ 126500 h 316248"/>
                <a:gd name="connsiteX11" fmla="*/ 248658 w 316248"/>
                <a:gd name="connsiteY11" fmla="*/ 130220 h 316248"/>
                <a:gd name="connsiteX12" fmla="*/ 316869 w 316248"/>
                <a:gd name="connsiteY12" fmla="*/ 62010 h 316248"/>
                <a:gd name="connsiteX13" fmla="*/ 261060 w 316248"/>
                <a:gd name="connsiteY13" fmla="*/ 55809 h 316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6248" h="316248">
                  <a:moveTo>
                    <a:pt x="261060" y="55809"/>
                  </a:moveTo>
                  <a:lnTo>
                    <a:pt x="254859" y="0"/>
                  </a:lnTo>
                  <a:lnTo>
                    <a:pt x="186649" y="68211"/>
                  </a:lnTo>
                  <a:lnTo>
                    <a:pt x="190369" y="100456"/>
                  </a:lnTo>
                  <a:lnTo>
                    <a:pt x="91154" y="199671"/>
                  </a:lnTo>
                  <a:cubicBezTo>
                    <a:pt x="82473" y="195330"/>
                    <a:pt x="72551" y="192230"/>
                    <a:pt x="62010" y="192230"/>
                  </a:cubicBezTo>
                  <a:cubicBezTo>
                    <a:pt x="27904" y="192230"/>
                    <a:pt x="0" y="220134"/>
                    <a:pt x="0" y="254239"/>
                  </a:cubicBezTo>
                  <a:cubicBezTo>
                    <a:pt x="0" y="288345"/>
                    <a:pt x="27904" y="316249"/>
                    <a:pt x="62010" y="316249"/>
                  </a:cubicBezTo>
                  <a:cubicBezTo>
                    <a:pt x="96115" y="316249"/>
                    <a:pt x="124019" y="288345"/>
                    <a:pt x="124019" y="254239"/>
                  </a:cubicBezTo>
                  <a:cubicBezTo>
                    <a:pt x="124019" y="243698"/>
                    <a:pt x="121539" y="234396"/>
                    <a:pt x="117198" y="225715"/>
                  </a:cubicBezTo>
                  <a:lnTo>
                    <a:pt x="216413" y="126500"/>
                  </a:lnTo>
                  <a:lnTo>
                    <a:pt x="248658" y="130220"/>
                  </a:lnTo>
                  <a:lnTo>
                    <a:pt x="316869" y="62010"/>
                  </a:lnTo>
                  <a:lnTo>
                    <a:pt x="261060" y="5580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3478F21-1615-4254-9FB2-A7CE442F7062}"/>
                </a:ext>
              </a:extLst>
            </p:cNvPr>
            <p:cNvSpPr/>
            <p:nvPr/>
          </p:nvSpPr>
          <p:spPr>
            <a:xfrm>
              <a:off x="2417089" y="1994215"/>
              <a:ext cx="471273" cy="471273"/>
            </a:xfrm>
            <a:custGeom>
              <a:avLst/>
              <a:gdLst>
                <a:gd name="connsiteX0" fmla="*/ 439028 w 471272"/>
                <a:gd name="connsiteY0" fmla="*/ 128980 h 471272"/>
                <a:gd name="connsiteX1" fmla="*/ 430967 w 471272"/>
                <a:gd name="connsiteY1" fmla="*/ 137661 h 471272"/>
                <a:gd name="connsiteX2" fmla="*/ 419185 w 471272"/>
                <a:gd name="connsiteY2" fmla="*/ 136421 h 471272"/>
                <a:gd name="connsiteX3" fmla="*/ 406163 w 471272"/>
                <a:gd name="connsiteY3" fmla="*/ 134561 h 471272"/>
                <a:gd name="connsiteX4" fmla="*/ 434067 w 471272"/>
                <a:gd name="connsiteY4" fmla="*/ 235636 h 471272"/>
                <a:gd name="connsiteX5" fmla="*/ 235636 w 471272"/>
                <a:gd name="connsiteY5" fmla="*/ 434067 h 471272"/>
                <a:gd name="connsiteX6" fmla="*/ 37206 w 471272"/>
                <a:gd name="connsiteY6" fmla="*/ 235636 h 471272"/>
                <a:gd name="connsiteX7" fmla="*/ 235636 w 471272"/>
                <a:gd name="connsiteY7" fmla="*/ 37206 h 471272"/>
                <a:gd name="connsiteX8" fmla="*/ 336712 w 471272"/>
                <a:gd name="connsiteY8" fmla="*/ 65110 h 471272"/>
                <a:gd name="connsiteX9" fmla="*/ 335472 w 471272"/>
                <a:gd name="connsiteY9" fmla="*/ 52708 h 471272"/>
                <a:gd name="connsiteX10" fmla="*/ 333612 w 471272"/>
                <a:gd name="connsiteY10" fmla="*/ 40306 h 471272"/>
                <a:gd name="connsiteX11" fmla="*/ 342293 w 471272"/>
                <a:gd name="connsiteY11" fmla="*/ 31625 h 471272"/>
                <a:gd name="connsiteX12" fmla="*/ 346634 w 471272"/>
                <a:gd name="connsiteY12" fmla="*/ 27284 h 471272"/>
                <a:gd name="connsiteX13" fmla="*/ 235636 w 471272"/>
                <a:gd name="connsiteY13" fmla="*/ 0 h 471272"/>
                <a:gd name="connsiteX14" fmla="*/ 0 w 471272"/>
                <a:gd name="connsiteY14" fmla="*/ 235636 h 471272"/>
                <a:gd name="connsiteX15" fmla="*/ 235636 w 471272"/>
                <a:gd name="connsiteY15" fmla="*/ 471273 h 471272"/>
                <a:gd name="connsiteX16" fmla="*/ 471273 w 471272"/>
                <a:gd name="connsiteY16" fmla="*/ 235636 h 471272"/>
                <a:gd name="connsiteX17" fmla="*/ 443369 w 471272"/>
                <a:gd name="connsiteY17" fmla="*/ 125259 h 471272"/>
                <a:gd name="connsiteX18" fmla="*/ 439028 w 471272"/>
                <a:gd name="connsiteY18" fmla="*/ 128980 h 47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272" h="471272">
                  <a:moveTo>
                    <a:pt x="439028" y="128980"/>
                  </a:moveTo>
                  <a:lnTo>
                    <a:pt x="430967" y="137661"/>
                  </a:lnTo>
                  <a:lnTo>
                    <a:pt x="419185" y="136421"/>
                  </a:lnTo>
                  <a:lnTo>
                    <a:pt x="406163" y="134561"/>
                  </a:lnTo>
                  <a:cubicBezTo>
                    <a:pt x="423525" y="164325"/>
                    <a:pt x="434067" y="198431"/>
                    <a:pt x="434067" y="235636"/>
                  </a:cubicBezTo>
                  <a:cubicBezTo>
                    <a:pt x="434067" y="344773"/>
                    <a:pt x="344773" y="434067"/>
                    <a:pt x="235636" y="434067"/>
                  </a:cubicBezTo>
                  <a:cubicBezTo>
                    <a:pt x="126500" y="434067"/>
                    <a:pt x="37206" y="344773"/>
                    <a:pt x="37206" y="235636"/>
                  </a:cubicBezTo>
                  <a:cubicBezTo>
                    <a:pt x="37206" y="126500"/>
                    <a:pt x="126500" y="37206"/>
                    <a:pt x="235636" y="37206"/>
                  </a:cubicBezTo>
                  <a:cubicBezTo>
                    <a:pt x="272222" y="37206"/>
                    <a:pt x="306947" y="47127"/>
                    <a:pt x="336712" y="65110"/>
                  </a:cubicBezTo>
                  <a:lnTo>
                    <a:pt x="335472" y="52708"/>
                  </a:lnTo>
                  <a:lnTo>
                    <a:pt x="333612" y="40306"/>
                  </a:lnTo>
                  <a:lnTo>
                    <a:pt x="342293" y="31625"/>
                  </a:lnTo>
                  <a:lnTo>
                    <a:pt x="346634" y="27284"/>
                  </a:lnTo>
                  <a:cubicBezTo>
                    <a:pt x="313148" y="9922"/>
                    <a:pt x="275943" y="0"/>
                    <a:pt x="235636" y="0"/>
                  </a:cubicBezTo>
                  <a:cubicBezTo>
                    <a:pt x="105416" y="0"/>
                    <a:pt x="0" y="105416"/>
                    <a:pt x="0" y="235636"/>
                  </a:cubicBezTo>
                  <a:cubicBezTo>
                    <a:pt x="0" y="365857"/>
                    <a:pt x="105416" y="471273"/>
                    <a:pt x="235636" y="471273"/>
                  </a:cubicBezTo>
                  <a:cubicBezTo>
                    <a:pt x="365857" y="471273"/>
                    <a:pt x="471273" y="365857"/>
                    <a:pt x="471273" y="235636"/>
                  </a:cubicBezTo>
                  <a:cubicBezTo>
                    <a:pt x="471273" y="195330"/>
                    <a:pt x="461351" y="158124"/>
                    <a:pt x="443369" y="125259"/>
                  </a:cubicBezTo>
                  <a:lnTo>
                    <a:pt x="439028" y="12898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075A6E-1317-444D-ABCE-EE7C92C0DD95}"/>
                </a:ext>
              </a:extLst>
            </p:cNvPr>
            <p:cNvSpPr/>
            <p:nvPr/>
          </p:nvSpPr>
          <p:spPr>
            <a:xfrm>
              <a:off x="2503903" y="2081028"/>
              <a:ext cx="297646" cy="297646"/>
            </a:xfrm>
            <a:custGeom>
              <a:avLst/>
              <a:gdLst>
                <a:gd name="connsiteX0" fmla="*/ 252379 w 297646"/>
                <a:gd name="connsiteY0" fmla="*/ 106656 h 297646"/>
                <a:gd name="connsiteX1" fmla="*/ 260440 w 297646"/>
                <a:gd name="connsiteY1" fmla="*/ 148823 h 297646"/>
                <a:gd name="connsiteX2" fmla="*/ 148823 w 297646"/>
                <a:gd name="connsiteY2" fmla="*/ 260440 h 297646"/>
                <a:gd name="connsiteX3" fmla="*/ 37206 w 297646"/>
                <a:gd name="connsiteY3" fmla="*/ 148823 h 297646"/>
                <a:gd name="connsiteX4" fmla="*/ 148823 w 297646"/>
                <a:gd name="connsiteY4" fmla="*/ 37206 h 297646"/>
                <a:gd name="connsiteX5" fmla="*/ 190990 w 297646"/>
                <a:gd name="connsiteY5" fmla="*/ 45267 h 297646"/>
                <a:gd name="connsiteX6" fmla="*/ 218894 w 297646"/>
                <a:gd name="connsiteY6" fmla="*/ 17363 h 297646"/>
                <a:gd name="connsiteX7" fmla="*/ 148823 w 297646"/>
                <a:gd name="connsiteY7" fmla="*/ 0 h 297646"/>
                <a:gd name="connsiteX8" fmla="*/ 0 w 297646"/>
                <a:gd name="connsiteY8" fmla="*/ 148823 h 297646"/>
                <a:gd name="connsiteX9" fmla="*/ 148823 w 297646"/>
                <a:gd name="connsiteY9" fmla="*/ 297646 h 297646"/>
                <a:gd name="connsiteX10" fmla="*/ 297646 w 297646"/>
                <a:gd name="connsiteY10" fmla="*/ 148823 h 297646"/>
                <a:gd name="connsiteX11" fmla="*/ 280283 w 297646"/>
                <a:gd name="connsiteY11" fmla="*/ 78752 h 297646"/>
                <a:gd name="connsiteX12" fmla="*/ 252379 w 297646"/>
                <a:gd name="connsiteY12" fmla="*/ 106656 h 29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46" h="297646">
                  <a:moveTo>
                    <a:pt x="252379" y="106656"/>
                  </a:moveTo>
                  <a:cubicBezTo>
                    <a:pt x="257960" y="119678"/>
                    <a:pt x="260440" y="133941"/>
                    <a:pt x="260440" y="148823"/>
                  </a:cubicBezTo>
                  <a:cubicBezTo>
                    <a:pt x="260440" y="210213"/>
                    <a:pt x="210213" y="260440"/>
                    <a:pt x="148823" y="260440"/>
                  </a:cubicBezTo>
                  <a:cubicBezTo>
                    <a:pt x="87434" y="260440"/>
                    <a:pt x="37206" y="210213"/>
                    <a:pt x="37206" y="148823"/>
                  </a:cubicBezTo>
                  <a:cubicBezTo>
                    <a:pt x="37206" y="87434"/>
                    <a:pt x="87434" y="37206"/>
                    <a:pt x="148823" y="37206"/>
                  </a:cubicBezTo>
                  <a:cubicBezTo>
                    <a:pt x="163705" y="37206"/>
                    <a:pt x="177968" y="40306"/>
                    <a:pt x="190990" y="45267"/>
                  </a:cubicBezTo>
                  <a:lnTo>
                    <a:pt x="218894" y="17363"/>
                  </a:lnTo>
                  <a:cubicBezTo>
                    <a:pt x="197811" y="6201"/>
                    <a:pt x="174247" y="0"/>
                    <a:pt x="148823" y="0"/>
                  </a:cubicBezTo>
                  <a:cubicBezTo>
                    <a:pt x="66970" y="0"/>
                    <a:pt x="0" y="66970"/>
                    <a:pt x="0" y="148823"/>
                  </a:cubicBezTo>
                  <a:cubicBezTo>
                    <a:pt x="0" y="230676"/>
                    <a:pt x="66970" y="297646"/>
                    <a:pt x="148823" y="297646"/>
                  </a:cubicBezTo>
                  <a:cubicBezTo>
                    <a:pt x="230676" y="297646"/>
                    <a:pt x="297646" y="230676"/>
                    <a:pt x="297646" y="148823"/>
                  </a:cubicBezTo>
                  <a:cubicBezTo>
                    <a:pt x="297646" y="123399"/>
                    <a:pt x="291445" y="99835"/>
                    <a:pt x="280283" y="78752"/>
                  </a:cubicBezTo>
                  <a:lnTo>
                    <a:pt x="252379" y="10665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28" descr="Stopwatch">
            <a:extLst>
              <a:ext uri="{FF2B5EF4-FFF2-40B4-BE49-F238E27FC236}">
                <a16:creationId xmlns:a16="http://schemas.microsoft.com/office/drawing/2014/main" id="{4845D417-4159-44C9-966A-B93619B129C9}"/>
              </a:ext>
            </a:extLst>
          </p:cNvPr>
          <p:cNvGrpSpPr/>
          <p:nvPr/>
        </p:nvGrpSpPr>
        <p:grpSpPr>
          <a:xfrm>
            <a:off x="6948351" y="1926304"/>
            <a:ext cx="595292" cy="595292"/>
            <a:chOff x="6948351" y="19263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7D88DA0-BD66-44E1-AABE-53408D7A452E}"/>
                </a:ext>
              </a:extLst>
            </p:cNvPr>
            <p:cNvSpPr/>
            <p:nvPr/>
          </p:nvSpPr>
          <p:spPr>
            <a:xfrm>
              <a:off x="7233595" y="2118534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680E8FE-E34D-430B-85A2-675B003596EA}"/>
                </a:ext>
              </a:extLst>
            </p:cNvPr>
            <p:cNvSpPr/>
            <p:nvPr/>
          </p:nvSpPr>
          <p:spPr>
            <a:xfrm>
              <a:off x="7233595" y="236657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A041314-54A1-4F44-B0C8-A863960AD576}"/>
                </a:ext>
              </a:extLst>
            </p:cNvPr>
            <p:cNvSpPr/>
            <p:nvPr/>
          </p:nvSpPr>
          <p:spPr>
            <a:xfrm>
              <a:off x="7357614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1A95335-CBE7-498D-A1AC-B83F50E8F370}"/>
                </a:ext>
              </a:extLst>
            </p:cNvPr>
            <p:cNvSpPr/>
            <p:nvPr/>
          </p:nvSpPr>
          <p:spPr>
            <a:xfrm>
              <a:off x="7109576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CE1D094-ABF7-408C-9CF3-609EC6E9F23E}"/>
                </a:ext>
              </a:extLst>
            </p:cNvPr>
            <p:cNvSpPr/>
            <p:nvPr/>
          </p:nvSpPr>
          <p:spPr>
            <a:xfrm>
              <a:off x="7233595" y="2161940"/>
              <a:ext cx="80612" cy="155024"/>
            </a:xfrm>
            <a:custGeom>
              <a:avLst/>
              <a:gdLst>
                <a:gd name="connsiteX0" fmla="*/ 24804 w 80612"/>
                <a:gd name="connsiteY0" fmla="*/ 0 h 155023"/>
                <a:gd name="connsiteX1" fmla="*/ 0 w 80612"/>
                <a:gd name="connsiteY1" fmla="*/ 0 h 155023"/>
                <a:gd name="connsiteX2" fmla="*/ 0 w 80612"/>
                <a:gd name="connsiteY2" fmla="*/ 86813 h 155023"/>
                <a:gd name="connsiteX3" fmla="*/ 3721 w 80612"/>
                <a:gd name="connsiteY3" fmla="*/ 95495 h 155023"/>
                <a:gd name="connsiteX4" fmla="*/ 65110 w 80612"/>
                <a:gd name="connsiteY4" fmla="*/ 156884 h 155023"/>
                <a:gd name="connsiteX5" fmla="*/ 82473 w 80612"/>
                <a:gd name="connsiteY5" fmla="*/ 139522 h 155023"/>
                <a:gd name="connsiteX6" fmla="*/ 24804 w 80612"/>
                <a:gd name="connsiteY6" fmla="*/ 81853 h 155023"/>
                <a:gd name="connsiteX7" fmla="*/ 24804 w 80612"/>
                <a:gd name="connsiteY7" fmla="*/ 0 h 15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12" h="155023">
                  <a:moveTo>
                    <a:pt x="24804" y="0"/>
                  </a:moveTo>
                  <a:lnTo>
                    <a:pt x="0" y="0"/>
                  </a:lnTo>
                  <a:lnTo>
                    <a:pt x="0" y="86813"/>
                  </a:lnTo>
                  <a:cubicBezTo>
                    <a:pt x="0" y="89914"/>
                    <a:pt x="1240" y="93014"/>
                    <a:pt x="3721" y="95495"/>
                  </a:cubicBezTo>
                  <a:lnTo>
                    <a:pt x="65110" y="156884"/>
                  </a:lnTo>
                  <a:lnTo>
                    <a:pt x="82473" y="139522"/>
                  </a:lnTo>
                  <a:lnTo>
                    <a:pt x="24804" y="81853"/>
                  </a:lnTo>
                  <a:lnTo>
                    <a:pt x="24804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FB6A0DA-EA94-4DFF-8E4F-EEA1CDB3154F}"/>
                </a:ext>
              </a:extLst>
            </p:cNvPr>
            <p:cNvSpPr/>
            <p:nvPr/>
          </p:nvSpPr>
          <p:spPr>
            <a:xfrm>
              <a:off x="7035354" y="1982113"/>
              <a:ext cx="421665" cy="477474"/>
            </a:xfrm>
            <a:custGeom>
              <a:avLst/>
              <a:gdLst>
                <a:gd name="connsiteX0" fmla="*/ 210643 w 421665"/>
                <a:gd name="connsiteY0" fmla="*/ 446469 h 477473"/>
                <a:gd name="connsiteX1" fmla="*/ 37016 w 421665"/>
                <a:gd name="connsiteY1" fmla="*/ 272842 h 477473"/>
                <a:gd name="connsiteX2" fmla="*/ 210643 w 421665"/>
                <a:gd name="connsiteY2" fmla="*/ 99215 h 477473"/>
                <a:gd name="connsiteX3" fmla="*/ 384270 w 421665"/>
                <a:gd name="connsiteY3" fmla="*/ 272842 h 477473"/>
                <a:gd name="connsiteX4" fmla="*/ 210643 w 421665"/>
                <a:gd name="connsiteY4" fmla="*/ 446469 h 477473"/>
                <a:gd name="connsiteX5" fmla="*/ 210643 w 421665"/>
                <a:gd name="connsiteY5" fmla="*/ 446469 h 477473"/>
                <a:gd name="connsiteX6" fmla="*/ 357606 w 421665"/>
                <a:gd name="connsiteY6" fmla="*/ 121539 h 477473"/>
                <a:gd name="connsiteX7" fmla="*/ 376209 w 421665"/>
                <a:gd name="connsiteY7" fmla="*/ 102936 h 477473"/>
                <a:gd name="connsiteX8" fmla="*/ 375588 w 421665"/>
                <a:gd name="connsiteY8" fmla="*/ 76892 h 477473"/>
                <a:gd name="connsiteX9" fmla="*/ 349544 w 421665"/>
                <a:gd name="connsiteY9" fmla="*/ 76272 h 477473"/>
                <a:gd name="connsiteX10" fmla="*/ 328461 w 421665"/>
                <a:gd name="connsiteY10" fmla="*/ 97975 h 477473"/>
                <a:gd name="connsiteX11" fmla="*/ 229246 w 421665"/>
                <a:gd name="connsiteY11" fmla="*/ 63250 h 477473"/>
                <a:gd name="connsiteX12" fmla="*/ 229246 w 421665"/>
                <a:gd name="connsiteY12" fmla="*/ 37206 h 477473"/>
                <a:gd name="connsiteX13" fmla="*/ 285055 w 421665"/>
                <a:gd name="connsiteY13" fmla="*/ 37206 h 477473"/>
                <a:gd name="connsiteX14" fmla="*/ 285055 w 421665"/>
                <a:gd name="connsiteY14" fmla="*/ 0 h 477473"/>
                <a:gd name="connsiteX15" fmla="*/ 136232 w 421665"/>
                <a:gd name="connsiteY15" fmla="*/ 0 h 477473"/>
                <a:gd name="connsiteX16" fmla="*/ 136232 w 421665"/>
                <a:gd name="connsiteY16" fmla="*/ 37206 h 477473"/>
                <a:gd name="connsiteX17" fmla="*/ 192040 w 421665"/>
                <a:gd name="connsiteY17" fmla="*/ 37206 h 477473"/>
                <a:gd name="connsiteX18" fmla="*/ 192040 w 421665"/>
                <a:gd name="connsiteY18" fmla="*/ 62630 h 477473"/>
                <a:gd name="connsiteX19" fmla="*/ 1671 w 421665"/>
                <a:gd name="connsiteY19" fmla="*/ 246178 h 477473"/>
                <a:gd name="connsiteX20" fmla="*/ 140572 w 421665"/>
                <a:gd name="connsiteY20" fmla="*/ 471273 h 477473"/>
                <a:gd name="connsiteX21" fmla="*/ 390471 w 421665"/>
                <a:gd name="connsiteY21" fmla="*/ 383839 h 477473"/>
                <a:gd name="connsiteX22" fmla="*/ 357606 w 421665"/>
                <a:gd name="connsiteY22" fmla="*/ 121539 h 477473"/>
                <a:gd name="connsiteX23" fmla="*/ 357606 w 421665"/>
                <a:gd name="connsiteY23" fmla="*/ 121539 h 47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665" h="477473">
                  <a:moveTo>
                    <a:pt x="210643" y="446469"/>
                  </a:moveTo>
                  <a:cubicBezTo>
                    <a:pt x="114528" y="446469"/>
                    <a:pt x="37016" y="368957"/>
                    <a:pt x="37016" y="272842"/>
                  </a:cubicBezTo>
                  <a:cubicBezTo>
                    <a:pt x="37016" y="176727"/>
                    <a:pt x="114528" y="99215"/>
                    <a:pt x="210643" y="99215"/>
                  </a:cubicBezTo>
                  <a:cubicBezTo>
                    <a:pt x="306758" y="99215"/>
                    <a:pt x="384270" y="176727"/>
                    <a:pt x="384270" y="272842"/>
                  </a:cubicBezTo>
                  <a:cubicBezTo>
                    <a:pt x="384270" y="368957"/>
                    <a:pt x="306758" y="446469"/>
                    <a:pt x="210643" y="446469"/>
                  </a:cubicBezTo>
                  <a:lnTo>
                    <a:pt x="210643" y="446469"/>
                  </a:lnTo>
                  <a:close/>
                  <a:moveTo>
                    <a:pt x="357606" y="121539"/>
                  </a:moveTo>
                  <a:lnTo>
                    <a:pt x="376209" y="102936"/>
                  </a:lnTo>
                  <a:cubicBezTo>
                    <a:pt x="383030" y="95495"/>
                    <a:pt x="383030" y="84333"/>
                    <a:pt x="375588" y="76892"/>
                  </a:cubicBezTo>
                  <a:cubicBezTo>
                    <a:pt x="368767" y="70071"/>
                    <a:pt x="356986" y="69451"/>
                    <a:pt x="349544" y="76272"/>
                  </a:cubicBezTo>
                  <a:lnTo>
                    <a:pt x="328461" y="97975"/>
                  </a:lnTo>
                  <a:cubicBezTo>
                    <a:pt x="298697" y="78132"/>
                    <a:pt x="264591" y="65730"/>
                    <a:pt x="229246" y="63250"/>
                  </a:cubicBezTo>
                  <a:lnTo>
                    <a:pt x="229246" y="37206"/>
                  </a:lnTo>
                  <a:lnTo>
                    <a:pt x="285055" y="37206"/>
                  </a:lnTo>
                  <a:lnTo>
                    <a:pt x="285055" y="0"/>
                  </a:lnTo>
                  <a:lnTo>
                    <a:pt x="136232" y="0"/>
                  </a:lnTo>
                  <a:lnTo>
                    <a:pt x="136232" y="37206"/>
                  </a:lnTo>
                  <a:lnTo>
                    <a:pt x="192040" y="37206"/>
                  </a:lnTo>
                  <a:lnTo>
                    <a:pt x="192040" y="62630"/>
                  </a:lnTo>
                  <a:cubicBezTo>
                    <a:pt x="93445" y="71311"/>
                    <a:pt x="14073" y="147583"/>
                    <a:pt x="1671" y="246178"/>
                  </a:cubicBezTo>
                  <a:cubicBezTo>
                    <a:pt x="-10731" y="344773"/>
                    <a:pt x="46938" y="438408"/>
                    <a:pt x="140572" y="471273"/>
                  </a:cubicBezTo>
                  <a:cubicBezTo>
                    <a:pt x="234207" y="504138"/>
                    <a:pt x="337763" y="468172"/>
                    <a:pt x="390471" y="383839"/>
                  </a:cubicBezTo>
                  <a:cubicBezTo>
                    <a:pt x="443179" y="299506"/>
                    <a:pt x="428297" y="190369"/>
                    <a:pt x="357606" y="121539"/>
                  </a:cubicBezTo>
                  <a:lnTo>
                    <a:pt x="357606" y="12153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2" name="Graphic 32" descr="Key">
            <a:extLst>
              <a:ext uri="{FF2B5EF4-FFF2-40B4-BE49-F238E27FC236}">
                <a16:creationId xmlns:a16="http://schemas.microsoft.com/office/drawing/2014/main" id="{74943919-FAEC-4817-82FB-7AEBF723A977}"/>
              </a:ext>
            </a:extLst>
          </p:cNvPr>
          <p:cNvSpPr/>
          <p:nvPr/>
        </p:nvSpPr>
        <p:spPr>
          <a:xfrm>
            <a:off x="4679796" y="3667640"/>
            <a:ext cx="545684" cy="260440"/>
          </a:xfrm>
          <a:custGeom>
            <a:avLst/>
            <a:gdLst>
              <a:gd name="connsiteX0" fmla="*/ 375158 w 545684"/>
              <a:gd name="connsiteY0" fmla="*/ 151923 h 260440"/>
              <a:gd name="connsiteX1" fmla="*/ 415464 w 545684"/>
              <a:gd name="connsiteY1" fmla="*/ 192230 h 260440"/>
              <a:gd name="connsiteX2" fmla="*/ 455770 w 545684"/>
              <a:gd name="connsiteY2" fmla="*/ 151923 h 260440"/>
              <a:gd name="connsiteX3" fmla="*/ 496077 w 545684"/>
              <a:gd name="connsiteY3" fmla="*/ 192230 h 260440"/>
              <a:gd name="connsiteX4" fmla="*/ 545684 w 545684"/>
              <a:gd name="connsiteY4" fmla="*/ 130220 h 260440"/>
              <a:gd name="connsiteX5" fmla="*/ 496077 w 545684"/>
              <a:gd name="connsiteY5" fmla="*/ 68211 h 260440"/>
              <a:gd name="connsiteX6" fmla="*/ 244938 w 545684"/>
              <a:gd name="connsiteY6" fmla="*/ 68211 h 260440"/>
              <a:gd name="connsiteX7" fmla="*/ 130220 w 545684"/>
              <a:gd name="connsiteY7" fmla="*/ 0 h 260440"/>
              <a:gd name="connsiteX8" fmla="*/ 0 w 545684"/>
              <a:gd name="connsiteY8" fmla="*/ 130220 h 260440"/>
              <a:gd name="connsiteX9" fmla="*/ 130220 w 545684"/>
              <a:gd name="connsiteY9" fmla="*/ 260440 h 260440"/>
              <a:gd name="connsiteX10" fmla="*/ 244938 w 545684"/>
              <a:gd name="connsiteY10" fmla="*/ 192230 h 260440"/>
              <a:gd name="connsiteX11" fmla="*/ 285244 w 545684"/>
              <a:gd name="connsiteY11" fmla="*/ 192230 h 260440"/>
              <a:gd name="connsiteX12" fmla="*/ 310048 w 545684"/>
              <a:gd name="connsiteY12" fmla="*/ 167426 h 260440"/>
              <a:gd name="connsiteX13" fmla="*/ 334852 w 545684"/>
              <a:gd name="connsiteY13" fmla="*/ 192230 h 260440"/>
              <a:gd name="connsiteX14" fmla="*/ 375158 w 545684"/>
              <a:gd name="connsiteY14" fmla="*/ 151923 h 260440"/>
              <a:gd name="connsiteX15" fmla="*/ 74412 w 545684"/>
              <a:gd name="connsiteY15" fmla="*/ 167426 h 260440"/>
              <a:gd name="connsiteX16" fmla="*/ 37206 w 545684"/>
              <a:gd name="connsiteY16" fmla="*/ 130220 h 260440"/>
              <a:gd name="connsiteX17" fmla="*/ 74412 w 545684"/>
              <a:gd name="connsiteY17" fmla="*/ 93014 h 260440"/>
              <a:gd name="connsiteX18" fmla="*/ 111617 w 545684"/>
              <a:gd name="connsiteY18" fmla="*/ 130220 h 260440"/>
              <a:gd name="connsiteX19" fmla="*/ 74412 w 545684"/>
              <a:gd name="connsiteY19" fmla="*/ 167426 h 2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5684" h="260440">
                <a:moveTo>
                  <a:pt x="375158" y="151923"/>
                </a:moveTo>
                <a:lnTo>
                  <a:pt x="415464" y="192230"/>
                </a:lnTo>
                <a:lnTo>
                  <a:pt x="455770" y="151923"/>
                </a:lnTo>
                <a:lnTo>
                  <a:pt x="496077" y="192230"/>
                </a:lnTo>
                <a:lnTo>
                  <a:pt x="545684" y="130220"/>
                </a:lnTo>
                <a:lnTo>
                  <a:pt x="496077" y="68211"/>
                </a:lnTo>
                <a:lnTo>
                  <a:pt x="244938" y="68211"/>
                </a:lnTo>
                <a:cubicBezTo>
                  <a:pt x="222614" y="27284"/>
                  <a:pt x="179828" y="0"/>
                  <a:pt x="130220" y="0"/>
                </a:cubicBezTo>
                <a:cubicBezTo>
                  <a:pt x="58289" y="0"/>
                  <a:pt x="0" y="58289"/>
                  <a:pt x="0" y="130220"/>
                </a:cubicBezTo>
                <a:cubicBezTo>
                  <a:pt x="0" y="202151"/>
                  <a:pt x="58289" y="260440"/>
                  <a:pt x="130220" y="260440"/>
                </a:cubicBezTo>
                <a:cubicBezTo>
                  <a:pt x="179828" y="260440"/>
                  <a:pt x="222614" y="233156"/>
                  <a:pt x="244938" y="192230"/>
                </a:cubicBezTo>
                <a:lnTo>
                  <a:pt x="285244" y="192230"/>
                </a:lnTo>
                <a:lnTo>
                  <a:pt x="310048" y="167426"/>
                </a:lnTo>
                <a:lnTo>
                  <a:pt x="334852" y="192230"/>
                </a:lnTo>
                <a:lnTo>
                  <a:pt x="375158" y="151923"/>
                </a:lnTo>
                <a:close/>
                <a:moveTo>
                  <a:pt x="74412" y="167426"/>
                </a:moveTo>
                <a:cubicBezTo>
                  <a:pt x="53948" y="167426"/>
                  <a:pt x="37206" y="150683"/>
                  <a:pt x="37206" y="130220"/>
                </a:cubicBezTo>
                <a:cubicBezTo>
                  <a:pt x="37206" y="109757"/>
                  <a:pt x="53948" y="93014"/>
                  <a:pt x="74412" y="93014"/>
                </a:cubicBezTo>
                <a:cubicBezTo>
                  <a:pt x="94875" y="93014"/>
                  <a:pt x="111617" y="109757"/>
                  <a:pt x="111617" y="130220"/>
                </a:cubicBezTo>
                <a:cubicBezTo>
                  <a:pt x="111617" y="150683"/>
                  <a:pt x="94875" y="167426"/>
                  <a:pt x="74412" y="1674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Graphic 39" descr="Unlock">
            <a:extLst>
              <a:ext uri="{FF2B5EF4-FFF2-40B4-BE49-F238E27FC236}">
                <a16:creationId xmlns:a16="http://schemas.microsoft.com/office/drawing/2014/main" id="{2740272D-ECCB-4BEB-B88D-6D3A09F0E935}"/>
              </a:ext>
            </a:extLst>
          </p:cNvPr>
          <p:cNvSpPr/>
          <p:nvPr/>
        </p:nvSpPr>
        <p:spPr>
          <a:xfrm>
            <a:off x="2488400" y="5137119"/>
            <a:ext cx="347254" cy="496077"/>
          </a:xfrm>
          <a:custGeom>
            <a:avLst/>
            <a:gdLst>
              <a:gd name="connsiteX0" fmla="*/ 173627 w 347253"/>
              <a:gd name="connsiteY0" fmla="*/ 235636 h 496076"/>
              <a:gd name="connsiteX1" fmla="*/ 80612 w 347253"/>
              <a:gd name="connsiteY1" fmla="*/ 242457 h 496076"/>
              <a:gd name="connsiteX2" fmla="*/ 80612 w 347253"/>
              <a:gd name="connsiteY2" fmla="*/ 130220 h 496076"/>
              <a:gd name="connsiteX3" fmla="*/ 173627 w 347253"/>
              <a:gd name="connsiteY3" fmla="*/ 37206 h 496076"/>
              <a:gd name="connsiteX4" fmla="*/ 266641 w 347253"/>
              <a:gd name="connsiteY4" fmla="*/ 130220 h 496076"/>
              <a:gd name="connsiteX5" fmla="*/ 266641 w 347253"/>
              <a:gd name="connsiteY5" fmla="*/ 167426 h 496076"/>
              <a:gd name="connsiteX6" fmla="*/ 303847 w 347253"/>
              <a:gd name="connsiteY6" fmla="*/ 167426 h 496076"/>
              <a:gd name="connsiteX7" fmla="*/ 303847 w 347253"/>
              <a:gd name="connsiteY7" fmla="*/ 130220 h 496076"/>
              <a:gd name="connsiteX8" fmla="*/ 173627 w 347253"/>
              <a:gd name="connsiteY8" fmla="*/ 0 h 496076"/>
              <a:gd name="connsiteX9" fmla="*/ 43407 w 347253"/>
              <a:gd name="connsiteY9" fmla="*/ 130220 h 496076"/>
              <a:gd name="connsiteX10" fmla="*/ 43407 w 347253"/>
              <a:gd name="connsiteY10" fmla="*/ 244938 h 496076"/>
              <a:gd name="connsiteX11" fmla="*/ 0 w 347253"/>
              <a:gd name="connsiteY11" fmla="*/ 248038 h 496076"/>
              <a:gd name="connsiteX12" fmla="*/ 0 w 347253"/>
              <a:gd name="connsiteY12" fmla="*/ 483675 h 496076"/>
              <a:gd name="connsiteX13" fmla="*/ 173627 w 347253"/>
              <a:gd name="connsiteY13" fmla="*/ 496077 h 496076"/>
              <a:gd name="connsiteX14" fmla="*/ 347254 w 347253"/>
              <a:gd name="connsiteY14" fmla="*/ 483675 h 496076"/>
              <a:gd name="connsiteX15" fmla="*/ 347254 w 347253"/>
              <a:gd name="connsiteY15" fmla="*/ 248038 h 496076"/>
              <a:gd name="connsiteX16" fmla="*/ 173627 w 347253"/>
              <a:gd name="connsiteY16" fmla="*/ 235636 h 496076"/>
              <a:gd name="connsiteX17" fmla="*/ 186029 w 347253"/>
              <a:gd name="connsiteY17" fmla="*/ 401202 h 496076"/>
              <a:gd name="connsiteX18" fmla="*/ 186029 w 347253"/>
              <a:gd name="connsiteY18" fmla="*/ 434067 h 496076"/>
              <a:gd name="connsiteX19" fmla="*/ 161225 w 347253"/>
              <a:gd name="connsiteY19" fmla="*/ 434067 h 496076"/>
              <a:gd name="connsiteX20" fmla="*/ 161225 w 347253"/>
              <a:gd name="connsiteY20" fmla="*/ 401202 h 496076"/>
              <a:gd name="connsiteX21" fmla="*/ 136421 w 347253"/>
              <a:gd name="connsiteY21" fmla="*/ 365857 h 496076"/>
              <a:gd name="connsiteX22" fmla="*/ 173627 w 347253"/>
              <a:gd name="connsiteY22" fmla="*/ 328651 h 496076"/>
              <a:gd name="connsiteX23" fmla="*/ 210833 w 347253"/>
              <a:gd name="connsiteY23" fmla="*/ 365857 h 496076"/>
              <a:gd name="connsiteX24" fmla="*/ 186029 w 347253"/>
              <a:gd name="connsiteY24" fmla="*/ 401202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7253" h="496076">
                <a:moveTo>
                  <a:pt x="173627" y="235636"/>
                </a:moveTo>
                <a:lnTo>
                  <a:pt x="80612" y="242457"/>
                </a:lnTo>
                <a:lnTo>
                  <a:pt x="80612" y="130220"/>
                </a:lnTo>
                <a:cubicBezTo>
                  <a:pt x="80612" y="78752"/>
                  <a:pt x="122159" y="37206"/>
                  <a:pt x="173627" y="37206"/>
                </a:cubicBezTo>
                <a:cubicBezTo>
                  <a:pt x="225095" y="37206"/>
                  <a:pt x="266641" y="78752"/>
                  <a:pt x="266641" y="130220"/>
                </a:cubicBezTo>
                <a:lnTo>
                  <a:pt x="266641" y="167426"/>
                </a:lnTo>
                <a:lnTo>
                  <a:pt x="303847" y="167426"/>
                </a:lnTo>
                <a:lnTo>
                  <a:pt x="303847" y="130220"/>
                </a:lnTo>
                <a:cubicBezTo>
                  <a:pt x="303847" y="58289"/>
                  <a:pt x="245558" y="0"/>
                  <a:pt x="173627" y="0"/>
                </a:cubicBezTo>
                <a:cubicBezTo>
                  <a:pt x="101696" y="0"/>
                  <a:pt x="43407" y="58289"/>
                  <a:pt x="43407" y="130220"/>
                </a:cubicBezTo>
                <a:lnTo>
                  <a:pt x="43407" y="244938"/>
                </a:lnTo>
                <a:lnTo>
                  <a:pt x="0" y="248038"/>
                </a:lnTo>
                <a:lnTo>
                  <a:pt x="0" y="483675"/>
                </a:lnTo>
                <a:lnTo>
                  <a:pt x="173627" y="496077"/>
                </a:lnTo>
                <a:lnTo>
                  <a:pt x="347254" y="483675"/>
                </a:lnTo>
                <a:lnTo>
                  <a:pt x="347254" y="248038"/>
                </a:lnTo>
                <a:lnTo>
                  <a:pt x="173627" y="235636"/>
                </a:lnTo>
                <a:close/>
                <a:moveTo>
                  <a:pt x="186029" y="401202"/>
                </a:moveTo>
                <a:lnTo>
                  <a:pt x="186029" y="434067"/>
                </a:lnTo>
                <a:lnTo>
                  <a:pt x="161225" y="434067"/>
                </a:lnTo>
                <a:lnTo>
                  <a:pt x="161225" y="401202"/>
                </a:lnTo>
                <a:cubicBezTo>
                  <a:pt x="146963" y="396241"/>
                  <a:pt x="136421" y="382599"/>
                  <a:pt x="136421" y="365857"/>
                </a:cubicBezTo>
                <a:cubicBezTo>
                  <a:pt x="136421" y="345393"/>
                  <a:pt x="153164" y="328651"/>
                  <a:pt x="173627" y="328651"/>
                </a:cubicBezTo>
                <a:cubicBezTo>
                  <a:pt x="194090" y="328651"/>
                  <a:pt x="210833" y="345393"/>
                  <a:pt x="210833" y="365857"/>
                </a:cubicBezTo>
                <a:cubicBezTo>
                  <a:pt x="210833" y="381979"/>
                  <a:pt x="200291" y="395621"/>
                  <a:pt x="186029" y="4012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Graphic 30" descr="Trophy">
            <a:extLst>
              <a:ext uri="{FF2B5EF4-FFF2-40B4-BE49-F238E27FC236}">
                <a16:creationId xmlns:a16="http://schemas.microsoft.com/office/drawing/2014/main" id="{0C111927-90AB-4C6F-8EDC-0335D6AF5BBB}"/>
              </a:ext>
            </a:extLst>
          </p:cNvPr>
          <p:cNvSpPr/>
          <p:nvPr/>
        </p:nvSpPr>
        <p:spPr>
          <a:xfrm>
            <a:off x="7022318" y="5140219"/>
            <a:ext cx="434067" cy="483675"/>
          </a:xfrm>
          <a:custGeom>
            <a:avLst/>
            <a:gdLst>
              <a:gd name="connsiteX0" fmla="*/ 371437 w 434067"/>
              <a:gd name="connsiteY0" fmla="*/ 235636 h 483674"/>
              <a:gd name="connsiteX1" fmla="*/ 284624 w 434067"/>
              <a:gd name="connsiteY1" fmla="*/ 277183 h 483674"/>
              <a:gd name="connsiteX2" fmla="*/ 321830 w 434067"/>
              <a:gd name="connsiteY2" fmla="*/ 239357 h 483674"/>
              <a:gd name="connsiteX3" fmla="*/ 336092 w 434067"/>
              <a:gd name="connsiteY3" fmla="*/ 220754 h 483674"/>
              <a:gd name="connsiteX4" fmla="*/ 352835 w 434067"/>
              <a:gd name="connsiteY4" fmla="*/ 161845 h 483674"/>
              <a:gd name="connsiteX5" fmla="*/ 352835 w 434067"/>
              <a:gd name="connsiteY5" fmla="*/ 81233 h 483674"/>
              <a:gd name="connsiteX6" fmla="*/ 396241 w 434067"/>
              <a:gd name="connsiteY6" fmla="*/ 81233 h 483674"/>
              <a:gd name="connsiteX7" fmla="*/ 396241 w 434067"/>
              <a:gd name="connsiteY7" fmla="*/ 175487 h 483674"/>
              <a:gd name="connsiteX8" fmla="*/ 371437 w 434067"/>
              <a:gd name="connsiteY8" fmla="*/ 235636 h 483674"/>
              <a:gd name="connsiteX9" fmla="*/ 63250 w 434067"/>
              <a:gd name="connsiteY9" fmla="*/ 235636 h 483674"/>
              <a:gd name="connsiteX10" fmla="*/ 37206 w 434067"/>
              <a:gd name="connsiteY10" fmla="*/ 175487 h 483674"/>
              <a:gd name="connsiteX11" fmla="*/ 37206 w 434067"/>
              <a:gd name="connsiteY11" fmla="*/ 80612 h 483674"/>
              <a:gd name="connsiteX12" fmla="*/ 80612 w 434067"/>
              <a:gd name="connsiteY12" fmla="*/ 80612 h 483674"/>
              <a:gd name="connsiteX13" fmla="*/ 80612 w 434067"/>
              <a:gd name="connsiteY13" fmla="*/ 161225 h 483674"/>
              <a:gd name="connsiteX14" fmla="*/ 97355 w 434067"/>
              <a:gd name="connsiteY14" fmla="*/ 220134 h 483674"/>
              <a:gd name="connsiteX15" fmla="*/ 111617 w 434067"/>
              <a:gd name="connsiteY15" fmla="*/ 238737 h 483674"/>
              <a:gd name="connsiteX16" fmla="*/ 148823 w 434067"/>
              <a:gd name="connsiteY16" fmla="*/ 276563 h 483674"/>
              <a:gd name="connsiteX17" fmla="*/ 63250 w 434067"/>
              <a:gd name="connsiteY17" fmla="*/ 235636 h 483674"/>
              <a:gd name="connsiteX18" fmla="*/ 434067 w 434067"/>
              <a:gd name="connsiteY18" fmla="*/ 173627 h 483674"/>
              <a:gd name="connsiteX19" fmla="*/ 434067 w 434067"/>
              <a:gd name="connsiteY19" fmla="*/ 43407 h 483674"/>
              <a:gd name="connsiteX20" fmla="*/ 353455 w 434067"/>
              <a:gd name="connsiteY20" fmla="*/ 43407 h 483674"/>
              <a:gd name="connsiteX21" fmla="*/ 353455 w 434067"/>
              <a:gd name="connsiteY21" fmla="*/ 0 h 483674"/>
              <a:gd name="connsiteX22" fmla="*/ 217034 w 434067"/>
              <a:gd name="connsiteY22" fmla="*/ 0 h 483674"/>
              <a:gd name="connsiteX23" fmla="*/ 80612 w 434067"/>
              <a:gd name="connsiteY23" fmla="*/ 0 h 483674"/>
              <a:gd name="connsiteX24" fmla="*/ 80612 w 434067"/>
              <a:gd name="connsiteY24" fmla="*/ 43407 h 483674"/>
              <a:gd name="connsiteX25" fmla="*/ 0 w 434067"/>
              <a:gd name="connsiteY25" fmla="*/ 43407 h 483674"/>
              <a:gd name="connsiteX26" fmla="*/ 0 w 434067"/>
              <a:gd name="connsiteY26" fmla="*/ 173007 h 483674"/>
              <a:gd name="connsiteX27" fmla="*/ 35345 w 434067"/>
              <a:gd name="connsiteY27" fmla="*/ 259820 h 483674"/>
              <a:gd name="connsiteX28" fmla="*/ 183548 w 434067"/>
              <a:gd name="connsiteY28" fmla="*/ 315629 h 483674"/>
              <a:gd name="connsiteX29" fmla="*/ 192230 w 434067"/>
              <a:gd name="connsiteY29" fmla="*/ 346634 h 483674"/>
              <a:gd name="connsiteX30" fmla="*/ 192230 w 434067"/>
              <a:gd name="connsiteY30" fmla="*/ 427246 h 483674"/>
              <a:gd name="connsiteX31" fmla="*/ 161225 w 434067"/>
              <a:gd name="connsiteY31" fmla="*/ 427246 h 483674"/>
              <a:gd name="connsiteX32" fmla="*/ 136421 w 434067"/>
              <a:gd name="connsiteY32" fmla="*/ 452050 h 483674"/>
              <a:gd name="connsiteX33" fmla="*/ 105416 w 434067"/>
              <a:gd name="connsiteY33" fmla="*/ 452050 h 483674"/>
              <a:gd name="connsiteX34" fmla="*/ 80612 w 434067"/>
              <a:gd name="connsiteY34" fmla="*/ 476854 h 483674"/>
              <a:gd name="connsiteX35" fmla="*/ 80612 w 434067"/>
              <a:gd name="connsiteY35" fmla="*/ 489256 h 483674"/>
              <a:gd name="connsiteX36" fmla="*/ 353455 w 434067"/>
              <a:gd name="connsiteY36" fmla="*/ 489256 h 483674"/>
              <a:gd name="connsiteX37" fmla="*/ 353455 w 434067"/>
              <a:gd name="connsiteY37" fmla="*/ 476854 h 483674"/>
              <a:gd name="connsiteX38" fmla="*/ 328651 w 434067"/>
              <a:gd name="connsiteY38" fmla="*/ 452050 h 483674"/>
              <a:gd name="connsiteX39" fmla="*/ 297646 w 434067"/>
              <a:gd name="connsiteY39" fmla="*/ 452050 h 483674"/>
              <a:gd name="connsiteX40" fmla="*/ 272842 w 434067"/>
              <a:gd name="connsiteY40" fmla="*/ 427246 h 483674"/>
              <a:gd name="connsiteX41" fmla="*/ 241837 w 434067"/>
              <a:gd name="connsiteY41" fmla="*/ 427246 h 483674"/>
              <a:gd name="connsiteX42" fmla="*/ 241837 w 434067"/>
              <a:gd name="connsiteY42" fmla="*/ 347254 h 483674"/>
              <a:gd name="connsiteX43" fmla="*/ 250519 w 434067"/>
              <a:gd name="connsiteY43" fmla="*/ 316249 h 483674"/>
              <a:gd name="connsiteX44" fmla="*/ 398722 w 434067"/>
              <a:gd name="connsiteY44" fmla="*/ 260440 h 483674"/>
              <a:gd name="connsiteX45" fmla="*/ 434067 w 434067"/>
              <a:gd name="connsiteY45" fmla="*/ 173627 h 48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4067" h="483674">
                <a:moveTo>
                  <a:pt x="371437" y="235636"/>
                </a:moveTo>
                <a:cubicBezTo>
                  <a:pt x="349734" y="257960"/>
                  <a:pt x="329271" y="272222"/>
                  <a:pt x="284624" y="277183"/>
                </a:cubicBezTo>
                <a:cubicBezTo>
                  <a:pt x="296406" y="265401"/>
                  <a:pt x="310048" y="253619"/>
                  <a:pt x="321830" y="239357"/>
                </a:cubicBezTo>
                <a:cubicBezTo>
                  <a:pt x="326791" y="233776"/>
                  <a:pt x="336092" y="221374"/>
                  <a:pt x="336092" y="220754"/>
                </a:cubicBezTo>
                <a:cubicBezTo>
                  <a:pt x="346634" y="203391"/>
                  <a:pt x="352835" y="183548"/>
                  <a:pt x="352835" y="161845"/>
                </a:cubicBezTo>
                <a:lnTo>
                  <a:pt x="352835" y="81233"/>
                </a:lnTo>
                <a:lnTo>
                  <a:pt x="396241" y="81233"/>
                </a:lnTo>
                <a:lnTo>
                  <a:pt x="396241" y="175487"/>
                </a:lnTo>
                <a:cubicBezTo>
                  <a:pt x="396861" y="176727"/>
                  <a:pt x="398102" y="207732"/>
                  <a:pt x="371437" y="235636"/>
                </a:cubicBezTo>
                <a:close/>
                <a:moveTo>
                  <a:pt x="63250" y="235636"/>
                </a:moveTo>
                <a:cubicBezTo>
                  <a:pt x="35966" y="207732"/>
                  <a:pt x="37206" y="176727"/>
                  <a:pt x="37206" y="175487"/>
                </a:cubicBezTo>
                <a:lnTo>
                  <a:pt x="37206" y="80612"/>
                </a:lnTo>
                <a:lnTo>
                  <a:pt x="80612" y="80612"/>
                </a:lnTo>
                <a:lnTo>
                  <a:pt x="80612" y="161225"/>
                </a:lnTo>
                <a:cubicBezTo>
                  <a:pt x="80612" y="182928"/>
                  <a:pt x="86813" y="202771"/>
                  <a:pt x="97355" y="220134"/>
                </a:cubicBezTo>
                <a:cubicBezTo>
                  <a:pt x="97355" y="220754"/>
                  <a:pt x="106656" y="233776"/>
                  <a:pt x="111617" y="238737"/>
                </a:cubicBezTo>
                <a:cubicBezTo>
                  <a:pt x="124019" y="252999"/>
                  <a:pt x="137041" y="264781"/>
                  <a:pt x="148823" y="276563"/>
                </a:cubicBezTo>
                <a:cubicBezTo>
                  <a:pt x="105416" y="271602"/>
                  <a:pt x="84333" y="257340"/>
                  <a:pt x="63250" y="235636"/>
                </a:cubicBezTo>
                <a:close/>
                <a:moveTo>
                  <a:pt x="434067" y="173627"/>
                </a:moveTo>
                <a:lnTo>
                  <a:pt x="434067" y="43407"/>
                </a:lnTo>
                <a:lnTo>
                  <a:pt x="353455" y="43407"/>
                </a:lnTo>
                <a:lnTo>
                  <a:pt x="353455" y="0"/>
                </a:lnTo>
                <a:lnTo>
                  <a:pt x="217034" y="0"/>
                </a:lnTo>
                <a:lnTo>
                  <a:pt x="80612" y="0"/>
                </a:lnTo>
                <a:lnTo>
                  <a:pt x="80612" y="43407"/>
                </a:lnTo>
                <a:lnTo>
                  <a:pt x="0" y="43407"/>
                </a:lnTo>
                <a:lnTo>
                  <a:pt x="0" y="173007"/>
                </a:lnTo>
                <a:cubicBezTo>
                  <a:pt x="0" y="179208"/>
                  <a:pt x="0" y="221994"/>
                  <a:pt x="35345" y="259820"/>
                </a:cubicBezTo>
                <a:cubicBezTo>
                  <a:pt x="69451" y="295786"/>
                  <a:pt x="110997" y="314389"/>
                  <a:pt x="183548" y="315629"/>
                </a:cubicBezTo>
                <a:cubicBezTo>
                  <a:pt x="189129" y="324930"/>
                  <a:pt x="192230" y="335472"/>
                  <a:pt x="192230" y="346634"/>
                </a:cubicBezTo>
                <a:lnTo>
                  <a:pt x="192230" y="427246"/>
                </a:lnTo>
                <a:lnTo>
                  <a:pt x="161225" y="427246"/>
                </a:lnTo>
                <a:cubicBezTo>
                  <a:pt x="147583" y="427246"/>
                  <a:pt x="136421" y="438408"/>
                  <a:pt x="136421" y="452050"/>
                </a:cubicBezTo>
                <a:lnTo>
                  <a:pt x="105416" y="452050"/>
                </a:lnTo>
                <a:cubicBezTo>
                  <a:pt x="91774" y="452050"/>
                  <a:pt x="80612" y="463212"/>
                  <a:pt x="80612" y="476854"/>
                </a:cubicBezTo>
                <a:lnTo>
                  <a:pt x="80612" y="489256"/>
                </a:lnTo>
                <a:lnTo>
                  <a:pt x="353455" y="489256"/>
                </a:lnTo>
                <a:lnTo>
                  <a:pt x="353455" y="476854"/>
                </a:lnTo>
                <a:cubicBezTo>
                  <a:pt x="353455" y="463212"/>
                  <a:pt x="342293" y="452050"/>
                  <a:pt x="328651" y="452050"/>
                </a:cubicBezTo>
                <a:lnTo>
                  <a:pt x="297646" y="452050"/>
                </a:lnTo>
                <a:cubicBezTo>
                  <a:pt x="297646" y="438408"/>
                  <a:pt x="286484" y="427246"/>
                  <a:pt x="272842" y="427246"/>
                </a:cubicBezTo>
                <a:lnTo>
                  <a:pt x="241837" y="427246"/>
                </a:lnTo>
                <a:lnTo>
                  <a:pt x="241837" y="347254"/>
                </a:lnTo>
                <a:cubicBezTo>
                  <a:pt x="241837" y="336092"/>
                  <a:pt x="244938" y="325550"/>
                  <a:pt x="250519" y="316249"/>
                </a:cubicBezTo>
                <a:cubicBezTo>
                  <a:pt x="323070" y="315009"/>
                  <a:pt x="364616" y="295786"/>
                  <a:pt x="398722" y="260440"/>
                </a:cubicBezTo>
                <a:cubicBezTo>
                  <a:pt x="434067" y="223235"/>
                  <a:pt x="434067" y="179828"/>
                  <a:pt x="434067" y="1736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5" name="Graphic 26" descr="Head with gears">
            <a:extLst>
              <a:ext uri="{FF2B5EF4-FFF2-40B4-BE49-F238E27FC236}">
                <a16:creationId xmlns:a16="http://schemas.microsoft.com/office/drawing/2014/main" id="{D654E4C0-85C5-4DB7-80DB-934242EFF29C}"/>
              </a:ext>
            </a:extLst>
          </p:cNvPr>
          <p:cNvGrpSpPr/>
          <p:nvPr/>
        </p:nvGrpSpPr>
        <p:grpSpPr>
          <a:xfrm>
            <a:off x="9269899" y="3495343"/>
            <a:ext cx="595292" cy="595292"/>
            <a:chOff x="9269899" y="3495343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BC505A2-859C-41DE-83EA-20DEBC9F41A3}"/>
                </a:ext>
              </a:extLst>
            </p:cNvPr>
            <p:cNvSpPr/>
            <p:nvPr/>
          </p:nvSpPr>
          <p:spPr>
            <a:xfrm>
              <a:off x="9535920" y="3617502"/>
              <a:ext cx="49608" cy="49608"/>
            </a:xfrm>
            <a:custGeom>
              <a:avLst/>
              <a:gdLst>
                <a:gd name="connsiteX0" fmla="*/ 26044 w 49607"/>
                <a:gd name="connsiteY0" fmla="*/ 0 h 49607"/>
                <a:gd name="connsiteX1" fmla="*/ 0 w 49607"/>
                <a:gd name="connsiteY1" fmla="*/ 26044 h 49607"/>
                <a:gd name="connsiteX2" fmla="*/ 26044 w 49607"/>
                <a:gd name="connsiteY2" fmla="*/ 52088 h 49607"/>
                <a:gd name="connsiteX3" fmla="*/ 52088 w 49607"/>
                <a:gd name="connsiteY3" fmla="*/ 26044 h 49607"/>
                <a:gd name="connsiteX4" fmla="*/ 26044 w 49607"/>
                <a:gd name="connsiteY4" fmla="*/ 0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26044" y="0"/>
                  </a:moveTo>
                  <a:cubicBezTo>
                    <a:pt x="11782" y="0"/>
                    <a:pt x="0" y="11782"/>
                    <a:pt x="0" y="26044"/>
                  </a:cubicBezTo>
                  <a:cubicBezTo>
                    <a:pt x="0" y="40306"/>
                    <a:pt x="11782" y="52088"/>
                    <a:pt x="26044" y="52088"/>
                  </a:cubicBezTo>
                  <a:cubicBezTo>
                    <a:pt x="40306" y="52088"/>
                    <a:pt x="52088" y="40306"/>
                    <a:pt x="52088" y="26044"/>
                  </a:cubicBezTo>
                  <a:cubicBezTo>
                    <a:pt x="52088" y="11782"/>
                    <a:pt x="40306" y="0"/>
                    <a:pt x="26044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03331AE-C7B8-44BD-B777-935B04188CC8}"/>
                </a:ext>
              </a:extLst>
            </p:cNvPr>
            <p:cNvSpPr/>
            <p:nvPr/>
          </p:nvSpPr>
          <p:spPr>
            <a:xfrm>
              <a:off x="9457788" y="3743381"/>
              <a:ext cx="49608" cy="49608"/>
            </a:xfrm>
            <a:custGeom>
              <a:avLst/>
              <a:gdLst>
                <a:gd name="connsiteX0" fmla="*/ 52088 w 49607"/>
                <a:gd name="connsiteY0" fmla="*/ 26044 h 49607"/>
                <a:gd name="connsiteX1" fmla="*/ 26044 w 49607"/>
                <a:gd name="connsiteY1" fmla="*/ 52088 h 49607"/>
                <a:gd name="connsiteX2" fmla="*/ 0 w 49607"/>
                <a:gd name="connsiteY2" fmla="*/ 26044 h 49607"/>
                <a:gd name="connsiteX3" fmla="*/ 26044 w 49607"/>
                <a:gd name="connsiteY3" fmla="*/ 0 h 49607"/>
                <a:gd name="connsiteX4" fmla="*/ 52088 w 49607"/>
                <a:gd name="connsiteY4" fmla="*/ 26044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52088" y="26044"/>
                  </a:moveTo>
                  <a:cubicBezTo>
                    <a:pt x="52088" y="40428"/>
                    <a:pt x="40428" y="52088"/>
                    <a:pt x="26044" y="52088"/>
                  </a:cubicBezTo>
                  <a:cubicBezTo>
                    <a:pt x="11660" y="52088"/>
                    <a:pt x="0" y="40428"/>
                    <a:pt x="0" y="26044"/>
                  </a:cubicBezTo>
                  <a:cubicBezTo>
                    <a:pt x="0" y="11660"/>
                    <a:pt x="11660" y="0"/>
                    <a:pt x="26044" y="0"/>
                  </a:cubicBezTo>
                  <a:cubicBezTo>
                    <a:pt x="40428" y="0"/>
                    <a:pt x="52088" y="11660"/>
                    <a:pt x="52088" y="2604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98BF119-1D64-47A8-9618-C40D8A20157B}"/>
                </a:ext>
              </a:extLst>
            </p:cNvPr>
            <p:cNvSpPr/>
            <p:nvPr/>
          </p:nvSpPr>
          <p:spPr>
            <a:xfrm>
              <a:off x="9356588" y="3530068"/>
              <a:ext cx="421665" cy="496077"/>
            </a:xfrm>
            <a:custGeom>
              <a:avLst/>
              <a:gdLst>
                <a:gd name="connsiteX0" fmla="*/ 279168 w 421665"/>
                <a:gd name="connsiteY0" fmla="*/ 122159 h 496076"/>
                <a:gd name="connsiteX1" fmla="*/ 263665 w 421665"/>
                <a:gd name="connsiteY1" fmla="*/ 129600 h 496076"/>
                <a:gd name="connsiteX2" fmla="*/ 257464 w 421665"/>
                <a:gd name="connsiteY2" fmla="*/ 143242 h 496076"/>
                <a:gd name="connsiteX3" fmla="*/ 263045 w 421665"/>
                <a:gd name="connsiteY3" fmla="*/ 159365 h 496076"/>
                <a:gd name="connsiteX4" fmla="*/ 250643 w 421665"/>
                <a:gd name="connsiteY4" fmla="*/ 171767 h 496076"/>
                <a:gd name="connsiteX5" fmla="*/ 234521 w 421665"/>
                <a:gd name="connsiteY5" fmla="*/ 166186 h 496076"/>
                <a:gd name="connsiteX6" fmla="*/ 220879 w 421665"/>
                <a:gd name="connsiteY6" fmla="*/ 171767 h 496076"/>
                <a:gd name="connsiteX7" fmla="*/ 213437 w 421665"/>
                <a:gd name="connsiteY7" fmla="*/ 186649 h 496076"/>
                <a:gd name="connsiteX8" fmla="*/ 196075 w 421665"/>
                <a:gd name="connsiteY8" fmla="*/ 186649 h 496076"/>
                <a:gd name="connsiteX9" fmla="*/ 188634 w 421665"/>
                <a:gd name="connsiteY9" fmla="*/ 171146 h 496076"/>
                <a:gd name="connsiteX10" fmla="*/ 174992 w 421665"/>
                <a:gd name="connsiteY10" fmla="*/ 165566 h 496076"/>
                <a:gd name="connsiteX11" fmla="*/ 158869 w 421665"/>
                <a:gd name="connsiteY11" fmla="*/ 171146 h 496076"/>
                <a:gd name="connsiteX12" fmla="*/ 146467 w 421665"/>
                <a:gd name="connsiteY12" fmla="*/ 158745 h 496076"/>
                <a:gd name="connsiteX13" fmla="*/ 152048 w 421665"/>
                <a:gd name="connsiteY13" fmla="*/ 142622 h 496076"/>
                <a:gd name="connsiteX14" fmla="*/ 146467 w 421665"/>
                <a:gd name="connsiteY14" fmla="*/ 128980 h 496076"/>
                <a:gd name="connsiteX15" fmla="*/ 130965 w 421665"/>
                <a:gd name="connsiteY15" fmla="*/ 121539 h 496076"/>
                <a:gd name="connsiteX16" fmla="*/ 130965 w 421665"/>
                <a:gd name="connsiteY16" fmla="*/ 104176 h 496076"/>
                <a:gd name="connsiteX17" fmla="*/ 146467 w 421665"/>
                <a:gd name="connsiteY17" fmla="*/ 96735 h 496076"/>
                <a:gd name="connsiteX18" fmla="*/ 152048 w 421665"/>
                <a:gd name="connsiteY18" fmla="*/ 83093 h 496076"/>
                <a:gd name="connsiteX19" fmla="*/ 147087 w 421665"/>
                <a:gd name="connsiteY19" fmla="*/ 66970 h 496076"/>
                <a:gd name="connsiteX20" fmla="*/ 159489 w 421665"/>
                <a:gd name="connsiteY20" fmla="*/ 54568 h 496076"/>
                <a:gd name="connsiteX21" fmla="*/ 175612 w 421665"/>
                <a:gd name="connsiteY21" fmla="*/ 60149 h 496076"/>
                <a:gd name="connsiteX22" fmla="*/ 189254 w 421665"/>
                <a:gd name="connsiteY22" fmla="*/ 54568 h 496076"/>
                <a:gd name="connsiteX23" fmla="*/ 196695 w 421665"/>
                <a:gd name="connsiteY23" fmla="*/ 39066 h 496076"/>
                <a:gd name="connsiteX24" fmla="*/ 214058 w 421665"/>
                <a:gd name="connsiteY24" fmla="*/ 39066 h 496076"/>
                <a:gd name="connsiteX25" fmla="*/ 221499 w 421665"/>
                <a:gd name="connsiteY25" fmla="*/ 53948 h 496076"/>
                <a:gd name="connsiteX26" fmla="*/ 235141 w 421665"/>
                <a:gd name="connsiteY26" fmla="*/ 59529 h 496076"/>
                <a:gd name="connsiteX27" fmla="*/ 251263 w 421665"/>
                <a:gd name="connsiteY27" fmla="*/ 53948 h 496076"/>
                <a:gd name="connsiteX28" fmla="*/ 263665 w 421665"/>
                <a:gd name="connsiteY28" fmla="*/ 66350 h 496076"/>
                <a:gd name="connsiteX29" fmla="*/ 258084 w 421665"/>
                <a:gd name="connsiteY29" fmla="*/ 82473 h 496076"/>
                <a:gd name="connsiteX30" fmla="*/ 263665 w 421665"/>
                <a:gd name="connsiteY30" fmla="*/ 96115 h 496076"/>
                <a:gd name="connsiteX31" fmla="*/ 279168 w 421665"/>
                <a:gd name="connsiteY31" fmla="*/ 103556 h 496076"/>
                <a:gd name="connsiteX32" fmla="*/ 279168 w 421665"/>
                <a:gd name="connsiteY32" fmla="*/ 122159 h 496076"/>
                <a:gd name="connsiteX33" fmla="*/ 201036 w 421665"/>
                <a:gd name="connsiteY33" fmla="*/ 248038 h 496076"/>
                <a:gd name="connsiteX34" fmla="*/ 185533 w 421665"/>
                <a:gd name="connsiteY34" fmla="*/ 255479 h 496076"/>
                <a:gd name="connsiteX35" fmla="*/ 179952 w 421665"/>
                <a:gd name="connsiteY35" fmla="*/ 269122 h 496076"/>
                <a:gd name="connsiteX36" fmla="*/ 184913 w 421665"/>
                <a:gd name="connsiteY36" fmla="*/ 285244 h 496076"/>
                <a:gd name="connsiteX37" fmla="*/ 172511 w 421665"/>
                <a:gd name="connsiteY37" fmla="*/ 297646 h 496076"/>
                <a:gd name="connsiteX38" fmla="*/ 156389 w 421665"/>
                <a:gd name="connsiteY38" fmla="*/ 292065 h 496076"/>
                <a:gd name="connsiteX39" fmla="*/ 142747 w 421665"/>
                <a:gd name="connsiteY39" fmla="*/ 297646 h 496076"/>
                <a:gd name="connsiteX40" fmla="*/ 135926 w 421665"/>
                <a:gd name="connsiteY40" fmla="*/ 312528 h 496076"/>
                <a:gd name="connsiteX41" fmla="*/ 118563 w 421665"/>
                <a:gd name="connsiteY41" fmla="*/ 312528 h 496076"/>
                <a:gd name="connsiteX42" fmla="*/ 111122 w 421665"/>
                <a:gd name="connsiteY42" fmla="*/ 297026 h 496076"/>
                <a:gd name="connsiteX43" fmla="*/ 97480 w 421665"/>
                <a:gd name="connsiteY43" fmla="*/ 291445 h 496076"/>
                <a:gd name="connsiteX44" fmla="*/ 81357 w 421665"/>
                <a:gd name="connsiteY44" fmla="*/ 296406 h 496076"/>
                <a:gd name="connsiteX45" fmla="*/ 68955 w 421665"/>
                <a:gd name="connsiteY45" fmla="*/ 284004 h 496076"/>
                <a:gd name="connsiteX46" fmla="*/ 74536 w 421665"/>
                <a:gd name="connsiteY46" fmla="*/ 267881 h 496076"/>
                <a:gd name="connsiteX47" fmla="*/ 68955 w 421665"/>
                <a:gd name="connsiteY47" fmla="*/ 254239 h 496076"/>
                <a:gd name="connsiteX48" fmla="*/ 53453 w 421665"/>
                <a:gd name="connsiteY48" fmla="*/ 246798 h 496076"/>
                <a:gd name="connsiteX49" fmla="*/ 53453 w 421665"/>
                <a:gd name="connsiteY49" fmla="*/ 229435 h 496076"/>
                <a:gd name="connsiteX50" fmla="*/ 68955 w 421665"/>
                <a:gd name="connsiteY50" fmla="*/ 221994 h 496076"/>
                <a:gd name="connsiteX51" fmla="*/ 74536 w 421665"/>
                <a:gd name="connsiteY51" fmla="*/ 208352 h 496076"/>
                <a:gd name="connsiteX52" fmla="*/ 68955 w 421665"/>
                <a:gd name="connsiteY52" fmla="*/ 192230 h 496076"/>
                <a:gd name="connsiteX53" fmla="*/ 81357 w 421665"/>
                <a:gd name="connsiteY53" fmla="*/ 179828 h 496076"/>
                <a:gd name="connsiteX54" fmla="*/ 97480 w 421665"/>
                <a:gd name="connsiteY54" fmla="*/ 185409 h 496076"/>
                <a:gd name="connsiteX55" fmla="*/ 111122 w 421665"/>
                <a:gd name="connsiteY55" fmla="*/ 179828 h 496076"/>
                <a:gd name="connsiteX56" fmla="*/ 118563 w 421665"/>
                <a:gd name="connsiteY56" fmla="*/ 164325 h 496076"/>
                <a:gd name="connsiteX57" fmla="*/ 136546 w 421665"/>
                <a:gd name="connsiteY57" fmla="*/ 164325 h 496076"/>
                <a:gd name="connsiteX58" fmla="*/ 143987 w 421665"/>
                <a:gd name="connsiteY58" fmla="*/ 179828 h 496076"/>
                <a:gd name="connsiteX59" fmla="*/ 157629 w 421665"/>
                <a:gd name="connsiteY59" fmla="*/ 185409 h 496076"/>
                <a:gd name="connsiteX60" fmla="*/ 173751 w 421665"/>
                <a:gd name="connsiteY60" fmla="*/ 179828 h 496076"/>
                <a:gd name="connsiteX61" fmla="*/ 186153 w 421665"/>
                <a:gd name="connsiteY61" fmla="*/ 192230 h 496076"/>
                <a:gd name="connsiteX62" fmla="*/ 180572 w 421665"/>
                <a:gd name="connsiteY62" fmla="*/ 208352 h 496076"/>
                <a:gd name="connsiteX63" fmla="*/ 186153 w 421665"/>
                <a:gd name="connsiteY63" fmla="*/ 221994 h 496076"/>
                <a:gd name="connsiteX64" fmla="*/ 201656 w 421665"/>
                <a:gd name="connsiteY64" fmla="*/ 229435 h 496076"/>
                <a:gd name="connsiteX65" fmla="*/ 201036 w 421665"/>
                <a:gd name="connsiteY65" fmla="*/ 248038 h 496076"/>
                <a:gd name="connsiteX66" fmla="*/ 201036 w 421665"/>
                <a:gd name="connsiteY66" fmla="*/ 248038 h 496076"/>
                <a:gd name="connsiteX67" fmla="*/ 415589 w 421665"/>
                <a:gd name="connsiteY67" fmla="*/ 270982 h 496076"/>
                <a:gd name="connsiteX68" fmla="*/ 372802 w 421665"/>
                <a:gd name="connsiteY68" fmla="*/ 196570 h 496076"/>
                <a:gd name="connsiteX69" fmla="*/ 372802 w 421665"/>
                <a:gd name="connsiteY69" fmla="*/ 193470 h 496076"/>
                <a:gd name="connsiteX70" fmla="*/ 281648 w 421665"/>
                <a:gd name="connsiteY70" fmla="*/ 26044 h 496076"/>
                <a:gd name="connsiteX71" fmla="*/ 91279 w 421665"/>
                <a:gd name="connsiteY71" fmla="*/ 26044 h 496076"/>
                <a:gd name="connsiteX72" fmla="*/ 125 w 421665"/>
                <a:gd name="connsiteY72" fmla="*/ 193470 h 496076"/>
                <a:gd name="connsiteX73" fmla="*/ 73296 w 421665"/>
                <a:gd name="connsiteY73" fmla="*/ 343533 h 496076"/>
                <a:gd name="connsiteX74" fmla="*/ 73296 w 421665"/>
                <a:gd name="connsiteY74" fmla="*/ 500417 h 496076"/>
                <a:gd name="connsiteX75" fmla="*/ 269246 w 421665"/>
                <a:gd name="connsiteY75" fmla="*/ 500417 h 496076"/>
                <a:gd name="connsiteX76" fmla="*/ 269246 w 421665"/>
                <a:gd name="connsiteY76" fmla="*/ 426006 h 496076"/>
                <a:gd name="connsiteX77" fmla="*/ 299631 w 421665"/>
                <a:gd name="connsiteY77" fmla="*/ 426006 h 496076"/>
                <a:gd name="connsiteX78" fmla="*/ 351719 w 421665"/>
                <a:gd name="connsiteY78" fmla="*/ 404303 h 496076"/>
                <a:gd name="connsiteX79" fmla="*/ 372802 w 421665"/>
                <a:gd name="connsiteY79" fmla="*/ 351594 h 496076"/>
                <a:gd name="connsiteX80" fmla="*/ 372802 w 421665"/>
                <a:gd name="connsiteY80" fmla="*/ 314389 h 496076"/>
                <a:gd name="connsiteX81" fmla="*/ 400086 w 421665"/>
                <a:gd name="connsiteY81" fmla="*/ 314389 h 496076"/>
                <a:gd name="connsiteX82" fmla="*/ 415589 w 421665"/>
                <a:gd name="connsiteY82" fmla="*/ 270982 h 49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21665" h="496076">
                  <a:moveTo>
                    <a:pt x="279168" y="122159"/>
                  </a:moveTo>
                  <a:lnTo>
                    <a:pt x="263665" y="129600"/>
                  </a:lnTo>
                  <a:cubicBezTo>
                    <a:pt x="262425" y="134561"/>
                    <a:pt x="259945" y="138901"/>
                    <a:pt x="257464" y="143242"/>
                  </a:cubicBezTo>
                  <a:lnTo>
                    <a:pt x="263045" y="159365"/>
                  </a:lnTo>
                  <a:lnTo>
                    <a:pt x="250643" y="171767"/>
                  </a:lnTo>
                  <a:lnTo>
                    <a:pt x="234521" y="166186"/>
                  </a:lnTo>
                  <a:cubicBezTo>
                    <a:pt x="230180" y="168666"/>
                    <a:pt x="225839" y="170526"/>
                    <a:pt x="220879" y="171767"/>
                  </a:cubicBezTo>
                  <a:lnTo>
                    <a:pt x="213437" y="186649"/>
                  </a:lnTo>
                  <a:lnTo>
                    <a:pt x="196075" y="186649"/>
                  </a:lnTo>
                  <a:lnTo>
                    <a:pt x="188634" y="171146"/>
                  </a:lnTo>
                  <a:cubicBezTo>
                    <a:pt x="183673" y="169906"/>
                    <a:pt x="179332" y="168046"/>
                    <a:pt x="174992" y="165566"/>
                  </a:cubicBezTo>
                  <a:lnTo>
                    <a:pt x="158869" y="171146"/>
                  </a:lnTo>
                  <a:lnTo>
                    <a:pt x="146467" y="158745"/>
                  </a:lnTo>
                  <a:lnTo>
                    <a:pt x="152048" y="142622"/>
                  </a:lnTo>
                  <a:cubicBezTo>
                    <a:pt x="149568" y="138281"/>
                    <a:pt x="147707" y="133941"/>
                    <a:pt x="146467" y="128980"/>
                  </a:cubicBezTo>
                  <a:lnTo>
                    <a:pt x="130965" y="121539"/>
                  </a:lnTo>
                  <a:lnTo>
                    <a:pt x="130965" y="104176"/>
                  </a:lnTo>
                  <a:lnTo>
                    <a:pt x="146467" y="96735"/>
                  </a:lnTo>
                  <a:cubicBezTo>
                    <a:pt x="147707" y="91774"/>
                    <a:pt x="149568" y="87434"/>
                    <a:pt x="152048" y="83093"/>
                  </a:cubicBezTo>
                  <a:lnTo>
                    <a:pt x="147087" y="66970"/>
                  </a:lnTo>
                  <a:lnTo>
                    <a:pt x="159489" y="54568"/>
                  </a:lnTo>
                  <a:lnTo>
                    <a:pt x="175612" y="60149"/>
                  </a:lnTo>
                  <a:cubicBezTo>
                    <a:pt x="179952" y="57669"/>
                    <a:pt x="184293" y="55809"/>
                    <a:pt x="189254" y="54568"/>
                  </a:cubicBezTo>
                  <a:lnTo>
                    <a:pt x="196695" y="39066"/>
                  </a:lnTo>
                  <a:lnTo>
                    <a:pt x="214058" y="39066"/>
                  </a:lnTo>
                  <a:lnTo>
                    <a:pt x="221499" y="53948"/>
                  </a:lnTo>
                  <a:cubicBezTo>
                    <a:pt x="226459" y="55189"/>
                    <a:pt x="230800" y="57049"/>
                    <a:pt x="235141" y="59529"/>
                  </a:cubicBezTo>
                  <a:lnTo>
                    <a:pt x="251263" y="53948"/>
                  </a:lnTo>
                  <a:lnTo>
                    <a:pt x="263665" y="66350"/>
                  </a:lnTo>
                  <a:lnTo>
                    <a:pt x="258084" y="82473"/>
                  </a:lnTo>
                  <a:cubicBezTo>
                    <a:pt x="260565" y="86813"/>
                    <a:pt x="262425" y="91154"/>
                    <a:pt x="263665" y="96115"/>
                  </a:cubicBezTo>
                  <a:lnTo>
                    <a:pt x="279168" y="103556"/>
                  </a:lnTo>
                  <a:lnTo>
                    <a:pt x="279168" y="122159"/>
                  </a:lnTo>
                  <a:close/>
                  <a:moveTo>
                    <a:pt x="201036" y="248038"/>
                  </a:moveTo>
                  <a:lnTo>
                    <a:pt x="185533" y="255479"/>
                  </a:lnTo>
                  <a:cubicBezTo>
                    <a:pt x="184293" y="260440"/>
                    <a:pt x="182433" y="264781"/>
                    <a:pt x="179952" y="269122"/>
                  </a:cubicBezTo>
                  <a:lnTo>
                    <a:pt x="184913" y="285244"/>
                  </a:lnTo>
                  <a:lnTo>
                    <a:pt x="172511" y="297646"/>
                  </a:lnTo>
                  <a:lnTo>
                    <a:pt x="156389" y="292065"/>
                  </a:lnTo>
                  <a:cubicBezTo>
                    <a:pt x="152048" y="294546"/>
                    <a:pt x="147707" y="296406"/>
                    <a:pt x="142747" y="297646"/>
                  </a:cubicBezTo>
                  <a:lnTo>
                    <a:pt x="135926" y="312528"/>
                  </a:lnTo>
                  <a:lnTo>
                    <a:pt x="118563" y="312528"/>
                  </a:lnTo>
                  <a:lnTo>
                    <a:pt x="111122" y="297026"/>
                  </a:lnTo>
                  <a:cubicBezTo>
                    <a:pt x="106161" y="295786"/>
                    <a:pt x="101820" y="293925"/>
                    <a:pt x="97480" y="291445"/>
                  </a:cubicBezTo>
                  <a:lnTo>
                    <a:pt x="81357" y="296406"/>
                  </a:lnTo>
                  <a:lnTo>
                    <a:pt x="68955" y="284004"/>
                  </a:lnTo>
                  <a:lnTo>
                    <a:pt x="74536" y="267881"/>
                  </a:lnTo>
                  <a:cubicBezTo>
                    <a:pt x="72056" y="263541"/>
                    <a:pt x="70195" y="259200"/>
                    <a:pt x="68955" y="254239"/>
                  </a:cubicBezTo>
                  <a:lnTo>
                    <a:pt x="53453" y="246798"/>
                  </a:lnTo>
                  <a:lnTo>
                    <a:pt x="53453" y="229435"/>
                  </a:lnTo>
                  <a:lnTo>
                    <a:pt x="68955" y="221994"/>
                  </a:lnTo>
                  <a:cubicBezTo>
                    <a:pt x="70195" y="217034"/>
                    <a:pt x="72056" y="212693"/>
                    <a:pt x="74536" y="208352"/>
                  </a:cubicBezTo>
                  <a:lnTo>
                    <a:pt x="68955" y="192230"/>
                  </a:lnTo>
                  <a:lnTo>
                    <a:pt x="81357" y="179828"/>
                  </a:lnTo>
                  <a:lnTo>
                    <a:pt x="97480" y="185409"/>
                  </a:lnTo>
                  <a:cubicBezTo>
                    <a:pt x="101820" y="182928"/>
                    <a:pt x="106161" y="181068"/>
                    <a:pt x="111122" y="179828"/>
                  </a:cubicBezTo>
                  <a:lnTo>
                    <a:pt x="118563" y="164325"/>
                  </a:lnTo>
                  <a:lnTo>
                    <a:pt x="136546" y="164325"/>
                  </a:lnTo>
                  <a:lnTo>
                    <a:pt x="143987" y="179828"/>
                  </a:lnTo>
                  <a:cubicBezTo>
                    <a:pt x="148948" y="181068"/>
                    <a:pt x="153288" y="182928"/>
                    <a:pt x="157629" y="185409"/>
                  </a:cubicBezTo>
                  <a:lnTo>
                    <a:pt x="173751" y="179828"/>
                  </a:lnTo>
                  <a:lnTo>
                    <a:pt x="186153" y="192230"/>
                  </a:lnTo>
                  <a:lnTo>
                    <a:pt x="180572" y="208352"/>
                  </a:lnTo>
                  <a:cubicBezTo>
                    <a:pt x="183053" y="212693"/>
                    <a:pt x="184913" y="217034"/>
                    <a:pt x="186153" y="221994"/>
                  </a:cubicBezTo>
                  <a:lnTo>
                    <a:pt x="201656" y="229435"/>
                  </a:lnTo>
                  <a:lnTo>
                    <a:pt x="201036" y="248038"/>
                  </a:lnTo>
                  <a:lnTo>
                    <a:pt x="201036" y="248038"/>
                  </a:lnTo>
                  <a:close/>
                  <a:moveTo>
                    <a:pt x="415589" y="270982"/>
                  </a:moveTo>
                  <a:lnTo>
                    <a:pt x="372802" y="196570"/>
                  </a:lnTo>
                  <a:lnTo>
                    <a:pt x="372802" y="193470"/>
                  </a:lnTo>
                  <a:cubicBezTo>
                    <a:pt x="375283" y="125259"/>
                    <a:pt x="340557" y="61389"/>
                    <a:pt x="281648" y="26044"/>
                  </a:cubicBezTo>
                  <a:cubicBezTo>
                    <a:pt x="222739" y="-8681"/>
                    <a:pt x="150188" y="-8681"/>
                    <a:pt x="91279" y="26044"/>
                  </a:cubicBezTo>
                  <a:cubicBezTo>
                    <a:pt x="32369" y="60769"/>
                    <a:pt x="-2356" y="125259"/>
                    <a:pt x="125" y="193470"/>
                  </a:cubicBezTo>
                  <a:cubicBezTo>
                    <a:pt x="125" y="252379"/>
                    <a:pt x="26789" y="307568"/>
                    <a:pt x="73296" y="343533"/>
                  </a:cubicBezTo>
                  <a:lnTo>
                    <a:pt x="73296" y="500417"/>
                  </a:lnTo>
                  <a:lnTo>
                    <a:pt x="269246" y="500417"/>
                  </a:lnTo>
                  <a:lnTo>
                    <a:pt x="269246" y="426006"/>
                  </a:lnTo>
                  <a:lnTo>
                    <a:pt x="299631" y="426006"/>
                  </a:lnTo>
                  <a:cubicBezTo>
                    <a:pt x="319474" y="426006"/>
                    <a:pt x="338077" y="417945"/>
                    <a:pt x="351719" y="404303"/>
                  </a:cubicBezTo>
                  <a:cubicBezTo>
                    <a:pt x="365361" y="390040"/>
                    <a:pt x="372802" y="371437"/>
                    <a:pt x="372802" y="351594"/>
                  </a:cubicBezTo>
                  <a:lnTo>
                    <a:pt x="372802" y="314389"/>
                  </a:lnTo>
                  <a:lnTo>
                    <a:pt x="400086" y="314389"/>
                  </a:lnTo>
                  <a:cubicBezTo>
                    <a:pt x="416209" y="312528"/>
                    <a:pt x="430471" y="293925"/>
                    <a:pt x="415589" y="27098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972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243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Bending Process – Slide Template</vt:lpstr>
      <vt:lpstr>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Bending Process</dc:title>
  <dc:creator>PresentationGO.com</dc:creator>
  <dc:description>© Copyright PresentationGO.com</dc:description>
  <dcterms:created xsi:type="dcterms:W3CDTF">2014-11-26T05:14:11Z</dcterms:created>
  <dcterms:modified xsi:type="dcterms:W3CDTF">2019-09-17T03:00:31Z</dcterms:modified>
  <cp:category>Charts &amp; Diagrams</cp:category>
</cp:coreProperties>
</file>